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3" d="100"/>
          <a:sy n="103" d="100"/>
        </p:scale>
        <p:origin x="9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844450323"/>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SANJAY KUMAR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311520104040</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sanjays01092002@gmail.com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125</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12</cp:revision>
  <dcterms:created xsi:type="dcterms:W3CDTF">2023-10-03T02:06:08Z</dcterms:created>
  <dcterms:modified xsi:type="dcterms:W3CDTF">2023-10-26T11:47:14Z</dcterms:modified>
</cp:coreProperties>
</file>