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044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976898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Jerrinth</a:t>
                      </a:r>
                      <a:r>
                        <a:rPr lang="en-IN" sz="1800" b="1" dirty="0"/>
                        <a:t> Raj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311520104023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TEAM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NM2023TMID07560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jerrinthraj@gmail.com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343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dhanush kv</cp:lastModifiedBy>
  <cp:revision>8</cp:revision>
  <dcterms:created xsi:type="dcterms:W3CDTF">2023-10-03T02:06:08Z</dcterms:created>
  <dcterms:modified xsi:type="dcterms:W3CDTF">2023-10-26T11:40:03Z</dcterms:modified>
</cp:coreProperties>
</file>