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6" d="100"/>
          <a:sy n="76" d="100"/>
        </p:scale>
        <p:origin x="156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24-10-2023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24-10-2023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24-10-2023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24-10-2023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24-10-2023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24-10-2023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24-10-2023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24-10-2023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24-10-2023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24-10-2023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24-10-2023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24-10-2023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226753940"/>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DHANUSH K V</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311520104014</a:t>
                      </a:r>
                    </a:p>
                  </a:txBody>
                  <a:tcPr anchor="ctr"/>
                </a:tc>
                <a:extLst>
                  <a:ext uri="{0D108BD9-81ED-4DB2-BD59-A6C34878D82A}">
                    <a16:rowId xmlns:a16="http://schemas.microsoft.com/office/drawing/2014/main" val="762252514"/>
                  </a:ext>
                </a:extLst>
              </a:tr>
              <a:tr h="419318">
                <a:tc>
                  <a:txBody>
                    <a:bodyPr/>
                    <a:lstStyle/>
                    <a:p>
                      <a:pPr algn="ctr"/>
                      <a:r>
                        <a:rPr lang="en-IN" sz="1800" b="1" dirty="0"/>
                        <a:t>TEAM ID</a:t>
                      </a:r>
                    </a:p>
                  </a:txBody>
                  <a:tcPr anchor="ctr"/>
                </a:tc>
                <a:tc>
                  <a:txBody>
                    <a:bodyPr/>
                    <a:lstStyle/>
                    <a:p>
                      <a:pPr algn="ctr"/>
                      <a:r>
                        <a:rPr lang="en-IN" sz="1800" b="1" dirty="0"/>
                        <a:t>NM2023TMID07560</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a:t>dhanushkv2017@gmail.com</a:t>
                      </a:r>
                      <a:endParaRPr lang="en-IN" sz="1800" b="1" dirty="0"/>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- 2</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id="{2A23931F-9D7D-4B27-BCCF-C613123C258C}"/>
              </a:ext>
            </a:extLst>
          </p:cNvPr>
          <p:cNvPicPr>
            <a:picLocks noChangeAspect="1"/>
          </p:cNvPicPr>
          <p:nvPr/>
        </p:nvPicPr>
        <p:blipFill rotWithShape="1">
          <a:blip r:embed="rId2">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id="{105822BA-B401-4EF8-9160-75C15CFAD3EC}"/>
              </a:ext>
            </a:extLst>
          </p:cNvPr>
          <p:cNvPicPr>
            <a:picLocks noChangeAspect="1"/>
          </p:cNvPicPr>
          <p:nvPr/>
        </p:nvPicPr>
        <p:blipFill rotWithShape="1">
          <a:blip r:embed="rId2">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id="{0FA508C8-BCAD-4258-9F64-F75EF6D2D8B0}"/>
              </a:ext>
            </a:extLst>
          </p:cNvPr>
          <p:cNvPicPr>
            <a:picLocks noChangeAspect="1"/>
          </p:cNvPicPr>
          <p:nvPr/>
        </p:nvPicPr>
        <p:blipFill rotWithShape="1">
          <a:blip r:embed="rId3">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id="{244117D0-A08B-4DB0-8A91-8A69DA806E39}"/>
              </a:ext>
            </a:extLst>
          </p:cNvPr>
          <p:cNvPicPr>
            <a:picLocks noChangeAspect="1"/>
          </p:cNvPicPr>
          <p:nvPr/>
        </p:nvPicPr>
        <p:blipFill rotWithShape="1">
          <a:blip r:embed="rId2">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id="{51B27732-1BBA-48B3-A1FC-DC8B090E6F00}"/>
              </a:ext>
            </a:extLst>
          </p:cNvPr>
          <p:cNvPicPr>
            <a:picLocks noChangeAspect="1"/>
          </p:cNvPicPr>
          <p:nvPr/>
        </p:nvPicPr>
        <p:blipFill rotWithShape="1">
          <a:blip r:embed="rId3">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id="{4B991CD5-D888-4C21-94EB-9C256D801475}"/>
              </a:ext>
            </a:extLst>
          </p:cNvPr>
          <p:cNvPicPr>
            <a:picLocks noChangeAspect="1"/>
          </p:cNvPicPr>
          <p:nvPr/>
        </p:nvPicPr>
        <p:blipFill rotWithShape="1">
          <a:blip r:embed="rId2">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id="{C710D6DB-B7C0-4281-BDC3-120A7F45024C}"/>
              </a:ext>
            </a:extLst>
          </p:cNvPr>
          <p:cNvPicPr>
            <a:picLocks noChangeAspect="1"/>
          </p:cNvPicPr>
          <p:nvPr/>
        </p:nvPicPr>
        <p:blipFill rotWithShape="1">
          <a:blip r:embed="rId3">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4BE45-AAD3-4372-9A97-4AA39A148A33}"/>
              </a:ext>
            </a:extLst>
          </p:cNvPr>
          <p:cNvPicPr>
            <a:picLocks noChangeAspect="1"/>
          </p:cNvPicPr>
          <p:nvPr/>
        </p:nvPicPr>
        <p:blipFill rotWithShape="1">
          <a:blip r:embed="rId2">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id="{1A6AAB57-7DBD-4806-BA6B-74BCB51677BB}"/>
              </a:ext>
            </a:extLst>
          </p:cNvPr>
          <p:cNvPicPr>
            <a:picLocks noChangeAspect="1"/>
          </p:cNvPicPr>
          <p:nvPr/>
        </p:nvPicPr>
        <p:blipFill rotWithShape="1">
          <a:blip r:embed="rId3">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E8FEB-099D-4956-B917-ACE1E98220D0}"/>
              </a:ext>
            </a:extLst>
          </p:cNvPr>
          <p:cNvPicPr>
            <a:picLocks noChangeAspect="1"/>
          </p:cNvPicPr>
          <p:nvPr/>
        </p:nvPicPr>
        <p:blipFill rotWithShape="1">
          <a:blip r:embed="rId2">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id="{626CD5D4-A876-47FE-BEA1-F45F8C9E55EE}"/>
              </a:ext>
            </a:extLst>
          </p:cNvPr>
          <p:cNvPicPr>
            <a:picLocks noChangeAspect="1"/>
          </p:cNvPicPr>
          <p:nvPr/>
        </p:nvPicPr>
        <p:blipFill rotWithShape="1">
          <a:blip r:embed="rId3">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id="{942D9B71-84A5-4D2D-9427-3A5F99CD5B61}"/>
              </a:ext>
            </a:extLst>
          </p:cNvPr>
          <p:cNvPicPr>
            <a:picLocks noChangeAspect="1"/>
          </p:cNvPicPr>
          <p:nvPr/>
        </p:nvPicPr>
        <p:blipFill rotWithShape="1">
          <a:blip r:embed="rId2">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id="{7DEC390D-E31B-44BA-A968-80B636EA4D36}"/>
              </a:ext>
            </a:extLst>
          </p:cNvPr>
          <p:cNvPicPr>
            <a:picLocks noChangeAspect="1"/>
          </p:cNvPicPr>
          <p:nvPr/>
        </p:nvPicPr>
        <p:blipFill rotWithShape="1">
          <a:blip r:embed="rId3">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TotalTime>
  <Words>142</Words>
  <Application>Microsoft Office PowerPoint</Application>
  <PresentationFormat>A4 Paper (210x297 mm)</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dhanush kv</cp:lastModifiedBy>
  <cp:revision>21</cp:revision>
  <dcterms:created xsi:type="dcterms:W3CDTF">2023-10-03T02:06:08Z</dcterms:created>
  <dcterms:modified xsi:type="dcterms:W3CDTF">2023-10-24T07:00:28Z</dcterms:modified>
</cp:coreProperties>
</file>