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99" d="100"/>
          <a:sy n="99" d="100"/>
        </p:scale>
        <p:origin x="1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24-10-2023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55960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DHANUSH K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dhanushkv2017@gmail.com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118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25</cp:revision>
  <dcterms:created xsi:type="dcterms:W3CDTF">2023-10-03T02:06:08Z</dcterms:created>
  <dcterms:modified xsi:type="dcterms:W3CDTF">2023-10-24T07:13:57Z</dcterms:modified>
</cp:coreProperties>
</file>