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5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4" autoAdjust="0"/>
    <p:restoredTop sz="94660"/>
  </p:normalViewPr>
  <p:slideViewPr>
    <p:cSldViewPr snapToGrid="0">
      <p:cViewPr varScale="1">
        <p:scale>
          <a:sx n="46" d="100"/>
          <a:sy n="46" d="100"/>
        </p:scale>
        <p:origin x="226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551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039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677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084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604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2142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493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220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75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804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960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228C2-8306-4052-9D00-20CC68484D22}" type="datetimeFigureOut">
              <a:rPr lang="en-IN" smtClean="0"/>
              <a:t>26-10-2023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3083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334B4D2-4EF6-411C-87C7-B107FD4D1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604772"/>
              </p:ext>
            </p:extLst>
          </p:nvPr>
        </p:nvGraphicFramePr>
        <p:xfrm>
          <a:off x="489857" y="293913"/>
          <a:ext cx="5649686" cy="2096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3263">
                  <a:extLst>
                    <a:ext uri="{9D8B030D-6E8A-4147-A177-3AD203B41FA5}">
                      <a16:colId xmlns:a16="http://schemas.microsoft.com/office/drawing/2014/main" val="1152231565"/>
                    </a:ext>
                  </a:extLst>
                </a:gridCol>
                <a:gridCol w="4036423">
                  <a:extLst>
                    <a:ext uri="{9D8B030D-6E8A-4147-A177-3AD203B41FA5}">
                      <a16:colId xmlns:a16="http://schemas.microsoft.com/office/drawing/2014/main" val="1336454473"/>
                    </a:ext>
                  </a:extLst>
                </a:gridCol>
              </a:tblGrid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JEFF SAMUEL 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721517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REG 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311520104022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2252514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TEAM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NM2023TMID07560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9258751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EMAIL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jeffsundar13@gmail.com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4314699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endParaRPr lang="en-I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ASSIGNMENT - 3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2662199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676E118-409F-47D6-B446-794C1156F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645115"/>
              </p:ext>
            </p:extLst>
          </p:nvPr>
        </p:nvGraphicFramePr>
        <p:xfrm>
          <a:off x="147320" y="2575560"/>
          <a:ext cx="65938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769458681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305855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Task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35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the three types of Visualization</a:t>
                      </a:r>
                      <a:endParaRPr lang="en-IN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309433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sz="1400" b="1" dirty="0"/>
                        <a:t>Problem Statement:-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94728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0406D1E-94C4-44B8-A56B-CB1096D96F95}"/>
              </a:ext>
            </a:extLst>
          </p:cNvPr>
          <p:cNvSpPr txBox="1"/>
          <p:nvPr/>
        </p:nvSpPr>
        <p:spPr>
          <a:xfrm>
            <a:off x="264161" y="3550194"/>
            <a:ext cx="6476999" cy="1962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350" b="1" i="0" u="none" strike="noStrike" baseline="0" dirty="0">
                <a:solidFill>
                  <a:srgbClr val="000000"/>
                </a:solidFill>
              </a:rPr>
              <a:t>Tasks:-</a:t>
            </a: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1. Download the dataset: </a:t>
            </a:r>
            <a:r>
              <a:rPr lang="en-US" sz="1350" b="0" i="0" u="none" strike="noStrike" baseline="0" dirty="0">
                <a:solidFill>
                  <a:srgbClr val="1155CD"/>
                </a:solidFill>
              </a:rPr>
              <a:t>Dataset</a:t>
            </a: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2. Load the dataset.</a:t>
            </a: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3. Perform the Below Visualizations.</a:t>
            </a: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	● Univariate Analysis</a:t>
            </a: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	● Bi - Variate Analysis</a:t>
            </a: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	● Multi-Variate Analysis</a:t>
            </a: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4. Perform descriptive statistics on the dataset.</a:t>
            </a: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5. Handle the Missing values.</a:t>
            </a:r>
            <a:endParaRPr lang="en-IN" sz="1350" b="1" dirty="0"/>
          </a:p>
        </p:txBody>
      </p:sp>
    </p:spTree>
    <p:extLst>
      <p:ext uri="{BB962C8B-B14F-4D97-AF65-F5344CB8AC3E}">
        <p14:creationId xmlns:p14="http://schemas.microsoft.com/office/powerpoint/2010/main" val="28455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3828EB-6304-4BDB-966E-19F633A76166}"/>
              </a:ext>
            </a:extLst>
          </p:cNvPr>
          <p:cNvSpPr txBox="1"/>
          <p:nvPr/>
        </p:nvSpPr>
        <p:spPr>
          <a:xfrm>
            <a:off x="2623936" y="683240"/>
            <a:ext cx="1610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Univariate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71C5C8-17E9-40EF-AB9D-B578C6903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3341"/>
            <a:ext cx="6858000" cy="3857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AFCB52-47D5-4897-869E-49AA6A7A20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6994"/>
            <a:ext cx="68580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827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10011D-BED0-4F8E-85B2-D759A7EEA714}"/>
              </a:ext>
            </a:extLst>
          </p:cNvPr>
          <p:cNvSpPr txBox="1"/>
          <p:nvPr/>
        </p:nvSpPr>
        <p:spPr>
          <a:xfrm>
            <a:off x="2652793" y="636941"/>
            <a:ext cx="1552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Bi-variate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B87FA1-F594-42BC-A3DB-B6EF58003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5375"/>
            <a:ext cx="6858000" cy="3857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8F22F2-3AE3-4CE2-B936-903CDE5C36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411434"/>
            <a:ext cx="68580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529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6A4CA6-63EA-48C7-874A-ED19366F891C}"/>
              </a:ext>
            </a:extLst>
          </p:cNvPr>
          <p:cNvSpPr txBox="1"/>
          <p:nvPr/>
        </p:nvSpPr>
        <p:spPr>
          <a:xfrm>
            <a:off x="2530164" y="671666"/>
            <a:ext cx="1797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Multi variate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981701-1697-47CF-AFEB-31249047A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5375"/>
            <a:ext cx="6858000" cy="3857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2ABF82-AA23-4B69-9522-AD4CF9FAE2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89164"/>
            <a:ext cx="6858000" cy="38576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3A61B1-D68B-4CD3-8DE6-5ADA4374EFF0}"/>
              </a:ext>
            </a:extLst>
          </p:cNvPr>
          <p:cNvSpPr txBox="1"/>
          <p:nvPr/>
        </p:nvSpPr>
        <p:spPr>
          <a:xfrm>
            <a:off x="2530164" y="705322"/>
            <a:ext cx="1797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Multi variate Analysis</a:t>
            </a:r>
          </a:p>
        </p:txBody>
      </p:sp>
    </p:spTree>
    <p:extLst>
      <p:ext uri="{BB962C8B-B14F-4D97-AF65-F5344CB8AC3E}">
        <p14:creationId xmlns:p14="http://schemas.microsoft.com/office/powerpoint/2010/main" val="2518416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024888-267B-470B-81BA-2484BC8F7C97}"/>
              </a:ext>
            </a:extLst>
          </p:cNvPr>
          <p:cNvSpPr txBox="1"/>
          <p:nvPr/>
        </p:nvSpPr>
        <p:spPr>
          <a:xfrm>
            <a:off x="1701155" y="623435"/>
            <a:ext cx="3455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Perform descriptive statistics on the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ECFDFC-2E73-4418-BF0A-CF56D244B3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5" t="40658" r="24805" b="9091"/>
          <a:stretch/>
        </p:blipFill>
        <p:spPr>
          <a:xfrm>
            <a:off x="322331" y="1391920"/>
            <a:ext cx="6213338" cy="32918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67647A-E7E8-4FE8-835B-588C3D61D92F}"/>
              </a:ext>
            </a:extLst>
          </p:cNvPr>
          <p:cNvSpPr txBox="1"/>
          <p:nvPr/>
        </p:nvSpPr>
        <p:spPr>
          <a:xfrm>
            <a:off x="2364958" y="5591675"/>
            <a:ext cx="2128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Handle the Missing values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33B883-0330-487F-90F1-24898878E5EB}"/>
              </a:ext>
            </a:extLst>
          </p:cNvPr>
          <p:cNvSpPr txBox="1"/>
          <p:nvPr/>
        </p:nvSpPr>
        <p:spPr>
          <a:xfrm>
            <a:off x="2081130" y="6653478"/>
            <a:ext cx="2695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No Missing values in the Data set.</a:t>
            </a:r>
          </a:p>
        </p:txBody>
      </p:sp>
    </p:spTree>
    <p:extLst>
      <p:ext uri="{BB962C8B-B14F-4D97-AF65-F5344CB8AC3E}">
        <p14:creationId xmlns:p14="http://schemas.microsoft.com/office/powerpoint/2010/main" val="2299147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</TotalTime>
  <Words>118</Words>
  <Application>Microsoft Office PowerPoint</Application>
  <PresentationFormat>A4 Paper (210x297 mm)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kabilan sathiyamurthy</dc:creator>
  <cp:lastModifiedBy>dhanush kv</cp:lastModifiedBy>
  <cp:revision>26</cp:revision>
  <dcterms:created xsi:type="dcterms:W3CDTF">2023-10-03T02:06:08Z</dcterms:created>
  <dcterms:modified xsi:type="dcterms:W3CDTF">2023-10-26T11:52:29Z</dcterms:modified>
</cp:coreProperties>
</file>