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06681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JEFF SAMUEL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311520104022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TEAM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NM2023TMID07560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jeffsundar13@gmail.com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343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dhanush kv</cp:lastModifiedBy>
  <cp:revision>8</cp:revision>
  <dcterms:created xsi:type="dcterms:W3CDTF">2023-10-03T02:06:08Z</dcterms:created>
  <dcterms:modified xsi:type="dcterms:W3CDTF">2023-10-26T11:52:53Z</dcterms:modified>
</cp:coreProperties>
</file>