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798" y="19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1"/>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dLbl>
      </c:pivotFmt>
    </c:pivotFmts>
    <c:plotArea>
      <c:layout>
        <c:manualLayout>
          <c:layoutTarget val="inner"/>
          <c:xMode val="edge"/>
          <c:yMode val="edge"/>
          <c:x val="0.18245603674540697"/>
          <c:y val="0.26328484981044054"/>
          <c:w val="0.7897661854768151"/>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234179200"/>
        <c:axId val="275700352"/>
      </c:lineChart>
      <c:catAx>
        <c:axId val="2341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75700352"/>
        <c:crosses val="autoZero"/>
        <c:auto val="1"/>
        <c:lblAlgn val="ctr"/>
        <c:lblOffset val="100"/>
        <c:noMultiLvlLbl val="0"/>
      </c:catAx>
      <c:valAx>
        <c:axId val="275700352"/>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41792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295"/>
            </c:manualLayout>
          </c:layout>
          <c:dLblPos val="bestFit"/>
          <c:showVal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
              <c:y val="-0.049769612131816916"/>
            </c:manualLayout>
          </c:layout>
          <c:dLblPos val="bestFit"/>
          <c:showVal val="1"/>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0"/>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78269056"/>
        <c:axId val="78293248"/>
      </c:barChart>
      <c:catAx>
        <c:axId val="7826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93248"/>
        <c:crosses val="autoZero"/>
        <c:auto val="1"/>
        <c:lblAlgn val="ctr"/>
        <c:lblOffset val="100"/>
        <c:noMultiLvlLbl val="0"/>
      </c:catAx>
      <c:valAx>
        <c:axId val="78293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690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5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1" name=""/>
        <p:cNvGrpSpPr/>
        <p:nvPr/>
      </p:nvGrpSpPr>
      <p:grpSpPr>
        <a:xfrm>
          <a:off x="0" y="0"/>
          <a:ext cx="0" cy="0"/>
          <a:chOff x="0" y="0"/>
          <a:chExt cx="0" cy="0"/>
        </a:xfrm>
      </p:grpSpPr>
      <p:grpSp>
        <p:nvGrpSpPr>
          <p:cNvPr id="52" name="Group 15"/>
          <p:cNvGrpSpPr/>
          <p:nvPr/>
        </p:nvGrpSpPr>
        <p:grpSpPr>
          <a:xfrm>
            <a:off x="0" y="-8467"/>
            <a:ext cx="12192000" cy="6866467"/>
            <a:chOff x="0" y="-8467"/>
            <a:chExt cx="12192000" cy="6866467"/>
          </a:xfrm>
        </p:grpSpPr>
        <p:sp>
          <p:nvSpPr>
            <p:cNvPr id="1048655"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5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5"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1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41" name="Footer Placeholder 4"/>
          <p:cNvSpPr>
            <a:spLocks noGrp="1"/>
          </p:cNvSpPr>
          <p:nvPr>
            <p:ph type="ftr" sz="quarter" idx="11"/>
          </p:nvPr>
        </p:nvSpPr>
        <p:spPr/>
        <p:txBody>
          <a:bodyPr/>
          <a:p>
            <a:endParaRPr lang="en-IN"/>
          </a:p>
        </p:txBody>
      </p:sp>
      <p:sp>
        <p:nvSpPr>
          <p:cNvPr id="104874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5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1"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dirty="0" lang="en-US"/>
          </a:p>
        </p:txBody>
      </p:sp>
      <p:sp>
        <p:nvSpPr>
          <p:cNvPr id="104872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24" name="Footer Placeholder 4"/>
          <p:cNvSpPr>
            <a:spLocks noGrp="1"/>
          </p:cNvSpPr>
          <p:nvPr>
            <p:ph type="ftr" sz="quarter" idx="11"/>
          </p:nvPr>
        </p:nvSpPr>
        <p:spPr/>
        <p:txBody>
          <a:bodyPr/>
          <a:p>
            <a:endParaRPr lang="en-IN"/>
          </a:p>
        </p:txBody>
      </p:sp>
      <p:sp>
        <p:nvSpPr>
          <p:cNvPr id="104872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1D8BD707-D9CF-40AE-B4C6-C98DA3205C09}" type="datetimeFigureOut">
              <a:rPr lang="en-US" smtClean="0"/>
              <a:t>8/28/2024</a:t>
            </a:fld>
            <a:endParaRPr lang="en-US"/>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4"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35" name="Footer Placeholder 5"/>
          <p:cNvSpPr>
            <a:spLocks noGrp="1"/>
          </p:cNvSpPr>
          <p:nvPr>
            <p:ph type="ftr" sz="quarter" idx="11"/>
          </p:nvPr>
        </p:nvSpPr>
        <p:spPr/>
        <p:txBody>
          <a:bodyPr/>
          <a:p>
            <a:endParaRPr lang="en-IN"/>
          </a:p>
        </p:txBody>
      </p:sp>
      <p:sp>
        <p:nvSpPr>
          <p:cNvPr id="104873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dirty="0" lang="en-US"/>
          </a:p>
        </p:txBody>
      </p:sp>
      <p:sp>
        <p:nvSpPr>
          <p:cNvPr id="10487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6"/>
          <p:cNvSpPr>
            <a:spLocks noGrp="1"/>
          </p:cNvSpPr>
          <p:nvPr>
            <p:ph type="dt" sz="half" idx="10"/>
          </p:nvPr>
        </p:nvSpPr>
        <p:spPr/>
        <p:txBody>
          <a:bodyPr/>
          <a:p>
            <a:fld id="{1D8BD707-D9CF-40AE-B4C6-C98DA3205C09}" type="datetimeFigureOut">
              <a:rPr lang="en-US" smtClean="0"/>
              <a:t>8/28/2024</a:t>
            </a:fld>
            <a:endParaRPr lang="en-US"/>
          </a:p>
        </p:txBody>
      </p:sp>
      <p:sp>
        <p:nvSpPr>
          <p:cNvPr id="1048711" name="Footer Placeholder 7"/>
          <p:cNvSpPr>
            <a:spLocks noGrp="1"/>
          </p:cNvSpPr>
          <p:nvPr>
            <p:ph type="ftr" sz="quarter" idx="11"/>
          </p:nvPr>
        </p:nvSpPr>
        <p:spPr/>
        <p:txBody>
          <a:bodyPr/>
          <a:p>
            <a:endParaRPr lang="en-IN"/>
          </a:p>
        </p:txBody>
      </p:sp>
      <p:sp>
        <p:nvSpPr>
          <p:cNvPr id="1048712"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1D8BD707-D9CF-40AE-B4C6-C98DA3205C09}" type="datetimeFigureOut">
              <a:rPr lang="en-US" smtClean="0"/>
              <a:t>8/28/2024</a:t>
            </a:fld>
            <a:endParaRPr lang="en-US"/>
          </a:p>
        </p:txBody>
      </p:sp>
      <p:sp>
        <p:nvSpPr>
          <p:cNvPr id="1048602" name="Footer Placeholder 3"/>
          <p:cNvSpPr>
            <a:spLocks noGrp="1"/>
          </p:cNvSpPr>
          <p:nvPr>
            <p:ph type="ftr" sz="quarter" idx="11"/>
          </p:nvPr>
        </p:nvSpPr>
        <p:spPr/>
        <p:txBody>
          <a:bodyPr/>
          <a:p>
            <a:endParaRPr lang="en-IN"/>
          </a:p>
        </p:txBody>
      </p:sp>
      <p:sp>
        <p:nvSpPr>
          <p:cNvPr id="104860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13" name="Date Placeholder 1"/>
          <p:cNvSpPr>
            <a:spLocks noGrp="1"/>
          </p:cNvSpPr>
          <p:nvPr>
            <p:ph type="dt" sz="half" idx="10"/>
          </p:nvPr>
        </p:nvSpPr>
        <p:spPr/>
        <p:txBody>
          <a:bodyPr/>
          <a:p>
            <a:fld id="{1D8BD707-D9CF-40AE-B4C6-C98DA3205C09}" type="datetimeFigureOut">
              <a:rPr lang="en-US" smtClean="0"/>
              <a:t>8/28/2024</a:t>
            </a:fld>
            <a:endParaRPr lang="en-US"/>
          </a:p>
        </p:txBody>
      </p:sp>
      <p:sp>
        <p:nvSpPr>
          <p:cNvPr id="1048714" name="Footer Placeholder 2"/>
          <p:cNvSpPr>
            <a:spLocks noGrp="1"/>
          </p:cNvSpPr>
          <p:nvPr>
            <p:ph type="ftr" sz="quarter" idx="11"/>
          </p:nvPr>
        </p:nvSpPr>
        <p:spPr/>
        <p:txBody>
          <a:bodyPr/>
          <a:p>
            <a:endParaRPr lang="en-IN"/>
          </a:p>
        </p:txBody>
      </p:sp>
      <p:sp>
        <p:nvSpPr>
          <p:cNvPr id="1048715"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4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p>
            <a:fld id="{1D8BD707-D9CF-40AE-B4C6-C98DA3205C09}" type="datetimeFigureOut">
              <a:rPr lang="en-US" smtClean="0"/>
              <a:t>8/28/2024</a:t>
            </a:fld>
            <a:endParaRPr lang="en-US"/>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8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94" name="Date Placeholder 4"/>
          <p:cNvSpPr>
            <a:spLocks noGrp="1"/>
          </p:cNvSpPr>
          <p:nvPr>
            <p:ph type="dt" sz="half" idx="10"/>
          </p:nvPr>
        </p:nvSpPr>
        <p:spPr/>
        <p:txBody>
          <a:bodyPr/>
          <a:p>
            <a:fld id="{1D8BD707-D9CF-40AE-B4C6-C98DA3205C09}" type="datetimeFigureOut">
              <a:rPr lang="en-US" smtClean="0"/>
              <a:t>8/28/2024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9.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452398" y="285728"/>
            <a:ext cx="8286808" cy="1197610"/>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5" name="object 11"/>
          <p:cNvSpPr txBox="1">
            <a:spLocks noGrp="1"/>
          </p:cNvSpPr>
          <p:nvPr>
            <p:ph type="sldNum" sz="quarter" idx="7"/>
          </p:nvPr>
        </p:nvSpPr>
        <p:spPr>
          <a:xfrm>
            <a:off x="8590663" y="6150582"/>
            <a:ext cx="68333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523836" y="3200400"/>
            <a:ext cx="10193631" cy="1615440"/>
          </a:xfrm>
          <a:prstGeom prst="rect"/>
          <a:noFill/>
        </p:spPr>
        <p:txBody>
          <a:bodyPr rtlCol="0" wrap="square">
            <a:spAutoFit/>
          </a:bodyPr>
          <a:p>
            <a:pPr algn="just"/>
            <a:r>
              <a:rPr dirty="0" sz="2400" lang="en-US">
                <a:latin typeface="Times New Roman" panose="02020603050405020304" pitchFamily="18" charset="0"/>
                <a:cs typeface="Times New Roman" panose="02020603050405020304" pitchFamily="18" charset="0"/>
              </a:rPr>
              <a:t>STUDENT NAME</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C</a:t>
            </a:r>
            <a:r>
              <a:rPr dirty="0" sz="2400" lang="en-US" smtClean="0">
                <a:latin typeface="Times New Roman" panose="02020603050405020304" pitchFamily="18" charset="0"/>
                <a:cs typeface="Times New Roman" panose="02020603050405020304" pitchFamily="18" charset="0"/>
              </a:rPr>
              <a:t>.</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S</a:t>
            </a:r>
            <a:r>
              <a:rPr dirty="0" sz="2400" lang="en-US" smtClean="0">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N</a:t>
            </a:r>
            <a:r>
              <a:rPr dirty="0" sz="2400" lang="en-US" smtClean="0">
                <a:latin typeface="Times New Roman" panose="02020603050405020304" pitchFamily="18" charset="0"/>
                <a:cs typeface="Times New Roman" panose="02020603050405020304" pitchFamily="18" charset="0"/>
              </a:rPr>
              <a:t>J</a:t>
            </a:r>
            <a:r>
              <a:rPr dirty="0" sz="2400" lang="en-US" smtClean="0">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Y</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REGISTER NO   </a:t>
            </a:r>
            <a:r>
              <a:rPr dirty="0" sz="2400" lang="en-US" smtClean="0">
                <a:latin typeface="Times New Roman" panose="02020603050405020304" pitchFamily="18" charset="0"/>
                <a:cs typeface="Times New Roman" panose="02020603050405020304" pitchFamily="18" charset="0"/>
              </a:rPr>
              <a:t>:</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3</a:t>
            </a:r>
            <a:r>
              <a:rPr dirty="0" sz="2400" lang="en-US" smtClean="0">
                <a:latin typeface="Times New Roman" panose="02020603050405020304" pitchFamily="18" charset="0"/>
                <a:cs typeface="Times New Roman" panose="02020603050405020304" pitchFamily="18" charset="0"/>
              </a:rPr>
              <a:t>1</a:t>
            </a:r>
            <a:r>
              <a:rPr dirty="0" sz="2400" lang="en-US" smtClean="0">
                <a:latin typeface="Times New Roman" panose="02020603050405020304" pitchFamily="18" charset="0"/>
                <a:cs typeface="Times New Roman" panose="02020603050405020304" pitchFamily="18" charset="0"/>
              </a:rPr>
              <a:t>2</a:t>
            </a:r>
            <a:r>
              <a:rPr dirty="0" sz="2400" lang="en-US" smtClean="0">
                <a:latin typeface="Times New Roman" panose="02020603050405020304" pitchFamily="18" charset="0"/>
                <a:cs typeface="Times New Roman" panose="02020603050405020304" pitchFamily="18" charset="0"/>
              </a:rPr>
              <a:t>2</a:t>
            </a:r>
            <a:r>
              <a:rPr dirty="0" sz="2400" lang="en-US" smtClean="0">
                <a:latin typeface="Times New Roman" panose="02020603050405020304" pitchFamily="18" charset="0"/>
                <a:cs typeface="Times New Roman" panose="02020603050405020304" pitchFamily="18" charset="0"/>
              </a:rPr>
              <a:t>0</a:t>
            </a:r>
            <a:r>
              <a:rPr dirty="0" sz="2400" lang="en-US" smtClean="0">
                <a:latin typeface="Times New Roman" panose="02020603050405020304" pitchFamily="18" charset="0"/>
                <a:cs typeface="Times New Roman" panose="02020603050405020304" pitchFamily="18" charset="0"/>
              </a:rPr>
              <a:t>8</a:t>
            </a:r>
            <a:r>
              <a:rPr dirty="0" sz="2400" lang="en-US" smtClean="0">
                <a:latin typeface="Times New Roman" panose="02020603050405020304" pitchFamily="18" charset="0"/>
                <a:cs typeface="Times New Roman" panose="02020603050405020304" pitchFamily="18" charset="0"/>
              </a:rPr>
              <a:t>1</a:t>
            </a:r>
            <a:r>
              <a:rPr dirty="0" sz="2400" lang="en-US" smtClean="0">
                <a:latin typeface="Times New Roman" panose="02020603050405020304" pitchFamily="18" charset="0"/>
                <a:cs typeface="Times New Roman" panose="02020603050405020304" pitchFamily="18" charset="0"/>
              </a:rPr>
              <a:t>6</a:t>
            </a:r>
            <a:r>
              <a:rPr dirty="0" sz="2400" lang="en-US" smtClean="0">
                <a:latin typeface="Times New Roman" panose="02020603050405020304" pitchFamily="18" charset="0"/>
                <a:cs typeface="Times New Roman" panose="02020603050405020304" pitchFamily="18" charset="0"/>
              </a:rPr>
              <a:t>8</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DEPARTMENT   : COMMERCE</a:t>
            </a:r>
          </a:p>
          <a:p>
            <a:pPr algn="just"/>
            <a:r>
              <a:rPr dirty="0" sz="2400" lang="en-US">
                <a:latin typeface="Times New Roman" panose="02020603050405020304" pitchFamily="18" charset="0"/>
                <a:cs typeface="Times New Roman" panose="02020603050405020304" pitchFamily="18" charset="0"/>
              </a:rPr>
              <a:t>COLLEGE         </a:t>
            </a:r>
            <a:r>
              <a:rPr dirty="0" sz="2400" lang="en-US" smtClean="0">
                <a:latin typeface="Times New Roman" panose="02020603050405020304" pitchFamily="18" charset="0"/>
                <a:cs typeface="Times New Roman" panose="02020603050405020304" pitchFamily="18" charset="0"/>
              </a:rPr>
              <a:t>:  SIR THEGARAYA COLLEGE </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aphicFrame>
        <p:nvGraphicFramePr>
          <p:cNvPr id="4194304" name="Chart 3"/>
          <p:cNvGraphicFramePr>
            <a:graphicFrameLocks/>
          </p:cNvGraphicFramePr>
          <p:nvPr/>
        </p:nvGraphicFramePr>
        <p:xfrm>
          <a:off x="1023902"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2"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2"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54" name="Group 6"/>
          <p:cNvGrpSpPr/>
          <p:nvPr/>
        </p:nvGrpSpPr>
        <p:grpSpPr>
          <a:xfrm>
            <a:off x="5881686" y="3786190"/>
            <a:ext cx="4549140" cy="1280160"/>
            <a:chOff x="0" y="0"/>
            <a:chExt cx="4549140" cy="1234440"/>
          </a:xfrm>
        </p:grpSpPr>
        <p:sp>
          <p:nvSpPr>
            <p:cNvPr id="1048668"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9"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70"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1" name="Title 1"/>
          <p:cNvSpPr>
            <a:spLocks noGrp="1"/>
          </p:cNvSpPr>
          <p:nvPr>
            <p:ph type="title"/>
          </p:nvPr>
        </p:nvSpPr>
        <p:spPr>
          <a:xfrm>
            <a:off x="685800"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72" name="TextBox 2"/>
          <p:cNvSpPr txBox="1"/>
          <p:nvPr/>
        </p:nvSpPr>
        <p:spPr>
          <a:xfrm>
            <a:off x="914400" y="1337439"/>
            <a:ext cx="7978602" cy="3749040"/>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7"/>
          <p:cNvSpPr txBox="1">
            <a:spLocks noGrp="1"/>
          </p:cNvSpPr>
          <p:nvPr>
            <p:ph type="title"/>
          </p:nvPr>
        </p:nvSpPr>
        <p:spPr>
          <a:xfrm>
            <a:off x="739775" y="829627"/>
            <a:ext cx="4594225" cy="410210"/>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6" name="object 22"/>
          <p:cNvSpPr txBox="1">
            <a:spLocks noGrp="1"/>
          </p:cNvSpPr>
          <p:nvPr>
            <p:ph type="sldNum" sz="quarter" idx="12"/>
          </p:nvPr>
        </p:nvSpPr>
        <p:spPr>
          <a:xfrm>
            <a:off x="8590663" y="6151148"/>
            <a:ext cx="683339" cy="145553"/>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7" name="TextBox 22"/>
          <p:cNvSpPr txBox="1"/>
          <p:nvPr/>
        </p:nvSpPr>
        <p:spPr>
          <a:xfrm>
            <a:off x="686535" y="1971573"/>
            <a:ext cx="8593228" cy="599441"/>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42"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457835"/>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32" name="object 22"/>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7"/>
          <p:cNvSpPr txBox="1">
            <a:spLocks noGrp="1"/>
          </p:cNvSpPr>
          <p:nvPr>
            <p:ph type="title"/>
          </p:nvPr>
        </p:nvSpPr>
        <p:spPr>
          <a:xfrm>
            <a:off x="834072" y="575055"/>
            <a:ext cx="5636895" cy="461011"/>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7" name="object 10"/>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2"/>
          <p:cNvSpPr txBox="1"/>
          <p:nvPr/>
        </p:nvSpPr>
        <p:spPr>
          <a:xfrm>
            <a:off x="1066801" y="1752600"/>
            <a:ext cx="6096000" cy="1691641"/>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1" name="object 7"/>
          <p:cNvSpPr txBox="1">
            <a:spLocks noGrp="1"/>
          </p:cNvSpPr>
          <p:nvPr>
            <p:ph type="title"/>
          </p:nvPr>
        </p:nvSpPr>
        <p:spPr>
          <a:xfrm>
            <a:off x="617281" y="867755"/>
            <a:ext cx="5263515" cy="461010"/>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10"/>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TextBox 8"/>
          <p:cNvSpPr txBox="1"/>
          <p:nvPr/>
        </p:nvSpPr>
        <p:spPr>
          <a:xfrm>
            <a:off x="617281" y="1438424"/>
            <a:ext cx="8153400" cy="6492239"/>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4" name="object 5"/>
          <p:cNvSpPr txBox="1">
            <a:spLocks noGrp="1"/>
          </p:cNvSpPr>
          <p:nvPr>
            <p:ph type="title"/>
          </p:nvPr>
        </p:nvSpPr>
        <p:spPr>
          <a:xfrm>
            <a:off x="699452" y="891793"/>
            <a:ext cx="6387148" cy="461011"/>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5" name="object 8"/>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6" name="TextBox 8"/>
          <p:cNvSpPr txBox="1"/>
          <p:nvPr/>
        </p:nvSpPr>
        <p:spPr>
          <a:xfrm>
            <a:off x="1066800" y="1177127"/>
            <a:ext cx="8153400" cy="3152140"/>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0" y="1447800"/>
            <a:ext cx="2695574" cy="3248025"/>
          </a:xfrm>
          <a:prstGeom prst="rect"/>
        </p:spPr>
      </p:pic>
      <p:sp>
        <p:nvSpPr>
          <p:cNvPr id="1048647" name="object 6"/>
          <p:cNvSpPr txBox="1">
            <a:spLocks noGrp="1"/>
          </p:cNvSpPr>
          <p:nvPr>
            <p:ph type="title"/>
          </p:nvPr>
        </p:nvSpPr>
        <p:spPr>
          <a:xfrm>
            <a:off x="152400" y="139394"/>
            <a:ext cx="10896600" cy="457835"/>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8" name="object 9"/>
          <p:cNvSpPr txBox="1">
            <a:spLocks noGrp="1"/>
          </p:cNvSpPr>
          <p:nvPr>
            <p:ph type="sldNum" sz="quarter" idx="12"/>
          </p:nvPr>
        </p:nvSpPr>
        <p:spPr>
          <a:xfrm>
            <a:off x="8590663" y="6163282"/>
            <a:ext cx="683339" cy="1212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2"/>
          <p:cNvSpPr txBox="1"/>
          <p:nvPr/>
        </p:nvSpPr>
        <p:spPr>
          <a:xfrm>
            <a:off x="676275" y="997565"/>
            <a:ext cx="5791200" cy="4028441"/>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0" name="Title 1"/>
          <p:cNvSpPr>
            <a:spLocks noGrp="1"/>
          </p:cNvSpPr>
          <p:nvPr>
            <p:ph type="title"/>
          </p:nvPr>
        </p:nvSpPr>
        <p:spPr>
          <a:xfrm>
            <a:off x="914400"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51" name="TextBox 2"/>
          <p:cNvSpPr txBox="1"/>
          <p:nvPr/>
        </p:nvSpPr>
        <p:spPr>
          <a:xfrm>
            <a:off x="990600" y="1474019"/>
            <a:ext cx="9753600" cy="489204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3" name="object 8"/>
          <p:cNvSpPr txBox="1"/>
          <p:nvPr/>
        </p:nvSpPr>
        <p:spPr>
          <a:xfrm>
            <a:off x="762000" y="525141"/>
            <a:ext cx="8556625" cy="457835"/>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4" name="TextBox 1"/>
          <p:cNvSpPr txBox="1"/>
          <p:nvPr/>
        </p:nvSpPr>
        <p:spPr>
          <a:xfrm>
            <a:off x="1079090" y="1371600"/>
            <a:ext cx="7620000" cy="3291841"/>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cp:lastModifiedBy>
  <dcterms:created xsi:type="dcterms:W3CDTF">2024-03-29T04:07:22Z</dcterms:created>
  <dcterms:modified xsi:type="dcterms:W3CDTF">2024-08-29T08:54:16Z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e1151dd2842443bb8e9dd694279e62b6</vt:lpwstr>
  </property>
</Properties>
</file>