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3970318"/>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SANJAY N</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a:t>
            </a:r>
            <a:r>
              <a:rPr lang="en-US" sz="3600" i="1">
                <a:solidFill>
                  <a:schemeClr val="accent3">
                    <a:lumMod val="50000"/>
                  </a:schemeClr>
                </a:solidFill>
                <a:latin typeface="Times New Roman" panose="02020603050405020304" pitchFamily="18" charset="0"/>
                <a:cs typeface="Times New Roman" panose="02020603050405020304" pitchFamily="18" charset="0"/>
              </a:rPr>
              <a:t>: 122200988 asunm219unm219ncas2225ay1100</a:t>
            </a:r>
            <a:endParaRPr lang="en-US" sz="3600" i="1" dirty="0">
              <a:solidFill>
                <a:schemeClr val="accent3">
                  <a:lumMod val="50000"/>
                </a:schemeClr>
              </a:solidFill>
              <a:latin typeface="Times New Roman" panose="02020603050405020304" pitchFamily="18" charset="0"/>
              <a:cs typeface="Times New Roman" panose="02020603050405020304" pitchFamily="18" charset="0"/>
            </a:endParaRP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 </a:t>
            </a: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41</cp:revision>
  <dcterms:created xsi:type="dcterms:W3CDTF">2024-03-29T15:07:22Z</dcterms:created>
  <dcterms:modified xsi:type="dcterms:W3CDTF">2024-09-13T07:45:04Z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