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93AlFPjK0aEBcfTxid08++WBO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Corbel-regular.fntdata"/><Relationship Id="rId16" Type="http://schemas.openxmlformats.org/officeDocument/2006/relationships/font" Target="fonts/Roboto-boldItalic.fntdata"/><Relationship Id="rId19" Type="http://schemas.openxmlformats.org/officeDocument/2006/relationships/font" Target="fonts/Corbel-italic.fntdata"/><Relationship Id="rId18" Type="http://schemas.openxmlformats.org/officeDocument/2006/relationships/font" Target="fonts/Corbel-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bg>
      <p:bgPr>
        <a:solidFill>
          <a:schemeClr val="accent4"/>
        </a:solidFill>
      </p:bgPr>
    </p:bg>
    <p:spTree>
      <p:nvGrpSpPr>
        <p:cNvPr id="19" name="Shape 19"/>
        <p:cNvGrpSpPr/>
        <p:nvPr/>
      </p:nvGrpSpPr>
      <p:grpSpPr>
        <a:xfrm>
          <a:off x="0" y="0"/>
          <a:ext cx="0" cy="0"/>
          <a:chOff x="0" y="0"/>
          <a:chExt cx="0" cy="0"/>
        </a:xfrm>
      </p:grpSpPr>
      <p:sp>
        <p:nvSpPr>
          <p:cNvPr id="20" name="Google Shape;20;p10"/>
          <p:cNvSpPr/>
          <p:nvPr>
            <p:ph idx="2" type="pic"/>
          </p:nvPr>
        </p:nvSpPr>
        <p:spPr>
          <a:xfrm>
            <a:off x="136525" y="136525"/>
            <a:ext cx="11909425" cy="6584950"/>
          </a:xfrm>
          <a:prstGeom prst="rect">
            <a:avLst/>
          </a:prstGeom>
          <a:solidFill>
            <a:srgbClr val="08343A"/>
          </a:solidFill>
          <a:ln>
            <a:noFill/>
          </a:ln>
        </p:spPr>
        <p:txBody>
          <a:bodyPr anchorCtr="0" anchor="ctr" bIns="0" lIns="108000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1" name="Google Shape;21;p10"/>
          <p:cNvSpPr/>
          <p:nvPr/>
        </p:nvSpPr>
        <p:spPr>
          <a:xfrm>
            <a:off x="5277678" y="136800"/>
            <a:ext cx="5676382" cy="6584675"/>
          </a:xfrm>
          <a:prstGeom prst="rect">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2" name="Google Shape;22;p10"/>
          <p:cNvSpPr/>
          <p:nvPr/>
        </p:nvSpPr>
        <p:spPr>
          <a:xfrm rot="5400000">
            <a:off x="-3360737" y="3360737"/>
            <a:ext cx="6858000"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 name="Google Shape;23;p10"/>
          <p:cNvSpPr/>
          <p:nvPr/>
        </p:nvSpPr>
        <p:spPr>
          <a:xfrm>
            <a:off x="0" y="0"/>
            <a:ext cx="10954058"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 name="Google Shape;24;p10"/>
          <p:cNvSpPr/>
          <p:nvPr/>
        </p:nvSpPr>
        <p:spPr>
          <a:xfrm>
            <a:off x="0" y="6721475"/>
            <a:ext cx="10954058"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10"/>
          <p:cNvSpPr txBox="1"/>
          <p:nvPr>
            <p:ph type="ctrTitle"/>
          </p:nvPr>
        </p:nvSpPr>
        <p:spPr>
          <a:xfrm>
            <a:off x="5573044" y="367437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0"/>
          <p:cNvSpPr txBox="1"/>
          <p:nvPr>
            <p:ph idx="1" type="subTitle"/>
          </p:nvPr>
        </p:nvSpPr>
        <p:spPr>
          <a:xfrm>
            <a:off x="5573044" y="5711550"/>
            <a:ext cx="5085650" cy="691666"/>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ections">
  <p:cSld name="Three Sections">
    <p:spTree>
      <p:nvGrpSpPr>
        <p:cNvPr id="152" name="Shape 152"/>
        <p:cNvGrpSpPr/>
        <p:nvPr/>
      </p:nvGrpSpPr>
      <p:grpSpPr>
        <a:xfrm>
          <a:off x="0" y="0"/>
          <a:ext cx="0" cy="0"/>
          <a:chOff x="0" y="0"/>
          <a:chExt cx="0" cy="0"/>
        </a:xfrm>
      </p:grpSpPr>
      <p:sp>
        <p:nvSpPr>
          <p:cNvPr id="153" name="Google Shape;153;p19"/>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19"/>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9"/>
          <p:cNvSpPr/>
          <p:nvPr/>
        </p:nvSpPr>
        <p:spPr>
          <a:xfrm>
            <a:off x="2765072"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56" name="Google Shape;156;p19"/>
          <p:cNvSpPr/>
          <p:nvPr>
            <p:ph idx="2" type="pic"/>
          </p:nvPr>
        </p:nvSpPr>
        <p:spPr>
          <a:xfrm>
            <a:off x="3062252"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57" name="Google Shape;157;p19"/>
          <p:cNvSpPr txBox="1"/>
          <p:nvPr>
            <p:ph idx="3" type="body"/>
          </p:nvPr>
        </p:nvSpPr>
        <p:spPr>
          <a:xfrm>
            <a:off x="2565400"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9"/>
          <p:cNvSpPr txBox="1"/>
          <p:nvPr>
            <p:ph idx="4" type="body"/>
          </p:nvPr>
        </p:nvSpPr>
        <p:spPr>
          <a:xfrm>
            <a:off x="2565400"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9"/>
          <p:cNvSpPr/>
          <p:nvPr/>
        </p:nvSpPr>
        <p:spPr>
          <a:xfrm>
            <a:off x="4895931"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0" name="Google Shape;160;p19"/>
          <p:cNvSpPr/>
          <p:nvPr>
            <p:ph idx="5" type="pic"/>
          </p:nvPr>
        </p:nvSpPr>
        <p:spPr>
          <a:xfrm>
            <a:off x="5193111"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61" name="Google Shape;161;p19"/>
          <p:cNvSpPr txBox="1"/>
          <p:nvPr>
            <p:ph idx="6" type="body"/>
          </p:nvPr>
        </p:nvSpPr>
        <p:spPr>
          <a:xfrm>
            <a:off x="4696259"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9"/>
          <p:cNvSpPr txBox="1"/>
          <p:nvPr>
            <p:ph idx="7" type="body"/>
          </p:nvPr>
        </p:nvSpPr>
        <p:spPr>
          <a:xfrm>
            <a:off x="4696259"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9"/>
          <p:cNvSpPr/>
          <p:nvPr/>
        </p:nvSpPr>
        <p:spPr>
          <a:xfrm>
            <a:off x="7026790"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4" name="Google Shape;164;p19"/>
          <p:cNvSpPr/>
          <p:nvPr>
            <p:ph idx="8" type="pic"/>
          </p:nvPr>
        </p:nvSpPr>
        <p:spPr>
          <a:xfrm>
            <a:off x="7323970"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65" name="Google Shape;165;p19"/>
          <p:cNvSpPr txBox="1"/>
          <p:nvPr>
            <p:ph idx="9" type="body"/>
          </p:nvPr>
        </p:nvSpPr>
        <p:spPr>
          <a:xfrm>
            <a:off x="6827118"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9"/>
          <p:cNvSpPr txBox="1"/>
          <p:nvPr>
            <p:ph idx="13" type="body"/>
          </p:nvPr>
        </p:nvSpPr>
        <p:spPr>
          <a:xfrm>
            <a:off x="6827118"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9"/>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9"/>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Numbers Option 1">
  <p:cSld name="Large Numbers Option 1">
    <p:spTree>
      <p:nvGrpSpPr>
        <p:cNvPr id="169" name="Shape 169"/>
        <p:cNvGrpSpPr/>
        <p:nvPr/>
      </p:nvGrpSpPr>
      <p:grpSpPr>
        <a:xfrm>
          <a:off x="0" y="0"/>
          <a:ext cx="0" cy="0"/>
          <a:chOff x="0" y="0"/>
          <a:chExt cx="0" cy="0"/>
        </a:xfrm>
      </p:grpSpPr>
      <p:sp>
        <p:nvSpPr>
          <p:cNvPr id="170" name="Google Shape;170;p20"/>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0"/>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0"/>
          <p:cNvSpPr txBox="1"/>
          <p:nvPr>
            <p:ph idx="2" type="body"/>
          </p:nvPr>
        </p:nvSpPr>
        <p:spPr>
          <a:xfrm>
            <a:off x="1616210" y="2143124"/>
            <a:ext cx="3069500" cy="99716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3F3F3F"/>
              </a:buClr>
              <a:buSzPts val="7200"/>
              <a:buNone/>
              <a:defRPr b="1" sz="7200">
                <a:solidFill>
                  <a:srgbClr val="3F3F3F"/>
                </a:solidFill>
                <a:latin typeface="Corbel"/>
                <a:ea typeface="Corbel"/>
                <a:cs typeface="Corbel"/>
                <a:sym typeface="Corbe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3" name="Google Shape;173;p20"/>
          <p:cNvSpPr txBox="1"/>
          <p:nvPr>
            <p:ph idx="3" type="body"/>
          </p:nvPr>
        </p:nvSpPr>
        <p:spPr>
          <a:xfrm>
            <a:off x="1631968" y="3314505"/>
            <a:ext cx="3069500" cy="305190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0"/>
          <p:cNvSpPr txBox="1"/>
          <p:nvPr>
            <p:ph idx="4" type="body"/>
          </p:nvPr>
        </p:nvSpPr>
        <p:spPr>
          <a:xfrm>
            <a:off x="6753360" y="2143124"/>
            <a:ext cx="3069500" cy="100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3F3F3F"/>
              </a:buClr>
              <a:buSzPts val="7200"/>
              <a:buNone/>
              <a:defRPr b="1" sz="7200">
                <a:solidFill>
                  <a:srgbClr val="3F3F3F"/>
                </a:solidFill>
                <a:latin typeface="Corbel"/>
                <a:ea typeface="Corbel"/>
                <a:cs typeface="Corbel"/>
                <a:sym typeface="Corbe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0"/>
          <p:cNvSpPr txBox="1"/>
          <p:nvPr>
            <p:ph idx="5" type="body"/>
          </p:nvPr>
        </p:nvSpPr>
        <p:spPr>
          <a:xfrm>
            <a:off x="6753360" y="3314701"/>
            <a:ext cx="3069500" cy="305119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0"/>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0"/>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Numbers Option 2">
  <p:cSld name="Large Numbers Option 2">
    <p:spTree>
      <p:nvGrpSpPr>
        <p:cNvPr id="178" name="Shape 178"/>
        <p:cNvGrpSpPr/>
        <p:nvPr/>
      </p:nvGrpSpPr>
      <p:grpSpPr>
        <a:xfrm>
          <a:off x="0" y="0"/>
          <a:ext cx="0" cy="0"/>
          <a:chOff x="0" y="0"/>
          <a:chExt cx="0" cy="0"/>
        </a:xfrm>
      </p:grpSpPr>
      <p:sp>
        <p:nvSpPr>
          <p:cNvPr id="179" name="Google Shape;179;p21"/>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1"/>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1"/>
          <p:cNvSpPr/>
          <p:nvPr>
            <p:ph idx="2" type="body"/>
          </p:nvPr>
        </p:nvSpPr>
        <p:spPr>
          <a:xfrm>
            <a:off x="431800" y="1593150"/>
            <a:ext cx="4348065" cy="4348065"/>
          </a:xfrm>
          <a:prstGeom prst="ellipse">
            <a:avLst/>
          </a:prstGeom>
          <a:solidFill>
            <a:schemeClr val="accent1">
              <a:alpha val="9803"/>
            </a:schemeClr>
          </a:solidFill>
          <a:ln cap="flat" cmpd="sng" w="9525">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1800"/>
              <a:buNone/>
              <a:defRPr sz="1800">
                <a:solidFill>
                  <a:srgbClr val="3F3F3F"/>
                </a:solidFill>
                <a:latin typeface="Corbel"/>
                <a:ea typeface="Corbel"/>
                <a:cs typeface="Corbel"/>
                <a:sym typeface="Corbe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1"/>
          <p:cNvSpPr txBox="1"/>
          <p:nvPr>
            <p:ph idx="3" type="body"/>
          </p:nvPr>
        </p:nvSpPr>
        <p:spPr>
          <a:xfrm>
            <a:off x="1200023" y="2205688"/>
            <a:ext cx="2811618" cy="14400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rgbClr val="3F3F3F"/>
              </a:buClr>
              <a:buSzPts val="6600"/>
              <a:buNone/>
              <a:defRPr b="1" sz="6600">
                <a:solidFill>
                  <a:srgbClr val="3F3F3F"/>
                </a:solidFill>
                <a:latin typeface="Corbel"/>
                <a:ea typeface="Corbel"/>
                <a:cs typeface="Corbel"/>
                <a:sym typeface="Corbe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21"/>
          <p:cNvSpPr txBox="1"/>
          <p:nvPr>
            <p:ph idx="4" type="body"/>
          </p:nvPr>
        </p:nvSpPr>
        <p:spPr>
          <a:xfrm>
            <a:off x="1615832" y="4243333"/>
            <a:ext cx="198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1"/>
          <p:cNvSpPr/>
          <p:nvPr>
            <p:ph idx="5" type="body"/>
          </p:nvPr>
        </p:nvSpPr>
        <p:spPr>
          <a:xfrm>
            <a:off x="4123559" y="1864921"/>
            <a:ext cx="3804522" cy="3804522"/>
          </a:xfrm>
          <a:prstGeom prst="ellipse">
            <a:avLst/>
          </a:prstGeom>
          <a:solidFill>
            <a:schemeClr val="accent2">
              <a:alpha val="9803"/>
            </a:schemeClr>
          </a:solidFill>
          <a:ln cap="flat" cmpd="sng" w="9525">
            <a:solidFill>
              <a:schemeClr val="accent2"/>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1800"/>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1"/>
          <p:cNvSpPr txBox="1"/>
          <p:nvPr>
            <p:ph idx="6" type="body"/>
          </p:nvPr>
        </p:nvSpPr>
        <p:spPr>
          <a:xfrm>
            <a:off x="4620011" y="2205688"/>
            <a:ext cx="2811618" cy="14400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rgbClr val="3F3F3F"/>
              </a:buClr>
              <a:buSzPts val="6600"/>
              <a:buNone/>
              <a:defRPr b="1" sz="6600">
                <a:solidFill>
                  <a:srgbClr val="3F3F3F"/>
                </a:solidFill>
                <a:latin typeface="Corbel"/>
                <a:ea typeface="Corbel"/>
                <a:cs typeface="Corbel"/>
                <a:sym typeface="Corbe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1"/>
          <p:cNvSpPr txBox="1"/>
          <p:nvPr>
            <p:ph idx="7" type="body"/>
          </p:nvPr>
        </p:nvSpPr>
        <p:spPr>
          <a:xfrm>
            <a:off x="5035820" y="4243333"/>
            <a:ext cx="198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1"/>
          <p:cNvSpPr/>
          <p:nvPr>
            <p:ph idx="8" type="body"/>
          </p:nvPr>
        </p:nvSpPr>
        <p:spPr>
          <a:xfrm>
            <a:off x="7454997" y="2207063"/>
            <a:ext cx="3120238" cy="3120238"/>
          </a:xfrm>
          <a:prstGeom prst="ellipse">
            <a:avLst/>
          </a:prstGeom>
          <a:solidFill>
            <a:schemeClr val="accent3">
              <a:alpha val="9803"/>
            </a:schemeClr>
          </a:solidFill>
          <a:ln cap="flat" cmpd="sng" w="9525">
            <a:solidFill>
              <a:schemeClr val="accent3"/>
            </a:solidFill>
            <a:prstDash val="solid"/>
            <a:round/>
            <a:headEnd len="sm" w="sm" type="none"/>
            <a:tailEnd len="sm" w="sm" type="none"/>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1800"/>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1"/>
          <p:cNvSpPr txBox="1"/>
          <p:nvPr>
            <p:ph idx="9" type="body"/>
          </p:nvPr>
        </p:nvSpPr>
        <p:spPr>
          <a:xfrm>
            <a:off x="7763617" y="2205688"/>
            <a:ext cx="2597043" cy="14400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rgbClr val="3F3F3F"/>
              </a:buClr>
              <a:buSzPts val="6600"/>
              <a:buNone/>
              <a:defRPr b="1" sz="6600">
                <a:solidFill>
                  <a:srgbClr val="3F3F3F"/>
                </a:solidFill>
                <a:latin typeface="Corbel"/>
                <a:ea typeface="Corbel"/>
                <a:cs typeface="Corbel"/>
                <a:sym typeface="Corbe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1"/>
          <p:cNvSpPr txBox="1"/>
          <p:nvPr>
            <p:ph idx="13" type="body"/>
          </p:nvPr>
        </p:nvSpPr>
        <p:spPr>
          <a:xfrm>
            <a:off x="8025116" y="4243333"/>
            <a:ext cx="198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1"/>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1"/>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pace">
  <p:cSld name="Market Space">
    <p:spTree>
      <p:nvGrpSpPr>
        <p:cNvPr id="192" name="Shape 192"/>
        <p:cNvGrpSpPr/>
        <p:nvPr/>
      </p:nvGrpSpPr>
      <p:grpSpPr>
        <a:xfrm>
          <a:off x="0" y="0"/>
          <a:ext cx="0" cy="0"/>
          <a:chOff x="0" y="0"/>
          <a:chExt cx="0" cy="0"/>
        </a:xfrm>
      </p:grpSpPr>
      <p:sp>
        <p:nvSpPr>
          <p:cNvPr id="193" name="Google Shape;193;p22"/>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4" name="Google Shape;194;p22"/>
          <p:cNvCxnSpPr/>
          <p:nvPr/>
        </p:nvCxnSpPr>
        <p:spPr>
          <a:xfrm>
            <a:off x="5503617" y="1406251"/>
            <a:ext cx="0" cy="4493319"/>
          </a:xfrm>
          <a:prstGeom prst="straightConnector1">
            <a:avLst/>
          </a:prstGeom>
          <a:noFill/>
          <a:ln cap="flat" cmpd="sng" w="9525">
            <a:solidFill>
              <a:srgbClr val="D8D8D8"/>
            </a:solidFill>
            <a:prstDash val="solid"/>
            <a:miter lim="800000"/>
            <a:headEnd len="med" w="med" type="triangle"/>
            <a:tailEnd len="med" w="med" type="triangle"/>
          </a:ln>
        </p:spPr>
      </p:cxnSp>
      <p:cxnSp>
        <p:nvCxnSpPr>
          <p:cNvPr id="195" name="Google Shape;195;p22"/>
          <p:cNvCxnSpPr/>
          <p:nvPr/>
        </p:nvCxnSpPr>
        <p:spPr>
          <a:xfrm rot="10800000">
            <a:off x="432000" y="3652910"/>
            <a:ext cx="10143235" cy="0"/>
          </a:xfrm>
          <a:prstGeom prst="straightConnector1">
            <a:avLst/>
          </a:prstGeom>
          <a:noFill/>
          <a:ln cap="flat" cmpd="sng" w="9525">
            <a:solidFill>
              <a:srgbClr val="D8D8D8"/>
            </a:solidFill>
            <a:prstDash val="solid"/>
            <a:miter lim="800000"/>
            <a:headEnd len="med" w="med" type="triangle"/>
            <a:tailEnd len="med" w="med" type="triangle"/>
          </a:ln>
        </p:spPr>
      </p:cxnSp>
      <p:sp>
        <p:nvSpPr>
          <p:cNvPr id="196" name="Google Shape;196;p22"/>
          <p:cNvSpPr txBox="1"/>
          <p:nvPr>
            <p:ph idx="1" type="body"/>
          </p:nvPr>
        </p:nvSpPr>
        <p:spPr>
          <a:xfrm>
            <a:off x="4513617" y="1069941"/>
            <a:ext cx="198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2"/>
          <p:cNvSpPr txBox="1"/>
          <p:nvPr>
            <p:ph idx="2" type="body"/>
          </p:nvPr>
        </p:nvSpPr>
        <p:spPr>
          <a:xfrm>
            <a:off x="4513617" y="5983879"/>
            <a:ext cx="198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2"/>
          <p:cNvSpPr txBox="1"/>
          <p:nvPr>
            <p:ph idx="3" type="body"/>
          </p:nvPr>
        </p:nvSpPr>
        <p:spPr>
          <a:xfrm>
            <a:off x="432000" y="3354600"/>
            <a:ext cx="1980000"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2"/>
          <p:cNvSpPr txBox="1"/>
          <p:nvPr>
            <p:ph idx="4" type="body"/>
          </p:nvPr>
        </p:nvSpPr>
        <p:spPr>
          <a:xfrm>
            <a:off x="8595235" y="3354600"/>
            <a:ext cx="1980000" cy="252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22"/>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2"/>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Boxed">
  <p:cSld name="3 Col Boxed">
    <p:spTree>
      <p:nvGrpSpPr>
        <p:cNvPr id="202" name="Shape 202"/>
        <p:cNvGrpSpPr/>
        <p:nvPr/>
      </p:nvGrpSpPr>
      <p:grpSpPr>
        <a:xfrm>
          <a:off x="0" y="0"/>
          <a:ext cx="0" cy="0"/>
          <a:chOff x="0" y="0"/>
          <a:chExt cx="0" cy="0"/>
        </a:xfrm>
      </p:grpSpPr>
      <p:sp>
        <p:nvSpPr>
          <p:cNvPr id="203" name="Google Shape;203;p23"/>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3"/>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23"/>
          <p:cNvSpPr txBox="1"/>
          <p:nvPr>
            <p:ph idx="2" type="body"/>
          </p:nvPr>
        </p:nvSpPr>
        <p:spPr>
          <a:xfrm>
            <a:off x="432000" y="1728000"/>
            <a:ext cx="2919633" cy="720000"/>
          </a:xfrm>
          <a:prstGeom prst="rect">
            <a:avLst/>
          </a:prstGeom>
          <a:solidFill>
            <a:srgbClr val="3F3F3F"/>
          </a:solidFill>
          <a:ln cap="flat" cmpd="sng" w="28575">
            <a:solidFill>
              <a:schemeClr val="accent1"/>
            </a:solidFill>
            <a:prstDash val="solid"/>
            <a:round/>
            <a:headEnd len="sm" w="sm" type="none"/>
            <a:tailEnd len="sm" w="sm" type="none"/>
          </a:ln>
        </p:spPr>
        <p:txBody>
          <a:bodyPr anchorCtr="0" anchor="ctr" bIns="36000" lIns="108000" spcFirstLastPara="1" rIns="108000" wrap="square" tIns="36000">
            <a:noAutofit/>
          </a:bodyPr>
          <a:lstStyle>
            <a:lvl1pPr indent="-228600" lvl="0" marL="457200" algn="ctr">
              <a:lnSpc>
                <a:spcPct val="90000"/>
              </a:lnSpc>
              <a:spcBef>
                <a:spcPts val="1000"/>
              </a:spcBef>
              <a:spcAft>
                <a:spcPts val="0"/>
              </a:spcAft>
              <a:buClr>
                <a:schemeClr val="lt1"/>
              </a:buClr>
              <a:buSzPts val="1800"/>
              <a:buNone/>
              <a:defRPr>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3"/>
          <p:cNvSpPr txBox="1"/>
          <p:nvPr>
            <p:ph idx="3" type="body"/>
          </p:nvPr>
        </p:nvSpPr>
        <p:spPr>
          <a:xfrm>
            <a:off x="432000" y="2448000"/>
            <a:ext cx="2919633" cy="3631338"/>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0" lIns="136800" spcFirstLastPara="1" rIns="136800" wrap="square" tIns="252000">
            <a:noAutofit/>
          </a:bodyPr>
          <a:lstStyle>
            <a:lvl1pPr indent="-342900" lvl="0" marL="457200" algn="l">
              <a:lnSpc>
                <a:spcPct val="90000"/>
              </a:lnSpc>
              <a:spcBef>
                <a:spcPts val="1000"/>
              </a:spcBef>
              <a:spcAft>
                <a:spcPts val="0"/>
              </a:spcAft>
              <a:buClr>
                <a:srgbClr val="3F3F3F"/>
              </a:buClr>
              <a:buSzPts val="1800"/>
              <a:buFont typeface="Arial"/>
              <a:buChar char="•"/>
              <a:defRPr/>
            </a:lvl1pPr>
            <a:lvl2pPr indent="-330200" lvl="1" marL="914400" algn="l">
              <a:lnSpc>
                <a:spcPct val="90000"/>
              </a:lnSpc>
              <a:spcBef>
                <a:spcPts val="500"/>
              </a:spcBef>
              <a:spcAft>
                <a:spcPts val="0"/>
              </a:spcAft>
              <a:buClr>
                <a:srgbClr val="3F3F3F"/>
              </a:buClr>
              <a:buSzPts val="16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17500" lvl="4" marL="2286000" algn="l">
              <a:lnSpc>
                <a:spcPct val="90000"/>
              </a:lnSpc>
              <a:spcBef>
                <a:spcPts val="500"/>
              </a:spcBef>
              <a:spcAft>
                <a:spcPts val="0"/>
              </a:spcAft>
              <a:buClr>
                <a:srgbClr val="3F3F3F"/>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23" title="Arrow"/>
          <p:cNvSpPr/>
          <p:nvPr/>
        </p:nvSpPr>
        <p:spPr>
          <a:xfrm flipH="1">
            <a:off x="3570526" y="1945687"/>
            <a:ext cx="254382" cy="284625"/>
          </a:xfrm>
          <a:custGeom>
            <a:rect b="b" l="l" r="r" t="t"/>
            <a:pathLst>
              <a:path extrusionOk="0" h="1311889" w="1172492">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cap="rnd" cmpd="sng" w="25400">
            <a:solidFill>
              <a:srgbClr val="4B4B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8" name="Google Shape;208;p23"/>
          <p:cNvSpPr txBox="1"/>
          <p:nvPr>
            <p:ph idx="4" type="body"/>
          </p:nvPr>
        </p:nvSpPr>
        <p:spPr>
          <a:xfrm>
            <a:off x="4043801" y="1728000"/>
            <a:ext cx="2919633" cy="720000"/>
          </a:xfrm>
          <a:prstGeom prst="rect">
            <a:avLst/>
          </a:prstGeom>
          <a:solidFill>
            <a:srgbClr val="3F3F3F"/>
          </a:solidFill>
          <a:ln cap="flat" cmpd="sng" w="28575">
            <a:solidFill>
              <a:schemeClr val="accent2"/>
            </a:solidFill>
            <a:prstDash val="solid"/>
            <a:round/>
            <a:headEnd len="sm" w="sm" type="none"/>
            <a:tailEnd len="sm" w="sm" type="none"/>
          </a:ln>
        </p:spPr>
        <p:txBody>
          <a:bodyPr anchorCtr="0" anchor="ctr" bIns="36000" lIns="108000" spcFirstLastPara="1" rIns="108000" wrap="square" tIns="36000">
            <a:noAutofit/>
          </a:bodyPr>
          <a:lstStyle>
            <a:lvl1pPr indent="-228600" lvl="0" marL="457200" algn="ctr">
              <a:lnSpc>
                <a:spcPct val="90000"/>
              </a:lnSpc>
              <a:spcBef>
                <a:spcPts val="1000"/>
              </a:spcBef>
              <a:spcAft>
                <a:spcPts val="0"/>
              </a:spcAft>
              <a:buClr>
                <a:schemeClr val="lt1"/>
              </a:buClr>
              <a:buSzPts val="1800"/>
              <a:buNone/>
              <a:defRPr>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23"/>
          <p:cNvSpPr txBox="1"/>
          <p:nvPr>
            <p:ph idx="5" type="body"/>
          </p:nvPr>
        </p:nvSpPr>
        <p:spPr>
          <a:xfrm>
            <a:off x="4043801" y="2448000"/>
            <a:ext cx="2919633" cy="3631338"/>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0" lIns="136800" spcFirstLastPara="1" rIns="136800" wrap="square" tIns="252000">
            <a:noAutofit/>
          </a:bodyPr>
          <a:lstStyle>
            <a:lvl1pPr indent="-342900" lvl="0" marL="457200" algn="l">
              <a:lnSpc>
                <a:spcPct val="90000"/>
              </a:lnSpc>
              <a:spcBef>
                <a:spcPts val="1000"/>
              </a:spcBef>
              <a:spcAft>
                <a:spcPts val="0"/>
              </a:spcAft>
              <a:buClr>
                <a:srgbClr val="3F3F3F"/>
              </a:buClr>
              <a:buSzPts val="1800"/>
              <a:buFont typeface="Arial"/>
              <a:buChar char="•"/>
              <a:defRPr/>
            </a:lvl1pPr>
            <a:lvl2pPr indent="-330200" lvl="1" marL="914400" algn="l">
              <a:lnSpc>
                <a:spcPct val="90000"/>
              </a:lnSpc>
              <a:spcBef>
                <a:spcPts val="500"/>
              </a:spcBef>
              <a:spcAft>
                <a:spcPts val="0"/>
              </a:spcAft>
              <a:buClr>
                <a:srgbClr val="3F3F3F"/>
              </a:buClr>
              <a:buSzPts val="16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17500" lvl="4" marL="2286000" algn="l">
              <a:lnSpc>
                <a:spcPct val="90000"/>
              </a:lnSpc>
              <a:spcBef>
                <a:spcPts val="500"/>
              </a:spcBef>
              <a:spcAft>
                <a:spcPts val="0"/>
              </a:spcAft>
              <a:buClr>
                <a:srgbClr val="3F3F3F"/>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23" title="Arrow"/>
          <p:cNvSpPr/>
          <p:nvPr/>
        </p:nvSpPr>
        <p:spPr>
          <a:xfrm flipH="1">
            <a:off x="7182327" y="1945687"/>
            <a:ext cx="254382" cy="284625"/>
          </a:xfrm>
          <a:custGeom>
            <a:rect b="b" l="l" r="r" t="t"/>
            <a:pathLst>
              <a:path extrusionOk="0" h="1311889" w="1172492">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cap="rnd" cmpd="sng" w="25400">
            <a:solidFill>
              <a:srgbClr val="4B4B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1" name="Google Shape;211;p23"/>
          <p:cNvSpPr txBox="1"/>
          <p:nvPr>
            <p:ph idx="6" type="body"/>
          </p:nvPr>
        </p:nvSpPr>
        <p:spPr>
          <a:xfrm>
            <a:off x="7655602" y="1728000"/>
            <a:ext cx="2919633" cy="720000"/>
          </a:xfrm>
          <a:prstGeom prst="rect">
            <a:avLst/>
          </a:prstGeom>
          <a:solidFill>
            <a:srgbClr val="3F3F3F"/>
          </a:solidFill>
          <a:ln cap="flat" cmpd="sng" w="28575">
            <a:solidFill>
              <a:schemeClr val="accent3"/>
            </a:solidFill>
            <a:prstDash val="solid"/>
            <a:round/>
            <a:headEnd len="sm" w="sm" type="none"/>
            <a:tailEnd len="sm" w="sm" type="none"/>
          </a:ln>
        </p:spPr>
        <p:txBody>
          <a:bodyPr anchorCtr="0" anchor="ctr" bIns="36000" lIns="108000" spcFirstLastPara="1" rIns="108000" wrap="square" tIns="36000">
            <a:noAutofit/>
          </a:bodyPr>
          <a:lstStyle>
            <a:lvl1pPr indent="-228600" lvl="0" marL="457200" algn="ctr">
              <a:lnSpc>
                <a:spcPct val="90000"/>
              </a:lnSpc>
              <a:spcBef>
                <a:spcPts val="1000"/>
              </a:spcBef>
              <a:spcAft>
                <a:spcPts val="0"/>
              </a:spcAft>
              <a:buClr>
                <a:schemeClr val="lt1"/>
              </a:buClr>
              <a:buSzPts val="1800"/>
              <a:buNone/>
              <a:defRPr>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23"/>
          <p:cNvSpPr txBox="1"/>
          <p:nvPr>
            <p:ph idx="7" type="body"/>
          </p:nvPr>
        </p:nvSpPr>
        <p:spPr>
          <a:xfrm>
            <a:off x="7655602" y="2448000"/>
            <a:ext cx="2919633" cy="3631338"/>
          </a:xfrm>
          <a:prstGeom prst="rect">
            <a:avLst/>
          </a:prstGeom>
          <a:solidFill>
            <a:schemeClr val="lt1"/>
          </a:solidFill>
          <a:ln cap="flat" cmpd="sng" w="9525">
            <a:solidFill>
              <a:srgbClr val="D8D8D8"/>
            </a:solidFill>
            <a:prstDash val="solid"/>
            <a:round/>
            <a:headEnd len="sm" w="sm" type="none"/>
            <a:tailEnd len="sm" w="sm" type="none"/>
          </a:ln>
        </p:spPr>
        <p:txBody>
          <a:bodyPr anchorCtr="0" anchor="t" bIns="0" lIns="136800" spcFirstLastPara="1" rIns="136800" wrap="square" tIns="252000">
            <a:noAutofit/>
          </a:bodyPr>
          <a:lstStyle>
            <a:lvl1pPr indent="-342900" lvl="0" marL="457200" algn="l">
              <a:lnSpc>
                <a:spcPct val="90000"/>
              </a:lnSpc>
              <a:spcBef>
                <a:spcPts val="1000"/>
              </a:spcBef>
              <a:spcAft>
                <a:spcPts val="0"/>
              </a:spcAft>
              <a:buClr>
                <a:srgbClr val="3F3F3F"/>
              </a:buClr>
              <a:buSzPts val="1800"/>
              <a:buFont typeface="Arial"/>
              <a:buChar char="•"/>
              <a:defRPr/>
            </a:lvl1pPr>
            <a:lvl2pPr indent="-330200" lvl="1" marL="914400" algn="l">
              <a:lnSpc>
                <a:spcPct val="90000"/>
              </a:lnSpc>
              <a:spcBef>
                <a:spcPts val="500"/>
              </a:spcBef>
              <a:spcAft>
                <a:spcPts val="0"/>
              </a:spcAft>
              <a:buClr>
                <a:srgbClr val="3F3F3F"/>
              </a:buClr>
              <a:buSzPts val="16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17500" lvl="4" marL="2286000" algn="l">
              <a:lnSpc>
                <a:spcPct val="90000"/>
              </a:lnSpc>
              <a:spcBef>
                <a:spcPts val="500"/>
              </a:spcBef>
              <a:spcAft>
                <a:spcPts val="0"/>
              </a:spcAft>
              <a:buClr>
                <a:srgbClr val="3F3F3F"/>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23"/>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3"/>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215" name="Shape 215"/>
        <p:cNvGrpSpPr/>
        <p:nvPr/>
      </p:nvGrpSpPr>
      <p:grpSpPr>
        <a:xfrm>
          <a:off x="0" y="0"/>
          <a:ext cx="0" cy="0"/>
          <a:chOff x="0" y="0"/>
          <a:chExt cx="0" cy="0"/>
        </a:xfrm>
      </p:grpSpPr>
      <p:sp>
        <p:nvSpPr>
          <p:cNvPr id="216" name="Google Shape;216;p24"/>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4"/>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8" name="Google Shape;218;p24"/>
          <p:cNvCxnSpPr/>
          <p:nvPr/>
        </p:nvCxnSpPr>
        <p:spPr>
          <a:xfrm>
            <a:off x="431800" y="3866682"/>
            <a:ext cx="10290173" cy="0"/>
          </a:xfrm>
          <a:prstGeom prst="straightConnector1">
            <a:avLst/>
          </a:prstGeom>
          <a:noFill/>
          <a:ln cap="flat" cmpd="sng" w="9525">
            <a:solidFill>
              <a:srgbClr val="BFBFBF"/>
            </a:solidFill>
            <a:prstDash val="solid"/>
            <a:miter lim="800000"/>
            <a:headEnd len="sm" w="sm" type="none"/>
            <a:tailEnd len="med" w="med" type="triangle"/>
          </a:ln>
        </p:spPr>
      </p:cxnSp>
      <p:sp>
        <p:nvSpPr>
          <p:cNvPr id="219" name="Google Shape;219;p24"/>
          <p:cNvSpPr txBox="1"/>
          <p:nvPr>
            <p:ph idx="2" type="body"/>
          </p:nvPr>
        </p:nvSpPr>
        <p:spPr>
          <a:xfrm>
            <a:off x="2791884" y="3973125"/>
            <a:ext cx="415608" cy="20177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24"/>
          <p:cNvSpPr txBox="1"/>
          <p:nvPr>
            <p:ph idx="3" type="body"/>
          </p:nvPr>
        </p:nvSpPr>
        <p:spPr>
          <a:xfrm>
            <a:off x="431799"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4"/>
          <p:cNvSpPr txBox="1"/>
          <p:nvPr>
            <p:ph idx="4" type="body"/>
          </p:nvPr>
        </p:nvSpPr>
        <p:spPr>
          <a:xfrm>
            <a:off x="903816"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4"/>
          <p:cNvSpPr txBox="1"/>
          <p:nvPr>
            <p:ph idx="5" type="body"/>
          </p:nvPr>
        </p:nvSpPr>
        <p:spPr>
          <a:xfrm>
            <a:off x="1375833"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24"/>
          <p:cNvSpPr txBox="1"/>
          <p:nvPr>
            <p:ph idx="6" type="body"/>
          </p:nvPr>
        </p:nvSpPr>
        <p:spPr>
          <a:xfrm>
            <a:off x="1847850"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4"/>
          <p:cNvSpPr txBox="1"/>
          <p:nvPr>
            <p:ph idx="7" type="body"/>
          </p:nvPr>
        </p:nvSpPr>
        <p:spPr>
          <a:xfrm>
            <a:off x="8456084" y="3973125"/>
            <a:ext cx="415608" cy="20177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4"/>
          <p:cNvSpPr txBox="1"/>
          <p:nvPr>
            <p:ph idx="8" type="body"/>
          </p:nvPr>
        </p:nvSpPr>
        <p:spPr>
          <a:xfrm>
            <a:off x="2319867"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4"/>
          <p:cNvSpPr txBox="1"/>
          <p:nvPr>
            <p:ph idx="9" type="body"/>
          </p:nvPr>
        </p:nvSpPr>
        <p:spPr>
          <a:xfrm>
            <a:off x="2791884"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4"/>
          <p:cNvSpPr txBox="1"/>
          <p:nvPr>
            <p:ph idx="13" type="body"/>
          </p:nvPr>
        </p:nvSpPr>
        <p:spPr>
          <a:xfrm>
            <a:off x="3263901"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4"/>
          <p:cNvSpPr txBox="1"/>
          <p:nvPr>
            <p:ph idx="14" type="body"/>
          </p:nvPr>
        </p:nvSpPr>
        <p:spPr>
          <a:xfrm>
            <a:off x="4679952"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4"/>
          <p:cNvSpPr txBox="1"/>
          <p:nvPr>
            <p:ph idx="15" type="body"/>
          </p:nvPr>
        </p:nvSpPr>
        <p:spPr>
          <a:xfrm>
            <a:off x="3735918"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24"/>
          <p:cNvSpPr txBox="1"/>
          <p:nvPr>
            <p:ph idx="16" type="body"/>
          </p:nvPr>
        </p:nvSpPr>
        <p:spPr>
          <a:xfrm>
            <a:off x="4207935"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4"/>
          <p:cNvSpPr txBox="1"/>
          <p:nvPr>
            <p:ph idx="17" type="body"/>
          </p:nvPr>
        </p:nvSpPr>
        <p:spPr>
          <a:xfrm>
            <a:off x="5151969"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4"/>
          <p:cNvSpPr txBox="1"/>
          <p:nvPr>
            <p:ph idx="18" type="body"/>
          </p:nvPr>
        </p:nvSpPr>
        <p:spPr>
          <a:xfrm>
            <a:off x="5623986"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24"/>
          <p:cNvSpPr txBox="1"/>
          <p:nvPr>
            <p:ph idx="19" type="body"/>
          </p:nvPr>
        </p:nvSpPr>
        <p:spPr>
          <a:xfrm>
            <a:off x="6095999"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4"/>
          <p:cNvSpPr txBox="1"/>
          <p:nvPr>
            <p:ph idx="20" type="body"/>
          </p:nvPr>
        </p:nvSpPr>
        <p:spPr>
          <a:xfrm>
            <a:off x="6568012"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24"/>
          <p:cNvSpPr txBox="1"/>
          <p:nvPr>
            <p:ph idx="21" type="body"/>
          </p:nvPr>
        </p:nvSpPr>
        <p:spPr>
          <a:xfrm>
            <a:off x="7040029"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4"/>
          <p:cNvSpPr txBox="1"/>
          <p:nvPr>
            <p:ph idx="22" type="body"/>
          </p:nvPr>
        </p:nvSpPr>
        <p:spPr>
          <a:xfrm>
            <a:off x="7512046"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4"/>
          <p:cNvSpPr txBox="1"/>
          <p:nvPr>
            <p:ph idx="23" type="body"/>
          </p:nvPr>
        </p:nvSpPr>
        <p:spPr>
          <a:xfrm>
            <a:off x="7984063"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24"/>
          <p:cNvSpPr txBox="1"/>
          <p:nvPr>
            <p:ph idx="24" type="body"/>
          </p:nvPr>
        </p:nvSpPr>
        <p:spPr>
          <a:xfrm>
            <a:off x="8456080"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24"/>
          <p:cNvSpPr txBox="1"/>
          <p:nvPr>
            <p:ph idx="25" type="body"/>
          </p:nvPr>
        </p:nvSpPr>
        <p:spPr>
          <a:xfrm>
            <a:off x="8928097"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24"/>
          <p:cNvSpPr txBox="1"/>
          <p:nvPr>
            <p:ph idx="26" type="body"/>
          </p:nvPr>
        </p:nvSpPr>
        <p:spPr>
          <a:xfrm>
            <a:off x="10344148"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24"/>
          <p:cNvSpPr txBox="1"/>
          <p:nvPr>
            <p:ph idx="27" type="body"/>
          </p:nvPr>
        </p:nvSpPr>
        <p:spPr>
          <a:xfrm>
            <a:off x="9400114"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24"/>
          <p:cNvSpPr txBox="1"/>
          <p:nvPr>
            <p:ph idx="28" type="body"/>
          </p:nvPr>
        </p:nvSpPr>
        <p:spPr>
          <a:xfrm>
            <a:off x="9872131" y="3597398"/>
            <a:ext cx="377825" cy="201776"/>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24"/>
          <p:cNvSpPr txBox="1"/>
          <p:nvPr>
            <p:ph idx="29" type="body"/>
          </p:nvPr>
        </p:nvSpPr>
        <p:spPr>
          <a:xfrm>
            <a:off x="4606680" y="2190750"/>
            <a:ext cx="1793875" cy="561975"/>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0" lIns="0" spcFirstLastPara="1" rIns="0" wrap="square" tIns="36000">
            <a:noAutofit/>
          </a:bodyPr>
          <a:lstStyle>
            <a:lvl1pPr indent="-228600" lvl="0" marL="457200" algn="ctr">
              <a:lnSpc>
                <a:spcPct val="90000"/>
              </a:lnSpc>
              <a:spcBef>
                <a:spcPts val="1000"/>
              </a:spcBef>
              <a:spcAft>
                <a:spcPts val="0"/>
              </a:spcAft>
              <a:buClr>
                <a:srgbClr val="3F3F3F"/>
              </a:buClr>
              <a:buSzPts val="1600"/>
              <a:buNone/>
              <a:defRPr sz="16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24"/>
          <p:cNvSpPr txBox="1"/>
          <p:nvPr>
            <p:ph idx="30" type="body"/>
          </p:nvPr>
        </p:nvSpPr>
        <p:spPr>
          <a:xfrm>
            <a:off x="4658409" y="2505005"/>
            <a:ext cx="1690417" cy="22467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7F7F7F"/>
              </a:buClr>
              <a:buSzPts val="1200"/>
              <a:buNone/>
              <a:defRPr sz="12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24"/>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4"/>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3 Members">
  <p:cSld name="Team 3 Members">
    <p:spTree>
      <p:nvGrpSpPr>
        <p:cNvPr id="247" name="Shape 247"/>
        <p:cNvGrpSpPr/>
        <p:nvPr/>
      </p:nvGrpSpPr>
      <p:grpSpPr>
        <a:xfrm>
          <a:off x="0" y="0"/>
          <a:ext cx="0" cy="0"/>
          <a:chOff x="0" y="0"/>
          <a:chExt cx="0" cy="0"/>
        </a:xfrm>
      </p:grpSpPr>
      <p:sp>
        <p:nvSpPr>
          <p:cNvPr id="248" name="Google Shape;248;p25"/>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25"/>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5"/>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25"/>
          <p:cNvSpPr/>
          <p:nvPr>
            <p:ph idx="2" type="pic"/>
          </p:nvPr>
        </p:nvSpPr>
        <p:spPr>
          <a:xfrm>
            <a:off x="431800" y="1952049"/>
            <a:ext cx="1476951" cy="1476951"/>
          </a:xfrm>
          <a:prstGeom prst="rect">
            <a:avLst/>
          </a:prstGeom>
          <a:solidFill>
            <a:srgbClr val="F2F2F2">
              <a:alpha val="69803"/>
            </a:srgbClr>
          </a:solidFill>
          <a:ln cap="flat" cmpd="sng" w="12700">
            <a:solidFill>
              <a:schemeClr val="accent1"/>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52" name="Google Shape;252;p25"/>
          <p:cNvSpPr txBox="1"/>
          <p:nvPr>
            <p:ph idx="3" type="body"/>
          </p:nvPr>
        </p:nvSpPr>
        <p:spPr>
          <a:xfrm>
            <a:off x="431800" y="3557684"/>
            <a:ext cx="2830441" cy="39580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25"/>
          <p:cNvSpPr txBox="1"/>
          <p:nvPr>
            <p:ph idx="4" type="body"/>
          </p:nvPr>
        </p:nvSpPr>
        <p:spPr>
          <a:xfrm>
            <a:off x="431800" y="4452773"/>
            <a:ext cx="2830441" cy="125061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25"/>
          <p:cNvSpPr txBox="1"/>
          <p:nvPr>
            <p:ph idx="5" type="body"/>
          </p:nvPr>
        </p:nvSpPr>
        <p:spPr>
          <a:xfrm>
            <a:off x="431800" y="4082173"/>
            <a:ext cx="2830441" cy="2458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Font typeface="Arial"/>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25"/>
          <p:cNvSpPr/>
          <p:nvPr>
            <p:ph idx="6" type="pic"/>
          </p:nvPr>
        </p:nvSpPr>
        <p:spPr>
          <a:xfrm>
            <a:off x="4088297" y="1952049"/>
            <a:ext cx="1476951" cy="1476951"/>
          </a:xfrm>
          <a:prstGeom prst="rect">
            <a:avLst/>
          </a:prstGeom>
          <a:solidFill>
            <a:srgbClr val="F2F2F2">
              <a:alpha val="69803"/>
            </a:srgbClr>
          </a:solidFill>
          <a:ln cap="flat" cmpd="sng" w="12700">
            <a:solidFill>
              <a:schemeClr val="accent2"/>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56" name="Google Shape;256;p25"/>
          <p:cNvSpPr txBox="1"/>
          <p:nvPr>
            <p:ph idx="7" type="body"/>
          </p:nvPr>
        </p:nvSpPr>
        <p:spPr>
          <a:xfrm>
            <a:off x="4088297" y="3557684"/>
            <a:ext cx="2830441" cy="39580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25"/>
          <p:cNvSpPr txBox="1"/>
          <p:nvPr>
            <p:ph idx="8" type="body"/>
          </p:nvPr>
        </p:nvSpPr>
        <p:spPr>
          <a:xfrm>
            <a:off x="4088297" y="4452773"/>
            <a:ext cx="2830441" cy="125061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25"/>
          <p:cNvSpPr txBox="1"/>
          <p:nvPr>
            <p:ph idx="9" type="body"/>
          </p:nvPr>
        </p:nvSpPr>
        <p:spPr>
          <a:xfrm>
            <a:off x="4088297" y="4082173"/>
            <a:ext cx="2830441" cy="2458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Font typeface="Arial"/>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25"/>
          <p:cNvSpPr/>
          <p:nvPr>
            <p:ph idx="13" type="pic"/>
          </p:nvPr>
        </p:nvSpPr>
        <p:spPr>
          <a:xfrm>
            <a:off x="7744794" y="1952049"/>
            <a:ext cx="1476951" cy="1476951"/>
          </a:xfrm>
          <a:prstGeom prst="rect">
            <a:avLst/>
          </a:prstGeom>
          <a:solidFill>
            <a:srgbClr val="F2F2F2">
              <a:alpha val="69803"/>
            </a:srgbClr>
          </a:solidFill>
          <a:ln cap="flat" cmpd="sng" w="12700">
            <a:solidFill>
              <a:schemeClr val="accent3"/>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60" name="Google Shape;260;p25"/>
          <p:cNvSpPr txBox="1"/>
          <p:nvPr>
            <p:ph idx="14" type="body"/>
          </p:nvPr>
        </p:nvSpPr>
        <p:spPr>
          <a:xfrm>
            <a:off x="7744794" y="3557684"/>
            <a:ext cx="2830441" cy="39580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25"/>
          <p:cNvSpPr txBox="1"/>
          <p:nvPr>
            <p:ph idx="15" type="body"/>
          </p:nvPr>
        </p:nvSpPr>
        <p:spPr>
          <a:xfrm>
            <a:off x="7744794" y="4452773"/>
            <a:ext cx="2830441" cy="125061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2" name="Google Shape;262;p25"/>
          <p:cNvSpPr txBox="1"/>
          <p:nvPr>
            <p:ph idx="16" type="body"/>
          </p:nvPr>
        </p:nvSpPr>
        <p:spPr>
          <a:xfrm>
            <a:off x="7744794" y="4082173"/>
            <a:ext cx="2830441" cy="24588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Font typeface="Arial"/>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25"/>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6 Members">
  <p:cSld name="Team 6 Members">
    <p:spTree>
      <p:nvGrpSpPr>
        <p:cNvPr id="264" name="Shape 264"/>
        <p:cNvGrpSpPr/>
        <p:nvPr/>
      </p:nvGrpSpPr>
      <p:grpSpPr>
        <a:xfrm>
          <a:off x="0" y="0"/>
          <a:ext cx="0" cy="0"/>
          <a:chOff x="0" y="0"/>
          <a:chExt cx="0" cy="0"/>
        </a:xfrm>
      </p:grpSpPr>
      <p:sp>
        <p:nvSpPr>
          <p:cNvPr id="265" name="Google Shape;265;p26"/>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26"/>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26"/>
          <p:cNvSpPr/>
          <p:nvPr>
            <p:ph idx="2" type="pic"/>
          </p:nvPr>
        </p:nvSpPr>
        <p:spPr>
          <a:xfrm>
            <a:off x="492656" y="2256300"/>
            <a:ext cx="1217130" cy="1217130"/>
          </a:xfrm>
          <a:prstGeom prst="rect">
            <a:avLst/>
          </a:prstGeom>
          <a:noFill/>
          <a:ln cap="sq" cmpd="sng" w="12700">
            <a:solidFill>
              <a:schemeClr val="accent1"/>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68" name="Google Shape;268;p26"/>
          <p:cNvSpPr txBox="1"/>
          <p:nvPr>
            <p:ph idx="3" type="body"/>
          </p:nvPr>
        </p:nvSpPr>
        <p:spPr>
          <a:xfrm>
            <a:off x="1867409" y="2418150"/>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26"/>
          <p:cNvSpPr txBox="1"/>
          <p:nvPr>
            <p:ph idx="4" type="body"/>
          </p:nvPr>
        </p:nvSpPr>
        <p:spPr>
          <a:xfrm>
            <a:off x="1883223" y="3118312"/>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26"/>
          <p:cNvSpPr/>
          <p:nvPr>
            <p:ph idx="5" type="pic"/>
          </p:nvPr>
        </p:nvSpPr>
        <p:spPr>
          <a:xfrm>
            <a:off x="4060200" y="2256300"/>
            <a:ext cx="1217130" cy="1217130"/>
          </a:xfrm>
          <a:prstGeom prst="rect">
            <a:avLst/>
          </a:prstGeom>
          <a:noFill/>
          <a:ln cap="sq" cmpd="sng" w="12700">
            <a:solidFill>
              <a:schemeClr val="accent2"/>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71" name="Google Shape;271;p26"/>
          <p:cNvSpPr txBox="1"/>
          <p:nvPr>
            <p:ph idx="6" type="body"/>
          </p:nvPr>
        </p:nvSpPr>
        <p:spPr>
          <a:xfrm>
            <a:off x="5434954" y="2418150"/>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26"/>
          <p:cNvSpPr txBox="1"/>
          <p:nvPr>
            <p:ph idx="7" type="body"/>
          </p:nvPr>
        </p:nvSpPr>
        <p:spPr>
          <a:xfrm>
            <a:off x="5442861" y="3118312"/>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26"/>
          <p:cNvSpPr/>
          <p:nvPr>
            <p:ph idx="8" type="pic"/>
          </p:nvPr>
        </p:nvSpPr>
        <p:spPr>
          <a:xfrm>
            <a:off x="7627744" y="2256300"/>
            <a:ext cx="1217130" cy="1217130"/>
          </a:xfrm>
          <a:prstGeom prst="rect">
            <a:avLst/>
          </a:prstGeom>
          <a:noFill/>
          <a:ln cap="sq" cmpd="sng" w="12700">
            <a:solidFill>
              <a:schemeClr val="accent3"/>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74" name="Google Shape;274;p26"/>
          <p:cNvSpPr txBox="1"/>
          <p:nvPr>
            <p:ph idx="9" type="body"/>
          </p:nvPr>
        </p:nvSpPr>
        <p:spPr>
          <a:xfrm>
            <a:off x="9002499" y="2418150"/>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26"/>
          <p:cNvSpPr txBox="1"/>
          <p:nvPr>
            <p:ph idx="13" type="body"/>
          </p:nvPr>
        </p:nvSpPr>
        <p:spPr>
          <a:xfrm>
            <a:off x="9002499" y="3118312"/>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26"/>
          <p:cNvSpPr/>
          <p:nvPr>
            <p:ph idx="14" type="pic"/>
          </p:nvPr>
        </p:nvSpPr>
        <p:spPr>
          <a:xfrm>
            <a:off x="492656" y="4023015"/>
            <a:ext cx="1217130" cy="1217130"/>
          </a:xfrm>
          <a:prstGeom prst="rect">
            <a:avLst/>
          </a:prstGeom>
          <a:noFill/>
          <a:ln cap="sq" cmpd="sng" w="12700">
            <a:solidFill>
              <a:schemeClr val="accent6"/>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77" name="Google Shape;277;p26"/>
          <p:cNvSpPr txBox="1"/>
          <p:nvPr>
            <p:ph idx="15" type="body"/>
          </p:nvPr>
        </p:nvSpPr>
        <p:spPr>
          <a:xfrm>
            <a:off x="1867409" y="4184865"/>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26"/>
          <p:cNvSpPr txBox="1"/>
          <p:nvPr>
            <p:ph idx="16" type="body"/>
          </p:nvPr>
        </p:nvSpPr>
        <p:spPr>
          <a:xfrm>
            <a:off x="1883223" y="4885027"/>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26"/>
          <p:cNvSpPr/>
          <p:nvPr>
            <p:ph idx="17" type="pic"/>
          </p:nvPr>
        </p:nvSpPr>
        <p:spPr>
          <a:xfrm>
            <a:off x="4060200" y="4023015"/>
            <a:ext cx="1217130" cy="1217130"/>
          </a:xfrm>
          <a:prstGeom prst="rect">
            <a:avLst/>
          </a:prstGeom>
          <a:noFill/>
          <a:ln cap="sq" cmpd="sng" w="12700">
            <a:solidFill>
              <a:schemeClr val="accent4"/>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80" name="Google Shape;280;p26"/>
          <p:cNvSpPr txBox="1"/>
          <p:nvPr>
            <p:ph idx="18" type="body"/>
          </p:nvPr>
        </p:nvSpPr>
        <p:spPr>
          <a:xfrm>
            <a:off x="5434954" y="4184865"/>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26"/>
          <p:cNvSpPr txBox="1"/>
          <p:nvPr>
            <p:ph idx="19" type="body"/>
          </p:nvPr>
        </p:nvSpPr>
        <p:spPr>
          <a:xfrm>
            <a:off x="5442861" y="4885027"/>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26"/>
          <p:cNvSpPr/>
          <p:nvPr>
            <p:ph idx="20" type="pic"/>
          </p:nvPr>
        </p:nvSpPr>
        <p:spPr>
          <a:xfrm>
            <a:off x="7627744" y="4023015"/>
            <a:ext cx="1217130" cy="1217130"/>
          </a:xfrm>
          <a:prstGeom prst="rect">
            <a:avLst/>
          </a:prstGeom>
          <a:noFill/>
          <a:ln cap="sq" cmpd="sng" w="12700">
            <a:solidFill>
              <a:schemeClr val="accent5"/>
            </a:solidFill>
            <a:prstDash val="solid"/>
            <a:miter lim="800000"/>
            <a:headEnd len="sm" w="sm" type="none"/>
            <a:tailEnd len="sm" w="sm" type="none"/>
          </a:ln>
        </p:spPr>
        <p:txBody>
          <a:bodyPr anchorCtr="1" anchor="ctr" bIns="0" lIns="180000" spcFirstLastPara="1" rIns="180000" wrap="square" tIns="0">
            <a:noAutofit/>
          </a:bodyPr>
          <a:lstStyle>
            <a:lvl1pPr lvl="0" marR="0" rtl="0" algn="ctr">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83" name="Google Shape;283;p26"/>
          <p:cNvSpPr txBox="1"/>
          <p:nvPr>
            <p:ph idx="21" type="body"/>
          </p:nvPr>
        </p:nvSpPr>
        <p:spPr>
          <a:xfrm>
            <a:off x="9002499" y="4184865"/>
            <a:ext cx="1572736" cy="65654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rgbClr val="3F3F3F"/>
              </a:buClr>
              <a:buSzPts val="2400"/>
              <a:buFont typeface="Arial"/>
              <a:buNone/>
              <a:defRPr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26"/>
          <p:cNvSpPr txBox="1"/>
          <p:nvPr>
            <p:ph idx="22" type="body"/>
          </p:nvPr>
        </p:nvSpPr>
        <p:spPr>
          <a:xfrm>
            <a:off x="9002499" y="4885027"/>
            <a:ext cx="1572736" cy="35511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7F7F7F"/>
              </a:buClr>
              <a:buSzPts val="1400"/>
              <a:buNone/>
              <a:defRPr sz="1400">
                <a:solidFill>
                  <a:srgbClr val="7F7F7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26"/>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26"/>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7" name="Shape 287"/>
        <p:cNvGrpSpPr/>
        <p:nvPr/>
      </p:nvGrpSpPr>
      <p:grpSpPr>
        <a:xfrm>
          <a:off x="0" y="0"/>
          <a:ext cx="0" cy="0"/>
          <a:chOff x="0" y="0"/>
          <a:chExt cx="0" cy="0"/>
        </a:xfrm>
      </p:grpSpPr>
      <p:sp>
        <p:nvSpPr>
          <p:cNvPr id="288" name="Google Shape;288;p27"/>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27"/>
          <p:cNvSpPr txBox="1"/>
          <p:nvPr>
            <p:ph idx="1" type="body"/>
          </p:nvPr>
        </p:nvSpPr>
        <p:spPr>
          <a:xfrm>
            <a:off x="432000" y="1152000"/>
            <a:ext cx="10143235" cy="503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7"/>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27"/>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2" name="Shape 292"/>
        <p:cNvGrpSpPr/>
        <p:nvPr/>
      </p:nvGrpSpPr>
      <p:grpSpPr>
        <a:xfrm>
          <a:off x="0" y="0"/>
          <a:ext cx="0" cy="0"/>
          <a:chOff x="0" y="0"/>
          <a:chExt cx="0" cy="0"/>
        </a:xfrm>
      </p:grpSpPr>
      <p:sp>
        <p:nvSpPr>
          <p:cNvPr id="293" name="Google Shape;293;p28"/>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28"/>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8"/>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296" name="Google Shape;296;p28"/>
          <p:cNvSpPr txBox="1"/>
          <p:nvPr>
            <p:ph idx="1" type="body"/>
          </p:nvPr>
        </p:nvSpPr>
        <p:spPr>
          <a:xfrm>
            <a:off x="432000" y="1197204"/>
            <a:ext cx="4865864" cy="497975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28"/>
          <p:cNvSpPr txBox="1"/>
          <p:nvPr>
            <p:ph idx="2" type="body"/>
          </p:nvPr>
        </p:nvSpPr>
        <p:spPr>
          <a:xfrm>
            <a:off x="5709372" y="1197204"/>
            <a:ext cx="4865864" cy="497975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ntro Copy">
  <p:cSld name="Large Intro Copy">
    <p:bg>
      <p:bgPr>
        <a:solidFill>
          <a:srgbClr val="F2F2F2"/>
        </a:solidFill>
      </p:bgPr>
    </p:bg>
    <p:spTree>
      <p:nvGrpSpPr>
        <p:cNvPr id="27" name="Shape 27"/>
        <p:cNvGrpSpPr/>
        <p:nvPr/>
      </p:nvGrpSpPr>
      <p:grpSpPr>
        <a:xfrm>
          <a:off x="0" y="0"/>
          <a:ext cx="0" cy="0"/>
          <a:chOff x="0" y="0"/>
          <a:chExt cx="0" cy="0"/>
        </a:xfrm>
      </p:grpSpPr>
      <p:sp>
        <p:nvSpPr>
          <p:cNvPr id="28" name="Google Shape;28;p11"/>
          <p:cNvSpPr/>
          <p:nvPr>
            <p:ph idx="2" type="pic"/>
          </p:nvPr>
        </p:nvSpPr>
        <p:spPr>
          <a:xfrm>
            <a:off x="5277678" y="136525"/>
            <a:ext cx="5676382" cy="6584950"/>
          </a:xfrm>
          <a:prstGeom prst="rect">
            <a:avLst/>
          </a:prstGeom>
          <a:solidFill>
            <a:srgbClr val="08343A"/>
          </a:solidFill>
          <a:ln>
            <a:noFill/>
          </a:ln>
        </p:spPr>
        <p:txBody>
          <a:bodyPr anchorCtr="0" anchor="t" bIns="0" lIns="0" spcFirstLastPara="1" rIns="0" wrap="square" tIns="1512000">
            <a:noAutofit/>
          </a:bodyPr>
          <a:lstStyle>
            <a:lvl1pPr lvl="0" marR="0" rtl="0" algn="ctr">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9" name="Google Shape;29;p11"/>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 name="Google Shape;30;p11"/>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31" name="Google Shape;31;p11"/>
          <p:cNvSpPr txBox="1"/>
          <p:nvPr>
            <p:ph idx="1" type="body"/>
          </p:nvPr>
        </p:nvSpPr>
        <p:spPr>
          <a:xfrm>
            <a:off x="432001" y="3674372"/>
            <a:ext cx="4444800" cy="2728844"/>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2" name="Google Shape;32;p11"/>
          <p:cNvGrpSpPr/>
          <p:nvPr/>
        </p:nvGrpSpPr>
        <p:grpSpPr>
          <a:xfrm>
            <a:off x="5277678" y="0"/>
            <a:ext cx="5676381" cy="6858000"/>
            <a:chOff x="0" y="0"/>
            <a:chExt cx="12192000" cy="6858000"/>
          </a:xfrm>
        </p:grpSpPr>
        <p:sp>
          <p:nvSpPr>
            <p:cNvPr id="33" name="Google Shape;33;p11"/>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11"/>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5" name="Google Shape;35;p11"/>
          <p:cNvSpPr txBox="1"/>
          <p:nvPr>
            <p:ph type="ctrTitle"/>
          </p:nvPr>
        </p:nvSpPr>
        <p:spPr>
          <a:xfrm>
            <a:off x="5573044" y="3674373"/>
            <a:ext cx="5085650" cy="7200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3" type="subTitle"/>
          </p:nvPr>
        </p:nvSpPr>
        <p:spPr>
          <a:xfrm>
            <a:off x="5573044" y="4608000"/>
            <a:ext cx="5085650" cy="1800000"/>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98" name="Shape 298"/>
        <p:cNvGrpSpPr/>
        <p:nvPr/>
      </p:nvGrpSpPr>
      <p:grpSpPr>
        <a:xfrm>
          <a:off x="0" y="0"/>
          <a:ext cx="0" cy="0"/>
          <a:chOff x="0" y="0"/>
          <a:chExt cx="0" cy="0"/>
        </a:xfrm>
      </p:grpSpPr>
      <p:sp>
        <p:nvSpPr>
          <p:cNvPr id="299" name="Google Shape;299;p29"/>
          <p:cNvSpPr txBox="1"/>
          <p:nvPr>
            <p:ph idx="1" type="body"/>
          </p:nvPr>
        </p:nvSpPr>
        <p:spPr>
          <a:xfrm>
            <a:off x="432000" y="1152000"/>
            <a:ext cx="3240000" cy="503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29"/>
          <p:cNvSpPr txBox="1"/>
          <p:nvPr>
            <p:ph idx="2" type="body"/>
          </p:nvPr>
        </p:nvSpPr>
        <p:spPr>
          <a:xfrm>
            <a:off x="3883617" y="1152000"/>
            <a:ext cx="3240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29"/>
          <p:cNvSpPr txBox="1"/>
          <p:nvPr>
            <p:ph idx="3" type="body"/>
          </p:nvPr>
        </p:nvSpPr>
        <p:spPr>
          <a:xfrm>
            <a:off x="7335235" y="1152000"/>
            <a:ext cx="3240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29"/>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29"/>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29"/>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305" name="Shape 305"/>
        <p:cNvGrpSpPr/>
        <p:nvPr/>
      </p:nvGrpSpPr>
      <p:grpSpPr>
        <a:xfrm>
          <a:off x="0" y="0"/>
          <a:ext cx="0" cy="0"/>
          <a:chOff x="0" y="0"/>
          <a:chExt cx="0" cy="0"/>
        </a:xfrm>
      </p:grpSpPr>
      <p:sp>
        <p:nvSpPr>
          <p:cNvPr id="306" name="Google Shape;306;p30"/>
          <p:cNvSpPr txBox="1"/>
          <p:nvPr>
            <p:ph idx="1" type="body"/>
          </p:nvPr>
        </p:nvSpPr>
        <p:spPr>
          <a:xfrm>
            <a:off x="432000" y="1152000"/>
            <a:ext cx="1908000" cy="503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30"/>
          <p:cNvSpPr txBox="1"/>
          <p:nvPr>
            <p:ph idx="2" type="body"/>
          </p:nvPr>
        </p:nvSpPr>
        <p:spPr>
          <a:xfrm>
            <a:off x="2490809" y="1152525"/>
            <a:ext cx="1908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30"/>
          <p:cNvSpPr txBox="1"/>
          <p:nvPr>
            <p:ph idx="3" type="body"/>
          </p:nvPr>
        </p:nvSpPr>
        <p:spPr>
          <a:xfrm>
            <a:off x="4549618" y="1152525"/>
            <a:ext cx="1908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30"/>
          <p:cNvSpPr txBox="1"/>
          <p:nvPr>
            <p:ph idx="4" type="body"/>
          </p:nvPr>
        </p:nvSpPr>
        <p:spPr>
          <a:xfrm>
            <a:off x="6608427" y="1148060"/>
            <a:ext cx="1908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30"/>
          <p:cNvSpPr txBox="1"/>
          <p:nvPr>
            <p:ph idx="5" type="body"/>
          </p:nvPr>
        </p:nvSpPr>
        <p:spPr>
          <a:xfrm>
            <a:off x="8667235" y="1152525"/>
            <a:ext cx="1908000" cy="503872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30"/>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30"/>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30"/>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14" name="Shape 314"/>
        <p:cNvGrpSpPr/>
        <p:nvPr/>
      </p:nvGrpSpPr>
      <p:grpSpPr>
        <a:xfrm>
          <a:off x="0" y="0"/>
          <a:ext cx="0" cy="0"/>
          <a:chOff x="0" y="0"/>
          <a:chExt cx="0" cy="0"/>
        </a:xfrm>
      </p:grpSpPr>
      <p:sp>
        <p:nvSpPr>
          <p:cNvPr id="315" name="Google Shape;315;p31"/>
          <p:cNvSpPr txBox="1"/>
          <p:nvPr>
            <p:ph idx="1" type="body"/>
          </p:nvPr>
        </p:nvSpPr>
        <p:spPr>
          <a:xfrm>
            <a:off x="432000" y="1152000"/>
            <a:ext cx="4860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solidFill>
                  <a:srgbClr val="3F3F3F"/>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6" name="Google Shape;316;p31"/>
          <p:cNvSpPr txBox="1"/>
          <p:nvPr>
            <p:ph idx="2" type="body"/>
          </p:nvPr>
        </p:nvSpPr>
        <p:spPr>
          <a:xfrm>
            <a:off x="432000" y="1584000"/>
            <a:ext cx="4860000" cy="4608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31"/>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31"/>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31"/>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320" name="Google Shape;320;p31"/>
          <p:cNvSpPr txBox="1"/>
          <p:nvPr>
            <p:ph idx="3" type="body"/>
          </p:nvPr>
        </p:nvSpPr>
        <p:spPr>
          <a:xfrm>
            <a:off x="5715235" y="1581663"/>
            <a:ext cx="4786225" cy="4608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31"/>
          <p:cNvSpPr txBox="1"/>
          <p:nvPr>
            <p:ph idx="4" type="body"/>
          </p:nvPr>
        </p:nvSpPr>
        <p:spPr>
          <a:xfrm>
            <a:off x="5715235" y="1151999"/>
            <a:ext cx="4860000" cy="3599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2" name="Shape 322"/>
        <p:cNvGrpSpPr/>
        <p:nvPr/>
      </p:nvGrpSpPr>
      <p:grpSpPr>
        <a:xfrm>
          <a:off x="0" y="0"/>
          <a:ext cx="0" cy="0"/>
          <a:chOff x="0" y="0"/>
          <a:chExt cx="0" cy="0"/>
        </a:xfrm>
      </p:grpSpPr>
      <p:sp>
        <p:nvSpPr>
          <p:cNvPr id="323" name="Google Shape;323;p32"/>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32"/>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325" name="Google Shape;325;p32"/>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6" name="Google Shape;326;p32"/>
          <p:cNvSpPr txBox="1"/>
          <p:nvPr>
            <p:ph idx="1" type="body"/>
          </p:nvPr>
        </p:nvSpPr>
        <p:spPr>
          <a:xfrm>
            <a:off x="83978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7" name="Google Shape;327;p32"/>
          <p:cNvSpPr txBox="1"/>
          <p:nvPr>
            <p:ph idx="2" type="body"/>
          </p:nvPr>
        </p:nvSpPr>
        <p:spPr>
          <a:xfrm>
            <a:off x="5183188" y="457201"/>
            <a:ext cx="5082602" cy="540385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rgbClr val="3F3F3F"/>
              </a:buClr>
              <a:buSzPts val="2400"/>
              <a:buChar char="•"/>
              <a:defRPr sz="2400"/>
            </a:lvl1pPr>
            <a:lvl2pPr indent="-355600" lvl="1" marL="914400" algn="l">
              <a:lnSpc>
                <a:spcPct val="90000"/>
              </a:lnSpc>
              <a:spcBef>
                <a:spcPts val="500"/>
              </a:spcBef>
              <a:spcAft>
                <a:spcPts val="0"/>
              </a:spcAft>
              <a:buClr>
                <a:srgbClr val="3F3F3F"/>
              </a:buClr>
              <a:buSzPts val="2000"/>
              <a:buChar char="•"/>
              <a:defRPr sz="2000"/>
            </a:lvl2pPr>
            <a:lvl3pPr indent="-342900" lvl="2" marL="1371600" algn="l">
              <a:lnSpc>
                <a:spcPct val="90000"/>
              </a:lnSpc>
              <a:spcBef>
                <a:spcPts val="500"/>
              </a:spcBef>
              <a:spcAft>
                <a:spcPts val="0"/>
              </a:spcAft>
              <a:buClr>
                <a:srgbClr val="3F3F3F"/>
              </a:buClr>
              <a:buSzPts val="1800"/>
              <a:buChar char="•"/>
              <a:defRPr sz="1800"/>
            </a:lvl3pPr>
            <a:lvl4pPr indent="-330200" lvl="3" marL="1828800" algn="l">
              <a:lnSpc>
                <a:spcPct val="90000"/>
              </a:lnSpc>
              <a:spcBef>
                <a:spcPts val="500"/>
              </a:spcBef>
              <a:spcAft>
                <a:spcPts val="0"/>
              </a:spcAft>
              <a:buClr>
                <a:srgbClr val="3F3F3F"/>
              </a:buClr>
              <a:buSzPts val="1600"/>
              <a:buChar char="•"/>
              <a:defRPr sz="1600"/>
            </a:lvl4pPr>
            <a:lvl5pPr indent="-330200" lvl="4" marL="2286000" algn="l">
              <a:lnSpc>
                <a:spcPct val="90000"/>
              </a:lnSpc>
              <a:spcBef>
                <a:spcPts val="500"/>
              </a:spcBef>
              <a:spcAft>
                <a:spcPts val="0"/>
              </a:spcAft>
              <a:buClr>
                <a:srgbClr val="3F3F3F"/>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28" name="Shape 328"/>
        <p:cNvGrpSpPr/>
        <p:nvPr/>
      </p:nvGrpSpPr>
      <p:grpSpPr>
        <a:xfrm>
          <a:off x="0" y="0"/>
          <a:ext cx="0" cy="0"/>
          <a:chOff x="0" y="0"/>
          <a:chExt cx="0" cy="0"/>
        </a:xfrm>
      </p:grpSpPr>
      <p:sp>
        <p:nvSpPr>
          <p:cNvPr id="329" name="Google Shape;329;p33"/>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33"/>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331" name="Google Shape;331;p33"/>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33"/>
          <p:cNvSpPr txBox="1"/>
          <p:nvPr>
            <p:ph idx="1" type="body"/>
          </p:nvPr>
        </p:nvSpPr>
        <p:spPr>
          <a:xfrm>
            <a:off x="839788" y="2057400"/>
            <a:ext cx="3932237" cy="381158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3" name="Google Shape;333;p33"/>
          <p:cNvSpPr/>
          <p:nvPr>
            <p:ph idx="2" type="pic"/>
          </p:nvPr>
        </p:nvSpPr>
        <p:spPr>
          <a:xfrm>
            <a:off x="5183188" y="457201"/>
            <a:ext cx="5063748" cy="5403850"/>
          </a:xfrm>
          <a:prstGeom prst="rect">
            <a:avLst/>
          </a:prstGeom>
          <a:noFill/>
          <a:ln>
            <a:noFill/>
          </a:ln>
        </p:spPr>
        <p:txBody>
          <a:bodyPr anchorCtr="0" anchor="t" bIns="0" lIns="0" spcFirstLastPara="1" rIns="0" wrap="square" tIns="0">
            <a:noAutofit/>
          </a:bodyPr>
          <a:lstStyle>
            <a:lvl1pPr lvl="0" marR="0" rtl="0" algn="l">
              <a:lnSpc>
                <a:spcPct val="90000"/>
              </a:lnSpc>
              <a:spcBef>
                <a:spcPts val="1000"/>
              </a:spcBef>
              <a:spcAft>
                <a:spcPts val="0"/>
              </a:spcAft>
              <a:buClr>
                <a:srgbClr val="3F3F3F"/>
              </a:buClr>
              <a:buSzPts val="3200"/>
              <a:buFont typeface="Arial"/>
              <a:buNone/>
              <a:defRPr b="0" i="0" sz="3200" u="none" cap="none" strike="noStrike">
                <a:solidFill>
                  <a:srgbClr val="3F3F3F"/>
                </a:solidFill>
                <a:latin typeface="Corbel"/>
                <a:ea typeface="Corbel"/>
                <a:cs typeface="Corbel"/>
                <a:sym typeface="Corbel"/>
              </a:defRPr>
            </a:lvl1pPr>
            <a:lvl2pPr lvl="1" marR="0" rtl="0" algn="l">
              <a:lnSpc>
                <a:spcPct val="90000"/>
              </a:lnSpc>
              <a:spcBef>
                <a:spcPts val="500"/>
              </a:spcBef>
              <a:spcAft>
                <a:spcPts val="0"/>
              </a:spcAft>
              <a:buClr>
                <a:srgbClr val="3F3F3F"/>
              </a:buClr>
              <a:buSzPts val="2800"/>
              <a:buFont typeface="Arial"/>
              <a:buNone/>
              <a:defRPr b="0" i="0" sz="28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2400"/>
              <a:buFont typeface="Arial"/>
              <a:buNone/>
              <a:defRPr b="0" i="0" sz="2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4" name="Shape 334"/>
        <p:cNvGrpSpPr/>
        <p:nvPr/>
      </p:nvGrpSpPr>
      <p:grpSpPr>
        <a:xfrm>
          <a:off x="0" y="0"/>
          <a:ext cx="0" cy="0"/>
          <a:chOff x="0" y="0"/>
          <a:chExt cx="0" cy="0"/>
        </a:xfrm>
      </p:grpSpPr>
      <p:sp>
        <p:nvSpPr>
          <p:cNvPr id="335" name="Google Shape;335;p34"/>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34"/>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4"/>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8" name="Shape 338"/>
        <p:cNvGrpSpPr/>
        <p:nvPr/>
      </p:nvGrpSpPr>
      <p:grpSpPr>
        <a:xfrm>
          <a:off x="0" y="0"/>
          <a:ext cx="0" cy="0"/>
          <a:chOff x="0" y="0"/>
          <a:chExt cx="0" cy="0"/>
        </a:xfrm>
      </p:grpSpPr>
      <p:sp>
        <p:nvSpPr>
          <p:cNvPr id="339" name="Google Shape;339;p35"/>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35"/>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341" name="Shape 341"/>
        <p:cNvGrpSpPr/>
        <p:nvPr/>
      </p:nvGrpSpPr>
      <p:grpSpPr>
        <a:xfrm>
          <a:off x="0" y="0"/>
          <a:ext cx="0" cy="0"/>
          <a:chOff x="0" y="0"/>
          <a:chExt cx="0" cy="0"/>
        </a:xfrm>
      </p:grpSpPr>
      <p:sp>
        <p:nvSpPr>
          <p:cNvPr id="342" name="Google Shape;342;p36"/>
          <p:cNvSpPr/>
          <p:nvPr/>
        </p:nvSpPr>
        <p:spPr>
          <a:xfrm>
            <a:off x="145004" y="135743"/>
            <a:ext cx="11909425" cy="6584950"/>
          </a:xfrm>
          <a:prstGeom prst="rect">
            <a:avLst/>
          </a:prstGeom>
          <a:solidFill>
            <a:srgbClr val="08343A"/>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nvGrpSpPr>
          <p:cNvPr id="343" name="Google Shape;343;p36"/>
          <p:cNvGrpSpPr/>
          <p:nvPr/>
        </p:nvGrpSpPr>
        <p:grpSpPr>
          <a:xfrm>
            <a:off x="5277678" y="0"/>
            <a:ext cx="5676382" cy="6858000"/>
            <a:chOff x="0" y="0"/>
            <a:chExt cx="12192000" cy="6858000"/>
          </a:xfrm>
        </p:grpSpPr>
        <p:sp>
          <p:nvSpPr>
            <p:cNvPr id="344" name="Google Shape;344;p36"/>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5" name="Google Shape;345;p36"/>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346" name="Google Shape;346;p36"/>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47" name="Google Shape;347;p36"/>
          <p:cNvSpPr txBox="1"/>
          <p:nvPr>
            <p:ph type="ctrTitle"/>
          </p:nvPr>
        </p:nvSpPr>
        <p:spPr>
          <a:xfrm>
            <a:off x="5573044" y="367437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36"/>
          <p:cNvSpPr txBox="1"/>
          <p:nvPr>
            <p:ph idx="1" type="subTitle"/>
          </p:nvPr>
        </p:nvSpPr>
        <p:spPr>
          <a:xfrm>
            <a:off x="5573044" y="5711550"/>
            <a:ext cx="5085650" cy="691666"/>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4"/>
        </a:solidFill>
      </p:bgPr>
    </p:bg>
    <p:spTree>
      <p:nvGrpSpPr>
        <p:cNvPr id="349" name="Shape 349"/>
        <p:cNvGrpSpPr/>
        <p:nvPr/>
      </p:nvGrpSpPr>
      <p:grpSpPr>
        <a:xfrm>
          <a:off x="0" y="0"/>
          <a:ext cx="0" cy="0"/>
          <a:chOff x="0" y="0"/>
          <a:chExt cx="0" cy="0"/>
        </a:xfrm>
      </p:grpSpPr>
      <p:sp>
        <p:nvSpPr>
          <p:cNvPr id="350" name="Google Shape;350;p37"/>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51" name="Google Shape;351;p37"/>
          <p:cNvSpPr txBox="1"/>
          <p:nvPr>
            <p:ph type="ctrTitle"/>
          </p:nvPr>
        </p:nvSpPr>
        <p:spPr>
          <a:xfrm>
            <a:off x="5573044" y="367437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 name="Google Shape;352;p37"/>
          <p:cNvSpPr txBox="1"/>
          <p:nvPr>
            <p:ph idx="1" type="subTitle"/>
          </p:nvPr>
        </p:nvSpPr>
        <p:spPr>
          <a:xfrm>
            <a:off x="5573044" y="5711550"/>
            <a:ext cx="5085650" cy="691666"/>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3" name="Google Shape;353;p37"/>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3X">
  <p:cSld name="Image Bullets 3X">
    <p:bg>
      <p:bgPr>
        <a:solidFill>
          <a:srgbClr val="F2F2F2"/>
        </a:solidFill>
      </p:bgPr>
    </p:bg>
    <p:spTree>
      <p:nvGrpSpPr>
        <p:cNvPr id="37" name="Shape 37"/>
        <p:cNvGrpSpPr/>
        <p:nvPr/>
      </p:nvGrpSpPr>
      <p:grpSpPr>
        <a:xfrm>
          <a:off x="0" y="0"/>
          <a:ext cx="0" cy="0"/>
          <a:chOff x="0" y="0"/>
          <a:chExt cx="0" cy="0"/>
        </a:xfrm>
      </p:grpSpPr>
      <p:sp>
        <p:nvSpPr>
          <p:cNvPr id="38" name="Google Shape;38;p12"/>
          <p:cNvSpPr/>
          <p:nvPr/>
        </p:nvSpPr>
        <p:spPr>
          <a:xfrm>
            <a:off x="634213"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 name="Google Shape;39;p12"/>
          <p:cNvSpPr/>
          <p:nvPr>
            <p:ph idx="2" type="pic"/>
          </p:nvPr>
        </p:nvSpPr>
        <p:spPr>
          <a:xfrm>
            <a:off x="931393"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0" name="Google Shape;40;p12"/>
          <p:cNvSpPr txBox="1"/>
          <p:nvPr>
            <p:ph idx="1" type="body"/>
          </p:nvPr>
        </p:nvSpPr>
        <p:spPr>
          <a:xfrm>
            <a:off x="431800"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3" type="body"/>
          </p:nvPr>
        </p:nvSpPr>
        <p:spPr>
          <a:xfrm>
            <a:off x="431800"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p:nvPr/>
        </p:nvSpPr>
        <p:spPr>
          <a:xfrm>
            <a:off x="2765072"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3" name="Google Shape;43;p12"/>
          <p:cNvSpPr/>
          <p:nvPr>
            <p:ph idx="4" type="pic"/>
          </p:nvPr>
        </p:nvSpPr>
        <p:spPr>
          <a:xfrm>
            <a:off x="3062252"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4" name="Google Shape;44;p12"/>
          <p:cNvSpPr txBox="1"/>
          <p:nvPr>
            <p:ph idx="5" type="body"/>
          </p:nvPr>
        </p:nvSpPr>
        <p:spPr>
          <a:xfrm>
            <a:off x="2562659"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6" type="body"/>
          </p:nvPr>
        </p:nvSpPr>
        <p:spPr>
          <a:xfrm>
            <a:off x="2562659"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p:nvPr/>
        </p:nvSpPr>
        <p:spPr>
          <a:xfrm>
            <a:off x="4895931"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 name="Google Shape;47;p12"/>
          <p:cNvSpPr/>
          <p:nvPr>
            <p:ph idx="7" type="pic"/>
          </p:nvPr>
        </p:nvSpPr>
        <p:spPr>
          <a:xfrm>
            <a:off x="5193111"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8" name="Google Shape;48;p12"/>
          <p:cNvSpPr txBox="1"/>
          <p:nvPr>
            <p:ph idx="8" type="body"/>
          </p:nvPr>
        </p:nvSpPr>
        <p:spPr>
          <a:xfrm>
            <a:off x="4693518"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9" type="body"/>
          </p:nvPr>
        </p:nvSpPr>
        <p:spPr>
          <a:xfrm>
            <a:off x="4693518"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p:nvPr>
            <p:ph idx="13" type="pic"/>
          </p:nvPr>
        </p:nvSpPr>
        <p:spPr>
          <a:xfrm>
            <a:off x="6641052" y="136525"/>
            <a:ext cx="4313008" cy="6584950"/>
          </a:xfrm>
          <a:prstGeom prst="rect">
            <a:avLst/>
          </a:prstGeom>
          <a:solidFill>
            <a:srgbClr val="08343A"/>
          </a:solidFill>
          <a:ln>
            <a:noFill/>
          </a:ln>
        </p:spPr>
        <p:txBody>
          <a:bodyPr anchorCtr="0" anchor="t" bIns="0" lIns="0" spcFirstLastPara="1" rIns="0" wrap="square" tIns="1512000">
            <a:noAutofit/>
          </a:bodyPr>
          <a:lstStyle>
            <a:lvl1pPr lvl="0" marR="0" rtl="0" algn="ctr">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51" name="Google Shape;51;p12"/>
          <p:cNvSpPr/>
          <p:nvPr/>
        </p:nvSpPr>
        <p:spPr>
          <a:xfrm rot="5400000">
            <a:off x="7151842" y="2919257"/>
            <a:ext cx="3292475"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52" name="Google Shape;52;p12"/>
          <p:cNvGrpSpPr/>
          <p:nvPr/>
        </p:nvGrpSpPr>
        <p:grpSpPr>
          <a:xfrm>
            <a:off x="6641050" y="0"/>
            <a:ext cx="4313009" cy="6858000"/>
            <a:chOff x="0" y="0"/>
            <a:chExt cx="12192000" cy="6858000"/>
          </a:xfrm>
        </p:grpSpPr>
        <p:sp>
          <p:nvSpPr>
            <p:cNvPr id="53" name="Google Shape;53;p12"/>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 name="Google Shape;54;p12"/>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55" name="Google Shape;55;p12"/>
          <p:cNvSpPr/>
          <p:nvPr/>
        </p:nvSpPr>
        <p:spPr>
          <a:xfrm rot="5400000">
            <a:off x="7151842" y="-373218"/>
            <a:ext cx="3292475" cy="4311960"/>
          </a:xfrm>
          <a:prstGeom prst="rect">
            <a:avLst/>
          </a:prstGeom>
          <a:solidFill>
            <a:srgbClr val="18586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 name="Google Shape;56;p12"/>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58" name="Google Shape;58;p12"/>
          <p:cNvSpPr txBox="1"/>
          <p:nvPr>
            <p:ph type="ctrTitle"/>
          </p:nvPr>
        </p:nvSpPr>
        <p:spPr>
          <a:xfrm>
            <a:off x="6866469" y="3674372"/>
            <a:ext cx="3863221" cy="7200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2"/>
          <p:cNvSpPr txBox="1"/>
          <p:nvPr>
            <p:ph idx="14" type="subTitle"/>
          </p:nvPr>
        </p:nvSpPr>
        <p:spPr>
          <a:xfrm>
            <a:off x="6866469" y="4608000"/>
            <a:ext cx="3863221" cy="1800000"/>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4X">
  <p:cSld name="Image Bullets 4X">
    <p:bg>
      <p:bgPr>
        <a:solidFill>
          <a:srgbClr val="F2F2F2"/>
        </a:solidFill>
      </p:bgPr>
    </p:bg>
    <p:spTree>
      <p:nvGrpSpPr>
        <p:cNvPr id="60" name="Shape 60"/>
        <p:cNvGrpSpPr/>
        <p:nvPr/>
      </p:nvGrpSpPr>
      <p:grpSpPr>
        <a:xfrm>
          <a:off x="0" y="0"/>
          <a:ext cx="0" cy="0"/>
          <a:chOff x="0" y="0"/>
          <a:chExt cx="0" cy="0"/>
        </a:xfrm>
      </p:grpSpPr>
      <p:sp>
        <p:nvSpPr>
          <p:cNvPr id="61" name="Google Shape;61;p13"/>
          <p:cNvSpPr/>
          <p:nvPr/>
        </p:nvSpPr>
        <p:spPr>
          <a:xfrm>
            <a:off x="1729232" y="773488"/>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 name="Google Shape;62;p13"/>
          <p:cNvSpPr/>
          <p:nvPr>
            <p:ph idx="2" type="pic"/>
          </p:nvPr>
        </p:nvSpPr>
        <p:spPr>
          <a:xfrm>
            <a:off x="2026412" y="1070668"/>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63" name="Google Shape;63;p13"/>
          <p:cNvSpPr txBox="1"/>
          <p:nvPr>
            <p:ph idx="1" type="body"/>
          </p:nvPr>
        </p:nvSpPr>
        <p:spPr>
          <a:xfrm>
            <a:off x="1526819" y="2310044"/>
            <a:ext cx="162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3" type="body"/>
          </p:nvPr>
        </p:nvSpPr>
        <p:spPr>
          <a:xfrm>
            <a:off x="1526819" y="2702598"/>
            <a:ext cx="1620000" cy="434302"/>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3"/>
          <p:cNvSpPr/>
          <p:nvPr/>
        </p:nvSpPr>
        <p:spPr>
          <a:xfrm>
            <a:off x="3860091" y="773488"/>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 name="Google Shape;66;p13"/>
          <p:cNvSpPr/>
          <p:nvPr>
            <p:ph idx="4" type="pic"/>
          </p:nvPr>
        </p:nvSpPr>
        <p:spPr>
          <a:xfrm>
            <a:off x="4157271" y="1070668"/>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67" name="Google Shape;67;p13"/>
          <p:cNvSpPr txBox="1"/>
          <p:nvPr>
            <p:ph idx="5" type="body"/>
          </p:nvPr>
        </p:nvSpPr>
        <p:spPr>
          <a:xfrm>
            <a:off x="3657678" y="2310044"/>
            <a:ext cx="162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6" type="body"/>
          </p:nvPr>
        </p:nvSpPr>
        <p:spPr>
          <a:xfrm>
            <a:off x="3657678" y="2702598"/>
            <a:ext cx="1620000" cy="434302"/>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p:nvPr/>
        </p:nvSpPr>
        <p:spPr>
          <a:xfrm>
            <a:off x="1728254" y="3771131"/>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 name="Google Shape;70;p13"/>
          <p:cNvSpPr/>
          <p:nvPr>
            <p:ph idx="7" type="pic"/>
          </p:nvPr>
        </p:nvSpPr>
        <p:spPr>
          <a:xfrm>
            <a:off x="2025434" y="4068311"/>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71" name="Google Shape;71;p13"/>
          <p:cNvSpPr txBox="1"/>
          <p:nvPr>
            <p:ph idx="8" type="body"/>
          </p:nvPr>
        </p:nvSpPr>
        <p:spPr>
          <a:xfrm>
            <a:off x="1526819" y="5329272"/>
            <a:ext cx="162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3"/>
          <p:cNvSpPr txBox="1"/>
          <p:nvPr>
            <p:ph idx="9" type="body"/>
          </p:nvPr>
        </p:nvSpPr>
        <p:spPr>
          <a:xfrm>
            <a:off x="1526819" y="5721826"/>
            <a:ext cx="1620000" cy="434302"/>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3"/>
          <p:cNvSpPr/>
          <p:nvPr/>
        </p:nvSpPr>
        <p:spPr>
          <a:xfrm>
            <a:off x="3859113" y="3771131"/>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 name="Google Shape;74;p13"/>
          <p:cNvSpPr/>
          <p:nvPr>
            <p:ph idx="13" type="pic"/>
          </p:nvPr>
        </p:nvSpPr>
        <p:spPr>
          <a:xfrm>
            <a:off x="4156293" y="4068311"/>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75" name="Google Shape;75;p13"/>
          <p:cNvSpPr txBox="1"/>
          <p:nvPr>
            <p:ph idx="14" type="body"/>
          </p:nvPr>
        </p:nvSpPr>
        <p:spPr>
          <a:xfrm>
            <a:off x="3657678" y="5329272"/>
            <a:ext cx="1620000" cy="252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15" type="body"/>
          </p:nvPr>
        </p:nvSpPr>
        <p:spPr>
          <a:xfrm>
            <a:off x="3657678" y="5721826"/>
            <a:ext cx="1620000" cy="434302"/>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p:nvPr>
            <p:ph idx="16" type="pic"/>
          </p:nvPr>
        </p:nvSpPr>
        <p:spPr>
          <a:xfrm>
            <a:off x="6641052" y="136525"/>
            <a:ext cx="4313008" cy="6584950"/>
          </a:xfrm>
          <a:prstGeom prst="rect">
            <a:avLst/>
          </a:prstGeom>
          <a:solidFill>
            <a:srgbClr val="08343A"/>
          </a:solidFill>
          <a:ln>
            <a:noFill/>
          </a:ln>
        </p:spPr>
        <p:txBody>
          <a:bodyPr anchorCtr="0" anchor="t" bIns="0" lIns="0" spcFirstLastPara="1" rIns="0" wrap="square" tIns="1512000">
            <a:noAutofit/>
          </a:bodyPr>
          <a:lstStyle>
            <a:lvl1pPr lvl="0" marR="0" rtl="0" algn="ctr">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78" name="Google Shape;78;p13"/>
          <p:cNvSpPr/>
          <p:nvPr/>
        </p:nvSpPr>
        <p:spPr>
          <a:xfrm rot="5400000">
            <a:off x="5505605" y="1273020"/>
            <a:ext cx="6584950"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79" name="Google Shape;79;p13"/>
          <p:cNvGrpSpPr/>
          <p:nvPr/>
        </p:nvGrpSpPr>
        <p:grpSpPr>
          <a:xfrm>
            <a:off x="6641050" y="0"/>
            <a:ext cx="4313009" cy="6858000"/>
            <a:chOff x="0" y="0"/>
            <a:chExt cx="12192000" cy="6858000"/>
          </a:xfrm>
        </p:grpSpPr>
        <p:sp>
          <p:nvSpPr>
            <p:cNvPr id="80" name="Google Shape;80;p13"/>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 name="Google Shape;81;p13"/>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82" name="Google Shape;82;p13"/>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84" name="Google Shape;84;p13"/>
          <p:cNvSpPr txBox="1"/>
          <p:nvPr>
            <p:ph type="ctrTitle"/>
          </p:nvPr>
        </p:nvSpPr>
        <p:spPr>
          <a:xfrm>
            <a:off x="6866470" y="3674372"/>
            <a:ext cx="3863221" cy="7200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7" type="subTitle"/>
          </p:nvPr>
        </p:nvSpPr>
        <p:spPr>
          <a:xfrm>
            <a:off x="6866470" y="4608000"/>
            <a:ext cx="3863221" cy="1800000"/>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gital Product">
  <p:cSld name="Digital Product">
    <p:bg>
      <p:bgPr>
        <a:solidFill>
          <a:srgbClr val="F2F2F2"/>
        </a:solidFill>
      </p:bgPr>
    </p:bg>
    <p:spTree>
      <p:nvGrpSpPr>
        <p:cNvPr id="86" name="Shape 86"/>
        <p:cNvGrpSpPr/>
        <p:nvPr/>
      </p:nvGrpSpPr>
      <p:grpSpPr>
        <a:xfrm>
          <a:off x="0" y="0"/>
          <a:ext cx="0" cy="0"/>
          <a:chOff x="0" y="0"/>
          <a:chExt cx="0" cy="0"/>
        </a:xfrm>
      </p:grpSpPr>
      <p:sp>
        <p:nvSpPr>
          <p:cNvPr id="87" name="Google Shape;87;p14"/>
          <p:cNvSpPr/>
          <p:nvPr>
            <p:ph idx="2" type="pic"/>
          </p:nvPr>
        </p:nvSpPr>
        <p:spPr>
          <a:xfrm>
            <a:off x="-1" y="947452"/>
            <a:ext cx="5703889" cy="4320000"/>
          </a:xfrm>
          <a:prstGeom prst="rect">
            <a:avLst/>
          </a:prstGeom>
          <a:solidFill>
            <a:srgbClr val="D8D8D8"/>
          </a:solid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1100"/>
              <a:buFont typeface="Arial"/>
              <a:buNone/>
              <a:defRPr b="0" i="1" sz="11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pic>
        <p:nvPicPr>
          <p:cNvPr id="88" name="Google Shape;88;p14"/>
          <p:cNvPicPr preferRelativeResize="0"/>
          <p:nvPr/>
        </p:nvPicPr>
        <p:blipFill rotWithShape="1">
          <a:blip r:embed="rId2">
            <a:alphaModFix/>
          </a:blip>
          <a:srcRect b="0" l="0" r="0" t="0"/>
          <a:stretch/>
        </p:blipFill>
        <p:spPr>
          <a:xfrm flipH="1">
            <a:off x="0" y="457201"/>
            <a:ext cx="10705833" cy="6195852"/>
          </a:xfrm>
          <a:prstGeom prst="rect">
            <a:avLst/>
          </a:prstGeom>
          <a:noFill/>
          <a:ln>
            <a:noFill/>
          </a:ln>
        </p:spPr>
      </p:pic>
      <p:sp>
        <p:nvSpPr>
          <p:cNvPr id="89" name="Google Shape;89;p14"/>
          <p:cNvSpPr/>
          <p:nvPr>
            <p:ph idx="3" type="pic"/>
          </p:nvPr>
        </p:nvSpPr>
        <p:spPr>
          <a:xfrm>
            <a:off x="6641052" y="136525"/>
            <a:ext cx="4313008" cy="6584950"/>
          </a:xfrm>
          <a:prstGeom prst="rect">
            <a:avLst/>
          </a:prstGeom>
          <a:solidFill>
            <a:srgbClr val="08343A"/>
          </a:solidFill>
          <a:ln>
            <a:noFill/>
          </a:ln>
        </p:spPr>
        <p:txBody>
          <a:bodyPr anchorCtr="0" anchor="t" bIns="0" lIns="0" spcFirstLastPara="1" rIns="0" wrap="square" tIns="1512000">
            <a:noAutofit/>
          </a:bodyPr>
          <a:lstStyle>
            <a:lvl1pPr lvl="0" marR="0" rtl="0" algn="ctr">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90" name="Google Shape;90;p14"/>
          <p:cNvSpPr/>
          <p:nvPr/>
        </p:nvSpPr>
        <p:spPr>
          <a:xfrm rot="5400000">
            <a:off x="5505605" y="1273020"/>
            <a:ext cx="6584950"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nvGrpSpPr>
          <p:cNvPr id="91" name="Google Shape;91;p14"/>
          <p:cNvGrpSpPr/>
          <p:nvPr/>
        </p:nvGrpSpPr>
        <p:grpSpPr>
          <a:xfrm>
            <a:off x="6641050" y="0"/>
            <a:ext cx="4313009" cy="6858000"/>
            <a:chOff x="0" y="0"/>
            <a:chExt cx="12192000" cy="6858000"/>
          </a:xfrm>
        </p:grpSpPr>
        <p:sp>
          <p:nvSpPr>
            <p:cNvPr id="92" name="Google Shape;92;p14"/>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14"/>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94" name="Google Shape;94;p14"/>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96" name="Google Shape;96;p14"/>
          <p:cNvSpPr txBox="1"/>
          <p:nvPr>
            <p:ph type="ctrTitle"/>
          </p:nvPr>
        </p:nvSpPr>
        <p:spPr>
          <a:xfrm>
            <a:off x="6866470" y="1767593"/>
            <a:ext cx="3863221" cy="259535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4"/>
          <p:cNvSpPr txBox="1"/>
          <p:nvPr>
            <p:ph idx="1" type="body"/>
          </p:nvPr>
        </p:nvSpPr>
        <p:spPr>
          <a:xfrm>
            <a:off x="6866470" y="4608000"/>
            <a:ext cx="3863221" cy="180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lt1"/>
              </a:buClr>
              <a:buSzPts val="1800"/>
              <a:buChar char="•"/>
              <a:defRPr>
                <a:solidFill>
                  <a:schemeClr val="lt1"/>
                </a:solidFil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17500" lvl="3" marL="1828800" algn="l">
              <a:lnSpc>
                <a:spcPct val="90000"/>
              </a:lnSpc>
              <a:spcBef>
                <a:spcPts val="500"/>
              </a:spcBef>
              <a:spcAft>
                <a:spcPts val="0"/>
              </a:spcAft>
              <a:buClr>
                <a:schemeClr val="lt1"/>
              </a:buClr>
              <a:buSzPts val="1400"/>
              <a:buChar char="•"/>
              <a:defRPr>
                <a:solidFill>
                  <a:schemeClr val="lt1"/>
                </a:solidFill>
              </a:defRPr>
            </a:lvl4pPr>
            <a:lvl5pPr indent="-317500" lvl="4" marL="2286000" algn="l">
              <a:lnSpc>
                <a:spcPct val="90000"/>
              </a:lnSpc>
              <a:spcBef>
                <a:spcPts val="500"/>
              </a:spcBef>
              <a:spcAft>
                <a:spcPts val="0"/>
              </a:spcAft>
              <a:buClr>
                <a:schemeClr val="lt1"/>
              </a:buClr>
              <a:buSzPts val="14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p:cSld name="Divider Slide with Image">
    <p:bg>
      <p:bgPr>
        <a:solidFill>
          <a:schemeClr val="accent4"/>
        </a:solidFill>
      </p:bgPr>
    </p:bg>
    <p:spTree>
      <p:nvGrpSpPr>
        <p:cNvPr id="98" name="Shape 98"/>
        <p:cNvGrpSpPr/>
        <p:nvPr/>
      </p:nvGrpSpPr>
      <p:grpSpPr>
        <a:xfrm>
          <a:off x="0" y="0"/>
          <a:ext cx="0" cy="0"/>
          <a:chOff x="0" y="0"/>
          <a:chExt cx="0" cy="0"/>
        </a:xfrm>
      </p:grpSpPr>
      <p:sp>
        <p:nvSpPr>
          <p:cNvPr id="99" name="Google Shape;99;p15"/>
          <p:cNvSpPr/>
          <p:nvPr>
            <p:ph idx="2" type="pic"/>
          </p:nvPr>
        </p:nvSpPr>
        <p:spPr>
          <a:xfrm>
            <a:off x="136525" y="136525"/>
            <a:ext cx="10817535" cy="6584950"/>
          </a:xfrm>
          <a:prstGeom prst="rect">
            <a:avLst/>
          </a:prstGeom>
          <a:noFill/>
          <a:ln>
            <a:noFill/>
          </a:ln>
        </p:spPr>
        <p:txBody>
          <a:bodyPr anchorCtr="0" anchor="ctr" bIns="0" lIns="108000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00" name="Google Shape;100;p15"/>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1" name="Google Shape;101;p15"/>
          <p:cNvSpPr txBox="1"/>
          <p:nvPr>
            <p:ph type="ctrTitle"/>
          </p:nvPr>
        </p:nvSpPr>
        <p:spPr>
          <a:xfrm>
            <a:off x="5573044" y="367437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5"/>
          <p:cNvSpPr txBox="1"/>
          <p:nvPr>
            <p:ph idx="1" type="subTitle"/>
          </p:nvPr>
        </p:nvSpPr>
        <p:spPr>
          <a:xfrm>
            <a:off x="5573044" y="5711550"/>
            <a:ext cx="5085650" cy="691666"/>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15"/>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4"/>
        </a:solidFill>
      </p:bgPr>
    </p:bg>
    <p:spTree>
      <p:nvGrpSpPr>
        <p:cNvPr id="104" name="Shape 104"/>
        <p:cNvGrpSpPr/>
        <p:nvPr/>
      </p:nvGrpSpPr>
      <p:grpSpPr>
        <a:xfrm>
          <a:off x="0" y="0"/>
          <a:ext cx="0" cy="0"/>
          <a:chOff x="0" y="0"/>
          <a:chExt cx="0" cy="0"/>
        </a:xfrm>
      </p:grpSpPr>
      <p:sp>
        <p:nvSpPr>
          <p:cNvPr id="105" name="Google Shape;105;p16"/>
          <p:cNvSpPr/>
          <p:nvPr>
            <p:ph idx="2" type="pic"/>
          </p:nvPr>
        </p:nvSpPr>
        <p:spPr>
          <a:xfrm>
            <a:off x="136525" y="136525"/>
            <a:ext cx="10817535" cy="6584950"/>
          </a:xfrm>
          <a:prstGeom prst="rect">
            <a:avLst/>
          </a:prstGeom>
          <a:noFill/>
          <a:ln>
            <a:noFill/>
          </a:ln>
        </p:spPr>
        <p:txBody>
          <a:bodyPr anchorCtr="0" anchor="ctr" bIns="0" lIns="108000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06" name="Google Shape;106;p16"/>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16"/>
          <p:cNvSpPr/>
          <p:nvPr/>
        </p:nvSpPr>
        <p:spPr>
          <a:xfrm rot="5400000">
            <a:off x="-3360737" y="3360737"/>
            <a:ext cx="6858000"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nvGrpSpPr>
          <p:cNvPr id="108" name="Google Shape;108;p16"/>
          <p:cNvGrpSpPr/>
          <p:nvPr/>
        </p:nvGrpSpPr>
        <p:grpSpPr>
          <a:xfrm>
            <a:off x="0" y="0"/>
            <a:ext cx="5277678" cy="6858000"/>
            <a:chOff x="0" y="0"/>
            <a:chExt cx="10954058" cy="6858000"/>
          </a:xfrm>
        </p:grpSpPr>
        <p:sp>
          <p:nvSpPr>
            <p:cNvPr id="109" name="Google Shape;109;p16"/>
            <p:cNvSpPr/>
            <p:nvPr/>
          </p:nvSpPr>
          <p:spPr>
            <a:xfrm>
              <a:off x="0" y="0"/>
              <a:ext cx="10954058"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16"/>
            <p:cNvSpPr/>
            <p:nvPr/>
          </p:nvSpPr>
          <p:spPr>
            <a:xfrm>
              <a:off x="0" y="6721475"/>
              <a:ext cx="10954058"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111" name="Google Shape;111;p16"/>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112" name="Google Shape;112;p16"/>
          <p:cNvSpPr txBox="1"/>
          <p:nvPr>
            <p:ph type="ctrTitle"/>
          </p:nvPr>
        </p:nvSpPr>
        <p:spPr>
          <a:xfrm>
            <a:off x="5573044" y="289468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6"/>
          <p:cNvSpPr txBox="1"/>
          <p:nvPr>
            <p:ph idx="1" type="subTitle"/>
          </p:nvPr>
        </p:nvSpPr>
        <p:spPr>
          <a:xfrm>
            <a:off x="5573044" y="5025053"/>
            <a:ext cx="4681330" cy="271807"/>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4" name="Google Shape;114;p16"/>
          <p:cNvSpPr txBox="1"/>
          <p:nvPr>
            <p:ph idx="3" type="body"/>
          </p:nvPr>
        </p:nvSpPr>
        <p:spPr>
          <a:xfrm>
            <a:off x="5573044" y="5431223"/>
            <a:ext cx="4681330" cy="252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6"/>
          <p:cNvSpPr txBox="1"/>
          <p:nvPr>
            <p:ph idx="4" type="body"/>
          </p:nvPr>
        </p:nvSpPr>
        <p:spPr>
          <a:xfrm>
            <a:off x="5573044" y="5817586"/>
            <a:ext cx="4681330" cy="252000"/>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lt1"/>
              </a:buClr>
              <a:buSzPts val="1600"/>
              <a:buNone/>
              <a:defRPr sz="1600">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6"/>
          <p:cNvSpPr txBox="1"/>
          <p:nvPr>
            <p:ph idx="5" type="body"/>
          </p:nvPr>
        </p:nvSpPr>
        <p:spPr>
          <a:xfrm>
            <a:off x="5573044" y="6203950"/>
            <a:ext cx="4683095" cy="252413"/>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lt1"/>
              </a:buClr>
              <a:buSzPts val="1600"/>
              <a:buNone/>
              <a:defRPr sz="1600">
                <a:solidFill>
                  <a:schemeClr val="lt1"/>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2">
  <p:cSld name="Title Slide with Image 2">
    <p:bg>
      <p:bgPr>
        <a:solidFill>
          <a:schemeClr val="accent4"/>
        </a:solidFill>
      </p:bgPr>
    </p:bg>
    <p:spTree>
      <p:nvGrpSpPr>
        <p:cNvPr id="117" name="Shape 117"/>
        <p:cNvGrpSpPr/>
        <p:nvPr/>
      </p:nvGrpSpPr>
      <p:grpSpPr>
        <a:xfrm>
          <a:off x="0" y="0"/>
          <a:ext cx="0" cy="0"/>
          <a:chOff x="0" y="0"/>
          <a:chExt cx="0" cy="0"/>
        </a:xfrm>
      </p:grpSpPr>
      <p:grpSp>
        <p:nvGrpSpPr>
          <p:cNvPr id="118" name="Google Shape;118;p17"/>
          <p:cNvGrpSpPr/>
          <p:nvPr/>
        </p:nvGrpSpPr>
        <p:grpSpPr>
          <a:xfrm>
            <a:off x="5277678" y="0"/>
            <a:ext cx="5676382" cy="6858000"/>
            <a:chOff x="0" y="0"/>
            <a:chExt cx="12192000" cy="6858000"/>
          </a:xfrm>
        </p:grpSpPr>
        <p:sp>
          <p:nvSpPr>
            <p:cNvPr id="119" name="Google Shape;119;p17"/>
            <p:cNvSpPr/>
            <p:nvPr/>
          </p:nvSpPr>
          <p:spPr>
            <a:xfrm>
              <a:off x="0" y="0"/>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20" name="Google Shape;120;p17"/>
            <p:cNvSpPr/>
            <p:nvPr/>
          </p:nvSpPr>
          <p:spPr>
            <a:xfrm>
              <a:off x="0" y="6721475"/>
              <a:ext cx="12192000" cy="13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121" name="Google Shape;121;p17"/>
          <p:cNvSpPr/>
          <p:nvPr>
            <p:ph idx="2" type="pic"/>
          </p:nvPr>
        </p:nvSpPr>
        <p:spPr>
          <a:xfrm>
            <a:off x="136525" y="136525"/>
            <a:ext cx="10817535" cy="6584950"/>
          </a:xfrm>
          <a:prstGeom prst="rect">
            <a:avLst/>
          </a:prstGeom>
          <a:noFill/>
          <a:ln>
            <a:noFill/>
          </a:ln>
        </p:spPr>
        <p:txBody>
          <a:bodyPr anchorCtr="0" anchor="ctr" bIns="0" lIns="1080000" spcFirstLastPara="1" rIns="0" wrap="square" tIns="0">
            <a:noAutofit/>
          </a:bodyPr>
          <a:lstStyle>
            <a:lvl1pPr lvl="0" marR="0" rtl="0" algn="l">
              <a:lnSpc>
                <a:spcPct val="90000"/>
              </a:lnSpc>
              <a:spcBef>
                <a:spcPts val="1000"/>
              </a:spcBef>
              <a:spcAft>
                <a:spcPts val="0"/>
              </a:spcAft>
              <a:buClr>
                <a:schemeClr val="lt1"/>
              </a:buClr>
              <a:buSzPts val="1800"/>
              <a:buFont typeface="Arial"/>
              <a:buNone/>
              <a:defRPr b="0" i="1" sz="1800" u="none" cap="none" strike="noStrike">
                <a:solidFill>
                  <a:schemeClr val="lt1"/>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22" name="Google Shape;122;p17"/>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23" name="Google Shape;123;p17"/>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7"/>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125" name="Google Shape;125;p17"/>
          <p:cNvSpPr txBox="1"/>
          <p:nvPr>
            <p:ph type="ctrTitle"/>
          </p:nvPr>
        </p:nvSpPr>
        <p:spPr>
          <a:xfrm>
            <a:off x="5573044" y="3674372"/>
            <a:ext cx="5085650" cy="1870007"/>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7"/>
          <p:cNvSpPr txBox="1"/>
          <p:nvPr>
            <p:ph idx="1" type="subTitle"/>
          </p:nvPr>
        </p:nvSpPr>
        <p:spPr>
          <a:xfrm>
            <a:off x="5573044" y="5711550"/>
            <a:ext cx="5085650" cy="691666"/>
          </a:xfrm>
          <a:prstGeom prst="rect">
            <a:avLst/>
          </a:prstGeom>
          <a:noFill/>
          <a:ln>
            <a:noFill/>
          </a:ln>
        </p:spPr>
        <p:txBody>
          <a:bodyPr anchorCtr="0" anchor="t" bIns="0" lIns="0" spcFirstLastPara="1" rIns="0" wrap="square" tIns="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p:cSld name="Image Bullets">
    <p:spTree>
      <p:nvGrpSpPr>
        <p:cNvPr id="127" name="Shape 127"/>
        <p:cNvGrpSpPr/>
        <p:nvPr/>
      </p:nvGrpSpPr>
      <p:grpSpPr>
        <a:xfrm>
          <a:off x="0" y="0"/>
          <a:ext cx="0" cy="0"/>
          <a:chOff x="0" y="0"/>
          <a:chExt cx="0" cy="0"/>
        </a:xfrm>
      </p:grpSpPr>
      <p:sp>
        <p:nvSpPr>
          <p:cNvPr id="128" name="Google Shape;128;p18"/>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a:off x="431800" y="1008000"/>
            <a:ext cx="10144125" cy="252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8"/>
          <p:cNvSpPr/>
          <p:nvPr/>
        </p:nvSpPr>
        <p:spPr>
          <a:xfrm>
            <a:off x="634213"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31" name="Google Shape;131;p18"/>
          <p:cNvSpPr/>
          <p:nvPr>
            <p:ph idx="2" type="pic"/>
          </p:nvPr>
        </p:nvSpPr>
        <p:spPr>
          <a:xfrm>
            <a:off x="931393"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32" name="Google Shape;132;p18"/>
          <p:cNvSpPr txBox="1"/>
          <p:nvPr>
            <p:ph idx="3" type="body"/>
          </p:nvPr>
        </p:nvSpPr>
        <p:spPr>
          <a:xfrm>
            <a:off x="431800"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8"/>
          <p:cNvSpPr txBox="1"/>
          <p:nvPr>
            <p:ph idx="4" type="body"/>
          </p:nvPr>
        </p:nvSpPr>
        <p:spPr>
          <a:xfrm>
            <a:off x="431800"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8"/>
          <p:cNvSpPr/>
          <p:nvPr/>
        </p:nvSpPr>
        <p:spPr>
          <a:xfrm>
            <a:off x="2765072"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35" name="Google Shape;135;p18"/>
          <p:cNvSpPr/>
          <p:nvPr>
            <p:ph idx="5" type="pic"/>
          </p:nvPr>
        </p:nvSpPr>
        <p:spPr>
          <a:xfrm>
            <a:off x="3062252"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36" name="Google Shape;136;p18"/>
          <p:cNvSpPr txBox="1"/>
          <p:nvPr>
            <p:ph idx="6" type="body"/>
          </p:nvPr>
        </p:nvSpPr>
        <p:spPr>
          <a:xfrm>
            <a:off x="2562659"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7" type="body"/>
          </p:nvPr>
        </p:nvSpPr>
        <p:spPr>
          <a:xfrm>
            <a:off x="2562659"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8"/>
          <p:cNvSpPr/>
          <p:nvPr/>
        </p:nvSpPr>
        <p:spPr>
          <a:xfrm>
            <a:off x="4895931"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39" name="Google Shape;139;p18"/>
          <p:cNvSpPr/>
          <p:nvPr>
            <p:ph idx="8" type="pic"/>
          </p:nvPr>
        </p:nvSpPr>
        <p:spPr>
          <a:xfrm>
            <a:off x="5193111"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40" name="Google Shape;140;p18"/>
          <p:cNvSpPr txBox="1"/>
          <p:nvPr>
            <p:ph idx="9" type="body"/>
          </p:nvPr>
        </p:nvSpPr>
        <p:spPr>
          <a:xfrm>
            <a:off x="4693518"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8"/>
          <p:cNvSpPr txBox="1"/>
          <p:nvPr>
            <p:ph idx="13" type="body"/>
          </p:nvPr>
        </p:nvSpPr>
        <p:spPr>
          <a:xfrm>
            <a:off x="4693518"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8"/>
          <p:cNvSpPr/>
          <p:nvPr/>
        </p:nvSpPr>
        <p:spPr>
          <a:xfrm>
            <a:off x="7026790"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43" name="Google Shape;143;p18"/>
          <p:cNvSpPr/>
          <p:nvPr>
            <p:ph idx="14" type="pic"/>
          </p:nvPr>
        </p:nvSpPr>
        <p:spPr>
          <a:xfrm>
            <a:off x="7323970"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44" name="Google Shape;144;p18"/>
          <p:cNvSpPr txBox="1"/>
          <p:nvPr>
            <p:ph idx="15" type="body"/>
          </p:nvPr>
        </p:nvSpPr>
        <p:spPr>
          <a:xfrm>
            <a:off x="6824377"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8"/>
          <p:cNvSpPr txBox="1"/>
          <p:nvPr>
            <p:ph idx="16" type="body"/>
          </p:nvPr>
        </p:nvSpPr>
        <p:spPr>
          <a:xfrm>
            <a:off x="6824377"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8"/>
          <p:cNvSpPr/>
          <p:nvPr/>
        </p:nvSpPr>
        <p:spPr>
          <a:xfrm>
            <a:off x="9157648" y="2412312"/>
            <a:ext cx="1216152" cy="12161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47" name="Google Shape;147;p18"/>
          <p:cNvSpPr/>
          <p:nvPr>
            <p:ph idx="17" type="pic"/>
          </p:nvPr>
        </p:nvSpPr>
        <p:spPr>
          <a:xfrm>
            <a:off x="9454828" y="2709492"/>
            <a:ext cx="621792" cy="621792"/>
          </a:xfrm>
          <a:prstGeom prst="rect">
            <a:avLst/>
          </a:prstGeom>
          <a:noFill/>
          <a:ln>
            <a:noFill/>
          </a:ln>
        </p:spPr>
        <p:txBody>
          <a:bodyPr anchorCtr="1" anchor="ctr" bIns="0" lIns="180000" spcFirstLastPara="1" rIns="180000" wrap="square" tIns="0">
            <a:noAutofit/>
          </a:bodyPr>
          <a:lstStyle>
            <a:lvl1pPr lvl="0" marR="0" rtl="0" algn="l">
              <a:lnSpc>
                <a:spcPct val="90000"/>
              </a:lnSpc>
              <a:spcBef>
                <a:spcPts val="1000"/>
              </a:spcBef>
              <a:spcAft>
                <a:spcPts val="0"/>
              </a:spcAft>
              <a:buClr>
                <a:srgbClr val="7F7F7F"/>
              </a:buClr>
              <a:buSzPts val="500"/>
              <a:buFont typeface="Arial"/>
              <a:buNone/>
              <a:defRPr b="0" i="1" sz="500" u="none" cap="none" strike="noStrike">
                <a:solidFill>
                  <a:srgbClr val="7F7F7F"/>
                </a:solidFill>
                <a:latin typeface="Times New Roman"/>
                <a:ea typeface="Times New Roman"/>
                <a:cs typeface="Times New Roman"/>
                <a:sym typeface="Times New Roman"/>
              </a:defRPr>
            </a:lvl1pPr>
            <a:lvl2pPr lvl="1"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lvl="2"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lvl="3"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lvl="4"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48" name="Google Shape;148;p18"/>
          <p:cNvSpPr txBox="1"/>
          <p:nvPr>
            <p:ph idx="18" type="body"/>
          </p:nvPr>
        </p:nvSpPr>
        <p:spPr>
          <a:xfrm>
            <a:off x="8955235" y="3971432"/>
            <a:ext cx="1620000" cy="36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800"/>
              <a:buFont typeface="Arial"/>
              <a:buNone/>
              <a:defRPr sz="18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8"/>
          <p:cNvSpPr txBox="1"/>
          <p:nvPr>
            <p:ph idx="19" type="body"/>
          </p:nvPr>
        </p:nvSpPr>
        <p:spPr>
          <a:xfrm>
            <a:off x="8955235" y="4471987"/>
            <a:ext cx="1620000" cy="7200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rgbClr val="3F3F3F"/>
              </a:buClr>
              <a:buSzPts val="1400"/>
              <a:buNone/>
              <a:defRPr sz="1400">
                <a:solidFill>
                  <a:srgbClr val="3F3F3F"/>
                </a:solidFill>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8"/>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8"/>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9"/>
          <p:cNvSpPr/>
          <p:nvPr/>
        </p:nvSpPr>
        <p:spPr>
          <a:xfrm>
            <a:off x="0" y="0"/>
            <a:ext cx="12192000"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9"/>
          <p:cNvSpPr/>
          <p:nvPr/>
        </p:nvSpPr>
        <p:spPr>
          <a:xfrm rot="5400000">
            <a:off x="-3360737" y="3360737"/>
            <a:ext cx="6858000"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9"/>
          <p:cNvSpPr/>
          <p:nvPr/>
        </p:nvSpPr>
        <p:spPr>
          <a:xfrm rot="5400000">
            <a:off x="8144030" y="2810031"/>
            <a:ext cx="6858000" cy="12379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9"/>
          <p:cNvSpPr/>
          <p:nvPr/>
        </p:nvSpPr>
        <p:spPr>
          <a:xfrm>
            <a:off x="0" y="6721475"/>
            <a:ext cx="12192000" cy="1365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9"/>
          <p:cNvSpPr txBox="1"/>
          <p:nvPr>
            <p:ph type="title"/>
          </p:nvPr>
        </p:nvSpPr>
        <p:spPr>
          <a:xfrm>
            <a:off x="432000" y="432000"/>
            <a:ext cx="10143235" cy="432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3F3F3F"/>
              </a:buClr>
              <a:buSzPts val="3200"/>
              <a:buFont typeface="Corbel"/>
              <a:buNone/>
              <a:defRPr b="0"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9"/>
          <p:cNvSpPr txBox="1"/>
          <p:nvPr>
            <p:ph idx="1" type="body"/>
          </p:nvPr>
        </p:nvSpPr>
        <p:spPr>
          <a:xfrm>
            <a:off x="432000" y="1152000"/>
            <a:ext cx="10143235" cy="503925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orbel"/>
                <a:ea typeface="Corbel"/>
                <a:cs typeface="Corbel"/>
                <a:sym typeface="Corbel"/>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6" name="Google Shape;16;p9"/>
          <p:cNvSpPr txBox="1"/>
          <p:nvPr>
            <p:ph idx="11" type="ftr"/>
          </p:nvPr>
        </p:nvSpPr>
        <p:spPr>
          <a:xfrm>
            <a:off x="260974" y="6365893"/>
            <a:ext cx="4114800" cy="226714"/>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rgbClr val="3F3F3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9"/>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400" u="none" cap="none" strike="noStrike">
                <a:solidFill>
                  <a:srgbClr val="3F3F3F"/>
                </a:solidFill>
                <a:latin typeface="Corbel"/>
                <a:ea typeface="Corbel"/>
                <a:cs typeface="Corbel"/>
                <a:sym typeface="Corbel"/>
              </a:defRPr>
            </a:lvl1pPr>
            <a:lvl2pPr indent="0" lvl="1" marL="0" marR="0" rtl="0" algn="ctr">
              <a:spcBef>
                <a:spcPts val="0"/>
              </a:spcBef>
              <a:buNone/>
              <a:defRPr b="0" i="0" sz="1400" u="none" cap="none" strike="noStrike">
                <a:solidFill>
                  <a:srgbClr val="3F3F3F"/>
                </a:solidFill>
                <a:latin typeface="Corbel"/>
                <a:ea typeface="Corbel"/>
                <a:cs typeface="Corbel"/>
                <a:sym typeface="Corbel"/>
              </a:defRPr>
            </a:lvl2pPr>
            <a:lvl3pPr indent="0" lvl="2" marL="0" marR="0" rtl="0" algn="ctr">
              <a:spcBef>
                <a:spcPts val="0"/>
              </a:spcBef>
              <a:buNone/>
              <a:defRPr b="0" i="0" sz="1400" u="none" cap="none" strike="noStrike">
                <a:solidFill>
                  <a:srgbClr val="3F3F3F"/>
                </a:solidFill>
                <a:latin typeface="Corbel"/>
                <a:ea typeface="Corbel"/>
                <a:cs typeface="Corbel"/>
                <a:sym typeface="Corbel"/>
              </a:defRPr>
            </a:lvl3pPr>
            <a:lvl4pPr indent="0" lvl="3" marL="0" marR="0" rtl="0" algn="ctr">
              <a:spcBef>
                <a:spcPts val="0"/>
              </a:spcBef>
              <a:buNone/>
              <a:defRPr b="0" i="0" sz="1400" u="none" cap="none" strike="noStrike">
                <a:solidFill>
                  <a:srgbClr val="3F3F3F"/>
                </a:solidFill>
                <a:latin typeface="Corbel"/>
                <a:ea typeface="Corbel"/>
                <a:cs typeface="Corbel"/>
                <a:sym typeface="Corbel"/>
              </a:defRPr>
            </a:lvl4pPr>
            <a:lvl5pPr indent="0" lvl="4" marL="0" marR="0" rtl="0" algn="ctr">
              <a:spcBef>
                <a:spcPts val="0"/>
              </a:spcBef>
              <a:buNone/>
              <a:defRPr b="0" i="0" sz="1400" u="none" cap="none" strike="noStrike">
                <a:solidFill>
                  <a:srgbClr val="3F3F3F"/>
                </a:solidFill>
                <a:latin typeface="Corbel"/>
                <a:ea typeface="Corbel"/>
                <a:cs typeface="Corbel"/>
                <a:sym typeface="Corbel"/>
              </a:defRPr>
            </a:lvl5pPr>
            <a:lvl6pPr indent="0" lvl="5" marL="0" marR="0" rtl="0" algn="ctr">
              <a:spcBef>
                <a:spcPts val="0"/>
              </a:spcBef>
              <a:buNone/>
              <a:defRPr b="0" i="0" sz="1400" u="none" cap="none" strike="noStrike">
                <a:solidFill>
                  <a:srgbClr val="3F3F3F"/>
                </a:solidFill>
                <a:latin typeface="Corbel"/>
                <a:ea typeface="Corbel"/>
                <a:cs typeface="Corbel"/>
                <a:sym typeface="Corbel"/>
              </a:defRPr>
            </a:lvl6pPr>
            <a:lvl7pPr indent="0" lvl="6" marL="0" marR="0" rtl="0" algn="ctr">
              <a:spcBef>
                <a:spcPts val="0"/>
              </a:spcBef>
              <a:buNone/>
              <a:defRPr b="0" i="0" sz="1400" u="none" cap="none" strike="noStrike">
                <a:solidFill>
                  <a:srgbClr val="3F3F3F"/>
                </a:solidFill>
                <a:latin typeface="Corbel"/>
                <a:ea typeface="Corbel"/>
                <a:cs typeface="Corbel"/>
                <a:sym typeface="Corbel"/>
              </a:defRPr>
            </a:lvl7pPr>
            <a:lvl8pPr indent="0" lvl="7" marL="0" marR="0" rtl="0" algn="ctr">
              <a:spcBef>
                <a:spcPts val="0"/>
              </a:spcBef>
              <a:buNone/>
              <a:defRPr b="0" i="0" sz="1400" u="none" cap="none" strike="noStrike">
                <a:solidFill>
                  <a:srgbClr val="3F3F3F"/>
                </a:solidFill>
                <a:latin typeface="Corbel"/>
                <a:ea typeface="Corbel"/>
                <a:cs typeface="Corbel"/>
                <a:sym typeface="Corbel"/>
              </a:defRPr>
            </a:lvl8pPr>
            <a:lvl9pPr indent="0" lvl="8" marL="0" marR="0" rtl="0" algn="ctr">
              <a:spcBef>
                <a:spcPts val="0"/>
              </a:spcBef>
              <a:buNone/>
              <a:defRPr b="0" i="0" sz="1400" u="none" cap="none" strike="noStrike">
                <a:solidFill>
                  <a:srgbClr val="3F3F3F"/>
                </a:solidFill>
                <a:latin typeface="Corbel"/>
                <a:ea typeface="Corbel"/>
                <a:cs typeface="Corbel"/>
                <a:sym typeface="Corbel"/>
              </a:defRPr>
            </a:lvl9p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18" name="Google Shape;18;p9"/>
          <p:cNvSpPr txBox="1"/>
          <p:nvPr/>
        </p:nvSpPr>
        <p:spPr>
          <a:xfrm>
            <a:off x="11034141" y="5994000"/>
            <a:ext cx="1077777" cy="359073"/>
          </a:xfrm>
          <a:prstGeom prst="rect">
            <a:avLst/>
          </a:prstGeom>
          <a:noFill/>
          <a:ln>
            <a:noFill/>
          </a:ln>
        </p:spPr>
        <p:txBody>
          <a:bodyPr anchorCtr="0" anchor="t" bIns="0" lIns="0" spcFirstLastPara="1" rIns="0" wrap="square" tIns="0">
            <a:spAutoFit/>
          </a:bodyPr>
          <a:lstStyle/>
          <a:p>
            <a:pPr indent="0" lvl="0" marL="0" marR="0" rtl="0" algn="ctr">
              <a:lnSpc>
                <a:spcPct val="58333"/>
              </a:lnSpc>
              <a:spcBef>
                <a:spcPts val="0"/>
              </a:spcBef>
              <a:spcAft>
                <a:spcPts val="0"/>
              </a:spcAft>
              <a:buNone/>
            </a:pPr>
            <a:r>
              <a:rPr b="1" i="0" lang="en-US" sz="2400" u="none" cap="none" strike="noStrike">
                <a:solidFill>
                  <a:schemeClr val="accent1"/>
                </a:solidFill>
                <a:latin typeface="Corbel"/>
                <a:ea typeface="Corbel"/>
                <a:cs typeface="Corbel"/>
                <a:sym typeface="Corbel"/>
              </a:rPr>
              <a:t>Contoso</a:t>
            </a:r>
            <a:br>
              <a:rPr b="1" i="0" lang="en-US" sz="2400" u="none" cap="none" strike="noStrike">
                <a:solidFill>
                  <a:srgbClr val="7F7F7F"/>
                </a:solidFill>
                <a:latin typeface="Corbel"/>
                <a:ea typeface="Corbel"/>
                <a:cs typeface="Corbel"/>
                <a:sym typeface="Corbel"/>
              </a:rPr>
            </a:br>
            <a:r>
              <a:rPr b="0" i="0" lang="en-US" sz="1000" u="none" cap="none" strike="noStrike">
                <a:solidFill>
                  <a:srgbClr val="7F7F7F"/>
                </a:solidFill>
                <a:latin typeface="Corbel"/>
                <a:ea typeface="Corbel"/>
                <a:cs typeface="Corbel"/>
                <a:sym typeface="Corbel"/>
              </a:rPr>
              <a:t>Pharmaceuticals</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hyperlink" Target="https://github.com/SanjeebNath382/evolution-hacknit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Stethescope and arms showing a medical professional taking a patient's blood pressure.  Picture includes blood pressure machine and clipboard." id="359" name="Google Shape;359;p1"/>
          <p:cNvPicPr preferRelativeResize="0"/>
          <p:nvPr>
            <p:ph idx="2" type="pic"/>
          </p:nvPr>
        </p:nvPicPr>
        <p:blipFill rotWithShape="1">
          <a:blip r:embed="rId3">
            <a:alphaModFix/>
          </a:blip>
          <a:srcRect b="0" l="0" r="0" t="0"/>
          <a:stretch/>
        </p:blipFill>
        <p:spPr>
          <a:xfrm>
            <a:off x="136525" y="136525"/>
            <a:ext cx="11909425" cy="6584950"/>
          </a:xfrm>
          <a:prstGeom prst="rect">
            <a:avLst/>
          </a:prstGeom>
          <a:noFill/>
          <a:ln>
            <a:noFill/>
          </a:ln>
        </p:spPr>
      </p:pic>
      <p:sp>
        <p:nvSpPr>
          <p:cNvPr id="360" name="Google Shape;360;p1"/>
          <p:cNvSpPr/>
          <p:nvPr/>
        </p:nvSpPr>
        <p:spPr>
          <a:xfrm>
            <a:off x="5286428" y="136800"/>
            <a:ext cx="5676382" cy="6584675"/>
          </a:xfrm>
          <a:prstGeom prst="rect">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1" name="Google Shape;361;p1"/>
          <p:cNvSpPr txBox="1"/>
          <p:nvPr>
            <p:ph type="ctrTitle"/>
          </p:nvPr>
        </p:nvSpPr>
        <p:spPr>
          <a:xfrm>
            <a:off x="4527498" y="4292075"/>
            <a:ext cx="6435300" cy="24294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3600"/>
              <a:buFont typeface="Corbel"/>
              <a:buNone/>
            </a:pPr>
            <a:r>
              <a:rPr b="1" lang="en-US" sz="3600"/>
              <a:t>Track: Good for Social Cause</a:t>
            </a:r>
            <a:br>
              <a:rPr b="1" lang="en-US" sz="3600"/>
            </a:br>
            <a:r>
              <a:rPr b="1" i="0" lang="en-US" sz="3600">
                <a:latin typeface="Arial"/>
                <a:ea typeface="Arial"/>
                <a:cs typeface="Arial"/>
                <a:sym typeface="Arial"/>
              </a:rPr>
              <a:t>TEAM | EVOLUTION</a:t>
            </a:r>
            <a:br>
              <a:rPr b="1" i="0" lang="en-US" sz="3600">
                <a:solidFill>
                  <a:srgbClr val="24292E"/>
                </a:solidFill>
                <a:latin typeface="Arial"/>
                <a:ea typeface="Arial"/>
                <a:cs typeface="Arial"/>
                <a:sym typeface="Arial"/>
              </a:rPr>
            </a:br>
            <a:endParaRPr b="1" sz="3600"/>
          </a:p>
        </p:txBody>
      </p:sp>
      <p:sp>
        <p:nvSpPr>
          <p:cNvPr id="362" name="Google Shape;362;p1"/>
          <p:cNvSpPr txBox="1"/>
          <p:nvPr/>
        </p:nvSpPr>
        <p:spPr>
          <a:xfrm>
            <a:off x="7988439" y="657429"/>
            <a:ext cx="2973859" cy="483191"/>
          </a:xfrm>
          <a:prstGeom prst="rect">
            <a:avLst/>
          </a:prstGeom>
          <a:noFill/>
          <a:ln>
            <a:noFill/>
          </a:ln>
        </p:spPr>
        <p:txBody>
          <a:bodyPr anchorCtr="0" anchor="t" bIns="0" lIns="0" spcFirstLastPara="1" rIns="0" wrap="square" tIns="144000">
            <a:spAutoFit/>
          </a:bodyPr>
          <a:lstStyle/>
          <a:p>
            <a:pPr indent="0" lvl="0" marL="0" marR="0" rtl="0" algn="ctr">
              <a:lnSpc>
                <a:spcPct val="23333"/>
              </a:lnSpc>
              <a:spcBef>
                <a:spcPts val="0"/>
              </a:spcBef>
              <a:spcAft>
                <a:spcPts val="0"/>
              </a:spcAft>
              <a:buNone/>
            </a:pPr>
            <a:r>
              <a:rPr b="1" i="0" lang="en-US" sz="6000" u="none" cap="none" strike="noStrike">
                <a:solidFill>
                  <a:schemeClr val="lt1"/>
                </a:solidFill>
                <a:latin typeface="Corbel"/>
                <a:ea typeface="Corbel"/>
                <a:cs typeface="Corbel"/>
                <a:sym typeface="Corbel"/>
              </a:rPr>
              <a:t>MedIoT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Arial image of computer laptop keyboard and clipboard with form on it.  Also contains hands folded." id="368" name="Google Shape;368;p2"/>
          <p:cNvPicPr preferRelativeResize="0"/>
          <p:nvPr>
            <p:ph idx="2" type="pic"/>
          </p:nvPr>
        </p:nvPicPr>
        <p:blipFill rotWithShape="1">
          <a:blip r:embed="rId3">
            <a:alphaModFix/>
          </a:blip>
          <a:srcRect b="0" l="0" r="0" t="0"/>
          <a:stretch/>
        </p:blipFill>
        <p:spPr>
          <a:xfrm>
            <a:off x="5277678" y="136525"/>
            <a:ext cx="5676382" cy="6584950"/>
          </a:xfrm>
          <a:prstGeom prst="rect">
            <a:avLst/>
          </a:prstGeom>
          <a:solidFill>
            <a:srgbClr val="08343A"/>
          </a:solidFill>
          <a:ln>
            <a:noFill/>
          </a:ln>
        </p:spPr>
      </p:pic>
      <p:sp>
        <p:nvSpPr>
          <p:cNvPr id="369" name="Google Shape;369;p2"/>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0" name="Google Shape;370;p2"/>
          <p:cNvSpPr txBox="1"/>
          <p:nvPr>
            <p:ph type="ctrTitle"/>
          </p:nvPr>
        </p:nvSpPr>
        <p:spPr>
          <a:xfrm>
            <a:off x="5573044" y="5736363"/>
            <a:ext cx="5085650" cy="72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7200"/>
              <a:buFont typeface="Corbel"/>
              <a:buNone/>
            </a:pPr>
            <a:r>
              <a:rPr b="1" lang="en-US" sz="7200"/>
              <a:t>PROBLEM STATEMENT</a:t>
            </a:r>
            <a:endParaRPr/>
          </a:p>
        </p:txBody>
      </p:sp>
      <p:sp>
        <p:nvSpPr>
          <p:cNvPr id="371" name="Google Shape;371;p2"/>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72" name="Google Shape;372;p2"/>
          <p:cNvSpPr txBox="1"/>
          <p:nvPr/>
        </p:nvSpPr>
        <p:spPr>
          <a:xfrm>
            <a:off x="303846" y="136525"/>
            <a:ext cx="4678500" cy="6557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400" u="none" cap="none" strike="noStrike">
                <a:solidFill>
                  <a:schemeClr val="dk1"/>
                </a:solidFill>
                <a:latin typeface="Roboto"/>
                <a:ea typeface="Roboto"/>
                <a:cs typeface="Roboto"/>
                <a:sym typeface="Roboto"/>
              </a:rPr>
              <a:t>Rural and Remote residents encounter barriers to healthcare that restrain their ability to get the medical services they need. The problem of handling and keeping a note and regular monitoring is serious in India. Also, it has been continuously observed in no. of surveys that the nurses and doctors in India suffer through burnout due to heavy workload and hectic schedule, which is a matter of concern. The records of patients are not well-maintained on either grounds and hence seems to be a greater problem in the picture.</a:t>
            </a:r>
            <a:endParaRPr>
              <a:latin typeface="Roboto"/>
              <a:ea typeface="Roboto"/>
              <a:cs typeface="Roboto"/>
              <a:sym typeface="Roboto"/>
            </a:endParaRPr>
          </a:p>
          <a:p>
            <a:pPr indent="0" lvl="0" marL="0" marR="0" rtl="0" algn="just">
              <a:spcBef>
                <a:spcPts val="0"/>
              </a:spcBef>
              <a:spcAft>
                <a:spcPts val="0"/>
              </a:spcAft>
              <a:buNone/>
            </a:pPr>
            <a:r>
              <a:t/>
            </a:r>
            <a:endParaRPr i="0" sz="1400" u="none" cap="none" strike="noStrike">
              <a:solidFill>
                <a:srgbClr val="24292E"/>
              </a:solidFill>
              <a:latin typeface="Roboto"/>
              <a:ea typeface="Roboto"/>
              <a:cs typeface="Roboto"/>
              <a:sym typeface="Roboto"/>
            </a:endParaRPr>
          </a:p>
          <a:p>
            <a:pPr indent="0" lvl="0" marL="0" marR="0" rtl="0" algn="just">
              <a:spcBef>
                <a:spcPts val="0"/>
              </a:spcBef>
              <a:spcAft>
                <a:spcPts val="0"/>
              </a:spcAft>
              <a:buNone/>
            </a:pPr>
            <a:r>
              <a:rPr i="0" lang="en-US" sz="1400" u="none" cap="none" strike="noStrike">
                <a:solidFill>
                  <a:schemeClr val="dk1"/>
                </a:solidFill>
                <a:latin typeface="Roboto"/>
                <a:ea typeface="Roboto"/>
                <a:cs typeface="Roboto"/>
                <a:sym typeface="Roboto"/>
              </a:rPr>
              <a:t>Also, in the current synopsis, extremely transmittable diseases like COVID-19 have forced people to avail of home hospitalization and treatment and, that's why treating everyone in need of continuous monitoring and regular checkup is difficult.</a:t>
            </a:r>
            <a:endParaRPr>
              <a:latin typeface="Roboto"/>
              <a:ea typeface="Roboto"/>
              <a:cs typeface="Roboto"/>
              <a:sym typeface="Roboto"/>
            </a:endParaRPr>
          </a:p>
          <a:p>
            <a:pPr indent="0" lvl="0" marL="0" marR="0" rtl="0" algn="just">
              <a:spcBef>
                <a:spcPts val="0"/>
              </a:spcBef>
              <a:spcAft>
                <a:spcPts val="0"/>
              </a:spcAft>
              <a:buNone/>
            </a:pPr>
            <a:r>
              <a:t/>
            </a:r>
            <a:endParaRPr i="0" sz="1400" u="none" cap="none" strike="noStrike">
              <a:solidFill>
                <a:srgbClr val="24292E"/>
              </a:solidFill>
              <a:latin typeface="Roboto"/>
              <a:ea typeface="Roboto"/>
              <a:cs typeface="Roboto"/>
              <a:sym typeface="Roboto"/>
            </a:endParaRPr>
          </a:p>
          <a:p>
            <a:pPr indent="0" lvl="0" marL="0" marR="0" rtl="0" algn="just">
              <a:spcBef>
                <a:spcPts val="0"/>
              </a:spcBef>
              <a:spcAft>
                <a:spcPts val="0"/>
              </a:spcAft>
              <a:buNone/>
            </a:pPr>
            <a:r>
              <a:rPr i="0" lang="en-US" sz="1400" u="none" cap="none" strike="noStrike">
                <a:solidFill>
                  <a:schemeClr val="dk1"/>
                </a:solidFill>
                <a:latin typeface="Roboto"/>
                <a:ea typeface="Roboto"/>
                <a:cs typeface="Roboto"/>
                <a:sym typeface="Roboto"/>
              </a:rPr>
              <a:t>May it be a pandemic or the problem of distance, consulting a good doctor even for a regular checkup and urgent situations that need to be dealt with as soon as possible is a big issue. There's a need for proper management of a patient's historical record and, tracking of current health-stats is one of the challenges in front of the Medical System in India.</a:t>
            </a:r>
            <a:endParaRPr i="0" sz="1400" u="none" cap="none" strike="noStrike">
              <a:solidFill>
                <a:srgbClr val="24292E"/>
              </a:solidFill>
              <a:latin typeface="Roboto"/>
              <a:ea typeface="Roboto"/>
              <a:cs typeface="Roboto"/>
              <a:sym typeface="Roboto"/>
            </a:endParaRPr>
          </a:p>
          <a:p>
            <a:pPr indent="0" lvl="0" marL="0" marR="0" rtl="0" algn="just">
              <a:spcBef>
                <a:spcPts val="0"/>
              </a:spcBef>
              <a:spcAft>
                <a:spcPts val="0"/>
              </a:spcAft>
              <a:buNone/>
            </a:pPr>
            <a:r>
              <a:t/>
            </a:r>
            <a:endParaRPr i="0" sz="1400" u="none" cap="none" strike="noStrike">
              <a:solidFill>
                <a:srgbClr val="24292E"/>
              </a:solidFill>
              <a:latin typeface="Roboto"/>
              <a:ea typeface="Roboto"/>
              <a:cs typeface="Roboto"/>
              <a:sym typeface="Roboto"/>
            </a:endParaRPr>
          </a:p>
          <a:p>
            <a:pPr indent="0" lvl="0" marL="0" marR="0" rtl="0" algn="just">
              <a:spcBef>
                <a:spcPts val="0"/>
              </a:spcBef>
              <a:spcAft>
                <a:spcPts val="0"/>
              </a:spcAft>
              <a:buNone/>
            </a:pPr>
            <a:r>
              <a:rPr i="0" lang="en-US" sz="1400" u="none" cap="none" strike="noStrike">
                <a:solidFill>
                  <a:srgbClr val="24292E"/>
                </a:solidFill>
                <a:latin typeface="Roboto"/>
                <a:ea typeface="Roboto"/>
                <a:cs typeface="Roboto"/>
                <a:sym typeface="Roboto"/>
              </a:rPr>
              <a:t>Keeping in mind the above problems, A solution needs to be proposed that solves the problems efficiently and is economically sustainable for the poor citizens of the society.</a:t>
            </a:r>
            <a:endParaRPr>
              <a:latin typeface="Roboto"/>
              <a:ea typeface="Roboto"/>
              <a:cs typeface="Roboto"/>
              <a:sym typeface="Roboto"/>
            </a:endParaRPr>
          </a:p>
          <a:p>
            <a:pPr indent="0" lvl="0" marL="0" marR="0" rtl="0" algn="just">
              <a:spcBef>
                <a:spcPts val="0"/>
              </a:spcBef>
              <a:spcAft>
                <a:spcPts val="0"/>
              </a:spcAft>
              <a:buNone/>
            </a:pPr>
            <a:r>
              <a:t/>
            </a:r>
            <a:endParaRPr i="0" sz="1400" u="none" cap="none" strike="noStrike">
              <a:solidFill>
                <a:schemeClr val="dk1"/>
              </a:solidFill>
              <a:latin typeface="Roboto"/>
              <a:ea typeface="Roboto"/>
              <a:cs typeface="Roboto"/>
              <a:sym typeface="Roboto"/>
            </a:endParaRPr>
          </a:p>
        </p:txBody>
      </p:sp>
      <p:sp>
        <p:nvSpPr>
          <p:cNvPr id="373" name="Google Shape;373;p2"/>
          <p:cNvSpPr/>
          <p:nvPr/>
        </p:nvSpPr>
        <p:spPr>
          <a:xfrm>
            <a:off x="11091633" y="5736363"/>
            <a:ext cx="1100367" cy="72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Teacher pointing at board icon" id="379" name="Google Shape;379;p3"/>
          <p:cNvPicPr preferRelativeResize="0"/>
          <p:nvPr>
            <p:ph idx="2" type="pic"/>
          </p:nvPr>
        </p:nvPicPr>
        <p:blipFill rotWithShape="1">
          <a:blip r:embed="rId3">
            <a:alphaModFix/>
          </a:blip>
          <a:srcRect b="0" l="0" r="0" t="0"/>
          <a:stretch/>
        </p:blipFill>
        <p:spPr>
          <a:xfrm>
            <a:off x="931393" y="2709492"/>
            <a:ext cx="621792" cy="621792"/>
          </a:xfrm>
          <a:prstGeom prst="rect">
            <a:avLst/>
          </a:prstGeom>
          <a:noFill/>
          <a:ln>
            <a:noFill/>
          </a:ln>
        </p:spPr>
      </p:pic>
      <p:sp>
        <p:nvSpPr>
          <p:cNvPr id="380" name="Google Shape;380;p3"/>
          <p:cNvSpPr txBox="1"/>
          <p:nvPr>
            <p:ph idx="1" type="body"/>
          </p:nvPr>
        </p:nvSpPr>
        <p:spPr>
          <a:xfrm>
            <a:off x="431800" y="3971432"/>
            <a:ext cx="1620000" cy="36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Prioritize</a:t>
            </a:r>
            <a:endParaRPr/>
          </a:p>
        </p:txBody>
      </p:sp>
      <p:sp>
        <p:nvSpPr>
          <p:cNvPr id="381" name="Google Shape;381;p3"/>
          <p:cNvSpPr txBox="1"/>
          <p:nvPr>
            <p:ph idx="3" type="body"/>
          </p:nvPr>
        </p:nvSpPr>
        <p:spPr>
          <a:xfrm>
            <a:off x="431800" y="4471987"/>
            <a:ext cx="1620000" cy="72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Lorem ipsum dolor sit amet, consectetur adipiscing elit. </a:t>
            </a:r>
            <a:endParaRPr/>
          </a:p>
        </p:txBody>
      </p:sp>
      <p:pic>
        <p:nvPicPr>
          <p:cNvPr descr="Lecturer at podium icon" id="382" name="Google Shape;382;p3"/>
          <p:cNvPicPr preferRelativeResize="0"/>
          <p:nvPr>
            <p:ph idx="4" type="pic"/>
          </p:nvPr>
        </p:nvPicPr>
        <p:blipFill rotWithShape="1">
          <a:blip r:embed="rId4">
            <a:alphaModFix/>
          </a:blip>
          <a:srcRect b="0" l="0" r="0" t="0"/>
          <a:stretch/>
        </p:blipFill>
        <p:spPr>
          <a:xfrm>
            <a:off x="3062252" y="2709492"/>
            <a:ext cx="621792" cy="621792"/>
          </a:xfrm>
          <a:prstGeom prst="rect">
            <a:avLst/>
          </a:prstGeom>
          <a:noFill/>
          <a:ln>
            <a:noFill/>
          </a:ln>
        </p:spPr>
      </p:pic>
      <p:sp>
        <p:nvSpPr>
          <p:cNvPr id="383" name="Google Shape;383;p3"/>
          <p:cNvSpPr txBox="1"/>
          <p:nvPr>
            <p:ph idx="5" type="body"/>
          </p:nvPr>
        </p:nvSpPr>
        <p:spPr>
          <a:xfrm>
            <a:off x="2562659" y="3971432"/>
            <a:ext cx="1620000" cy="36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Authorize</a:t>
            </a:r>
            <a:endParaRPr/>
          </a:p>
        </p:txBody>
      </p:sp>
      <p:sp>
        <p:nvSpPr>
          <p:cNvPr id="384" name="Google Shape;384;p3"/>
          <p:cNvSpPr txBox="1"/>
          <p:nvPr>
            <p:ph idx="6" type="body"/>
          </p:nvPr>
        </p:nvSpPr>
        <p:spPr>
          <a:xfrm>
            <a:off x="2562659" y="4471987"/>
            <a:ext cx="1620000" cy="72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Etiam aliquet eu mi quis lacinia.</a:t>
            </a:r>
            <a:endParaRPr/>
          </a:p>
        </p:txBody>
      </p:sp>
      <p:sp>
        <p:nvSpPr>
          <p:cNvPr id="385" name="Google Shape;385;p3"/>
          <p:cNvSpPr txBox="1"/>
          <p:nvPr>
            <p:ph idx="8" type="body"/>
          </p:nvPr>
        </p:nvSpPr>
        <p:spPr>
          <a:xfrm>
            <a:off x="4693518" y="3971432"/>
            <a:ext cx="1620000" cy="36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Monetize</a:t>
            </a:r>
            <a:endParaRPr/>
          </a:p>
        </p:txBody>
      </p:sp>
      <p:sp>
        <p:nvSpPr>
          <p:cNvPr id="386" name="Google Shape;386;p3"/>
          <p:cNvSpPr txBox="1"/>
          <p:nvPr>
            <p:ph idx="9" type="body"/>
          </p:nvPr>
        </p:nvSpPr>
        <p:spPr>
          <a:xfrm>
            <a:off x="4693518" y="4471987"/>
            <a:ext cx="1620000" cy="72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Integer convallis suscipit ante eu varius.</a:t>
            </a:r>
            <a:endParaRPr/>
          </a:p>
        </p:txBody>
      </p:sp>
      <p:pic>
        <p:nvPicPr>
          <p:cNvPr descr="Image of digital blood sugar machine and an empty bottle of test strips turned on its side." id="387" name="Google Shape;387;p3"/>
          <p:cNvPicPr preferRelativeResize="0"/>
          <p:nvPr>
            <p:ph idx="13" type="pic"/>
          </p:nvPr>
        </p:nvPicPr>
        <p:blipFill rotWithShape="1">
          <a:blip r:embed="rId5">
            <a:alphaModFix/>
          </a:blip>
          <a:srcRect b="0" l="0" r="0" t="0"/>
          <a:stretch/>
        </p:blipFill>
        <p:spPr>
          <a:xfrm>
            <a:off x="6641052" y="136525"/>
            <a:ext cx="4313008" cy="6584950"/>
          </a:xfrm>
          <a:prstGeom prst="rect">
            <a:avLst/>
          </a:prstGeom>
          <a:solidFill>
            <a:srgbClr val="08343A"/>
          </a:solidFill>
          <a:ln>
            <a:noFill/>
          </a:ln>
        </p:spPr>
      </p:pic>
      <p:sp>
        <p:nvSpPr>
          <p:cNvPr id="388" name="Google Shape;388;p3"/>
          <p:cNvSpPr/>
          <p:nvPr/>
        </p:nvSpPr>
        <p:spPr>
          <a:xfrm rot="5400000">
            <a:off x="7151842" y="-373218"/>
            <a:ext cx="3292475" cy="4311960"/>
          </a:xfrm>
          <a:prstGeom prst="rect">
            <a:avLst/>
          </a:prstGeom>
          <a:solidFill>
            <a:srgbClr val="18586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9" name="Google Shape;389;p3"/>
          <p:cNvSpPr/>
          <p:nvPr/>
        </p:nvSpPr>
        <p:spPr>
          <a:xfrm rot="5400000">
            <a:off x="7151842" y="2919257"/>
            <a:ext cx="3292475"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0" name="Google Shape;390;p3"/>
          <p:cNvSpPr txBox="1"/>
          <p:nvPr>
            <p:ph type="ctrTitle"/>
          </p:nvPr>
        </p:nvSpPr>
        <p:spPr>
          <a:xfrm>
            <a:off x="6866469" y="3674372"/>
            <a:ext cx="3863221" cy="72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4500"/>
              <a:buFont typeface="Corbel"/>
              <a:buNone/>
            </a:pPr>
            <a:r>
              <a:rPr b="1" lang="en-US"/>
              <a:t>Solution</a:t>
            </a:r>
            <a:endParaRPr b="1"/>
          </a:p>
        </p:txBody>
      </p:sp>
      <p:sp>
        <p:nvSpPr>
          <p:cNvPr id="391" name="Google Shape;391;p3"/>
          <p:cNvSpPr txBox="1"/>
          <p:nvPr>
            <p:ph idx="14" type="subTitle"/>
          </p:nvPr>
        </p:nvSpPr>
        <p:spPr>
          <a:xfrm>
            <a:off x="6866469" y="4608000"/>
            <a:ext cx="3863221" cy="1800000"/>
          </a:xfrm>
          <a:prstGeom prst="rect">
            <a:avLst/>
          </a:prstGeom>
          <a:noFill/>
          <a:ln>
            <a:noFill/>
          </a:ln>
        </p:spPr>
        <p:txBody>
          <a:bodyPr anchorCtr="0" anchor="t" bIns="0" lIns="0" spcFirstLastPara="1" rIns="0" wrap="square" tIns="0">
            <a:noAutofit/>
          </a:bodyPr>
          <a:lstStyle/>
          <a:p>
            <a:pPr indent="0" lvl="0" marL="0" rtl="0" algn="r">
              <a:lnSpc>
                <a:spcPct val="90000"/>
              </a:lnSpc>
              <a:spcBef>
                <a:spcPts val="0"/>
              </a:spcBef>
              <a:spcAft>
                <a:spcPts val="0"/>
              </a:spcAft>
              <a:buClr>
                <a:schemeClr val="lt1"/>
              </a:buClr>
              <a:buSzPts val="2400"/>
              <a:buNone/>
            </a:pPr>
            <a:r>
              <a:rPr b="1" lang="en-US" sz="3400">
                <a:latin typeface="Roboto"/>
                <a:ea typeface="Roboto"/>
                <a:cs typeface="Roboto"/>
                <a:sym typeface="Roboto"/>
              </a:rPr>
              <a:t>MedIoT</a:t>
            </a:r>
            <a:endParaRPr b="1" sz="3400">
              <a:latin typeface="Roboto"/>
              <a:ea typeface="Roboto"/>
              <a:cs typeface="Roboto"/>
              <a:sym typeface="Roboto"/>
            </a:endParaRPr>
          </a:p>
          <a:p>
            <a:pPr indent="0" lvl="0" marL="0" rtl="0" algn="r">
              <a:lnSpc>
                <a:spcPct val="90000"/>
              </a:lnSpc>
              <a:spcBef>
                <a:spcPts val="1000"/>
              </a:spcBef>
              <a:spcAft>
                <a:spcPts val="0"/>
              </a:spcAft>
              <a:buClr>
                <a:schemeClr val="lt1"/>
              </a:buClr>
              <a:buSzPts val="2400"/>
              <a:buNone/>
            </a:pPr>
            <a:r>
              <a:rPr b="1" lang="en-US">
                <a:latin typeface="Roboto"/>
                <a:ea typeface="Roboto"/>
                <a:cs typeface="Roboto"/>
                <a:sym typeface="Roboto"/>
              </a:rPr>
              <a:t>A Web-based </a:t>
            </a:r>
            <a:r>
              <a:rPr b="1" i="0" lang="en-US">
                <a:latin typeface="Roboto"/>
                <a:ea typeface="Roboto"/>
                <a:cs typeface="Roboto"/>
                <a:sym typeface="Roboto"/>
              </a:rPr>
              <a:t>Health Monitoring and Medical Consultation System.</a:t>
            </a:r>
            <a:endParaRPr b="1">
              <a:latin typeface="Roboto"/>
              <a:ea typeface="Roboto"/>
              <a:cs typeface="Roboto"/>
              <a:sym typeface="Roboto"/>
            </a:endParaRPr>
          </a:p>
        </p:txBody>
      </p:sp>
      <p:sp>
        <p:nvSpPr>
          <p:cNvPr id="392" name="Google Shape;392;p3"/>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393" name="Google Shape;393;p3"/>
          <p:cNvSpPr/>
          <p:nvPr/>
        </p:nvSpPr>
        <p:spPr>
          <a:xfrm>
            <a:off x="7270812" y="4394372"/>
            <a:ext cx="3683248" cy="45719"/>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4" name="Google Shape;394;p3"/>
          <p:cNvSpPr/>
          <p:nvPr/>
        </p:nvSpPr>
        <p:spPr>
          <a:xfrm>
            <a:off x="11091633" y="5797118"/>
            <a:ext cx="1035264" cy="61088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5" name="Google Shape;395;p3"/>
          <p:cNvSpPr/>
          <p:nvPr>
            <p:ph idx="7" type="pic"/>
          </p:nvPr>
        </p:nvSpPr>
        <p:spPr>
          <a:xfrm>
            <a:off x="5193111" y="2709492"/>
            <a:ext cx="621792" cy="621792"/>
          </a:xfrm>
          <a:prstGeom prst="rect">
            <a:avLst/>
          </a:prstGeom>
          <a:noFill/>
          <a:ln>
            <a:noFill/>
          </a:ln>
        </p:spPr>
        <p:txBody>
          <a:bodyPr anchorCtr="1" anchor="ctr" bIns="0" lIns="180000" spcFirstLastPara="1" rIns="180000" wrap="square" tIns="0">
            <a:noAutofit/>
          </a:bodyPr>
          <a:lstStyle/>
          <a:p>
            <a:pPr indent="0" lvl="0" marL="0" rtl="0" algn="l">
              <a:spcBef>
                <a:spcPts val="1000"/>
              </a:spcBef>
              <a:spcAft>
                <a:spcPts val="0"/>
              </a:spcAft>
              <a:buNone/>
            </a:pPr>
            <a:r>
              <a:t/>
            </a:r>
            <a:endParaRPr/>
          </a:p>
        </p:txBody>
      </p:sp>
      <p:sp>
        <p:nvSpPr>
          <p:cNvPr id="396" name="Google Shape;396;p3"/>
          <p:cNvSpPr/>
          <p:nvPr/>
        </p:nvSpPr>
        <p:spPr>
          <a:xfrm>
            <a:off x="294227" y="301841"/>
            <a:ext cx="6209252" cy="630314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24292E"/>
                </a:solidFill>
                <a:latin typeface="Arial"/>
                <a:ea typeface="Arial"/>
                <a:cs typeface="Arial"/>
                <a:sym typeface="Arial"/>
              </a:rPr>
              <a:t>The IoT system is connected to the cloud that let’s the users keep real time check on some basic parameters like: Heart-Rate, Blood Pressure, Temperature, ECG Function, Glucose Level, Dissolved Oxygen Level etc. using Bio-Sensors that transmits the data to Firebase for storage in database and henceforth can be accessed by the authenticated person.</a:t>
            </a:r>
            <a:endParaRPr/>
          </a:p>
          <a:p>
            <a:pPr indent="0" lvl="0" marL="0" marR="0" rtl="0" algn="l">
              <a:spcBef>
                <a:spcPts val="0"/>
              </a:spcBef>
              <a:spcAft>
                <a:spcPts val="0"/>
              </a:spcAft>
              <a:buNone/>
            </a:pPr>
            <a:r>
              <a:t/>
            </a:r>
            <a:endParaRPr b="0" i="0" sz="1800" u="none" cap="none" strike="noStrike">
              <a:solidFill>
                <a:srgbClr val="24292E"/>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92E"/>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rgbClr val="24292E"/>
                </a:solidFill>
                <a:latin typeface="Arial"/>
                <a:ea typeface="Arial"/>
                <a:cs typeface="Arial"/>
                <a:sym typeface="Arial"/>
              </a:rPr>
              <a:t>The PHP based medical website offers people to have a better access to healthcare resources beyond their boundaries of accessibility and connect them to doctors, specialists and healthcare experts on a digital platform, which provides them access to an online consultant without a physical visit. The app provides one-to-one interaction with doctors with the help of features like text messages and video chats. For the doctors, It also includes the feature to view-track the medical record of the patient regularly and efficiently.</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7" name="Google Shape;397;p3"/>
          <p:cNvSpPr txBox="1"/>
          <p:nvPr>
            <p:ph type="ctrTitle"/>
          </p:nvPr>
        </p:nvSpPr>
        <p:spPr>
          <a:xfrm>
            <a:off x="6953469" y="977047"/>
            <a:ext cx="3863100" cy="72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4500"/>
              <a:buFont typeface="Corbel"/>
              <a:buNone/>
            </a:pPr>
            <a:r>
              <a:rPr b="1" lang="en-US" u="sng">
                <a:solidFill>
                  <a:srgbClr val="FFFFFF"/>
                </a:solidFill>
                <a:hlinkClick r:id="rId6">
                  <a:extLst>
                    <a:ext uri="{A12FA001-AC4F-418D-AE19-62706E023703}">
                      <ahyp:hlinkClr val="tx"/>
                    </a:ext>
                  </a:extLst>
                </a:hlinkClick>
              </a:rPr>
              <a:t>Github Repo here</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descr="Bullseye icon" id="403" name="Google Shape;403;p4"/>
          <p:cNvPicPr preferRelativeResize="0"/>
          <p:nvPr>
            <p:ph idx="2" type="pic"/>
          </p:nvPr>
        </p:nvPicPr>
        <p:blipFill rotWithShape="1">
          <a:blip r:embed="rId3">
            <a:alphaModFix/>
          </a:blip>
          <a:srcRect b="0" l="0" r="0" t="0"/>
          <a:stretch/>
        </p:blipFill>
        <p:spPr>
          <a:xfrm>
            <a:off x="2026412" y="1070668"/>
            <a:ext cx="621792" cy="621792"/>
          </a:xfrm>
          <a:prstGeom prst="rect">
            <a:avLst/>
          </a:prstGeom>
          <a:noFill/>
          <a:ln>
            <a:noFill/>
          </a:ln>
        </p:spPr>
      </p:pic>
      <p:sp>
        <p:nvSpPr>
          <p:cNvPr id="404" name="Google Shape;404;p4"/>
          <p:cNvSpPr txBox="1"/>
          <p:nvPr>
            <p:ph idx="1" type="body"/>
          </p:nvPr>
        </p:nvSpPr>
        <p:spPr>
          <a:xfrm>
            <a:off x="1526819" y="2310044"/>
            <a:ext cx="1620000" cy="252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Unique </a:t>
            </a:r>
            <a:endParaRPr/>
          </a:p>
        </p:txBody>
      </p:sp>
      <p:sp>
        <p:nvSpPr>
          <p:cNvPr id="405" name="Google Shape;405;p4"/>
          <p:cNvSpPr txBox="1"/>
          <p:nvPr>
            <p:ph idx="3" type="body"/>
          </p:nvPr>
        </p:nvSpPr>
        <p:spPr>
          <a:xfrm>
            <a:off x="1526819" y="2702598"/>
            <a:ext cx="1620000" cy="43430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Lorem ipsum dolor sit amet, consectetur adipiscing elit. </a:t>
            </a:r>
            <a:endParaRPr/>
          </a:p>
          <a:p>
            <a:pPr indent="0" lvl="0" marL="0" rtl="0" algn="ctr">
              <a:lnSpc>
                <a:spcPct val="90000"/>
              </a:lnSpc>
              <a:spcBef>
                <a:spcPts val="1000"/>
              </a:spcBef>
              <a:spcAft>
                <a:spcPts val="0"/>
              </a:spcAft>
              <a:buClr>
                <a:srgbClr val="3F3F3F"/>
              </a:buClr>
              <a:buSzPts val="1400"/>
              <a:buNone/>
            </a:pPr>
            <a:r>
              <a:t/>
            </a:r>
            <a:endParaRPr/>
          </a:p>
          <a:p>
            <a:pPr indent="0" lvl="0" marL="0" rtl="0" algn="ctr">
              <a:lnSpc>
                <a:spcPct val="90000"/>
              </a:lnSpc>
              <a:spcBef>
                <a:spcPts val="1000"/>
              </a:spcBef>
              <a:spcAft>
                <a:spcPts val="0"/>
              </a:spcAft>
              <a:buClr>
                <a:srgbClr val="3F3F3F"/>
              </a:buClr>
              <a:buSzPts val="1400"/>
              <a:buNone/>
            </a:pPr>
            <a:r>
              <a:t/>
            </a:r>
            <a:endParaRPr/>
          </a:p>
        </p:txBody>
      </p:sp>
      <p:pic>
        <p:nvPicPr>
          <p:cNvPr descr="Lecturer at podium icon" id="406" name="Google Shape;406;p4"/>
          <p:cNvPicPr preferRelativeResize="0"/>
          <p:nvPr>
            <p:ph idx="4" type="pic"/>
          </p:nvPr>
        </p:nvPicPr>
        <p:blipFill rotWithShape="1">
          <a:blip r:embed="rId4">
            <a:alphaModFix/>
          </a:blip>
          <a:srcRect b="0" l="0" r="0" t="0"/>
          <a:stretch/>
        </p:blipFill>
        <p:spPr>
          <a:xfrm>
            <a:off x="4157271" y="1070668"/>
            <a:ext cx="621792" cy="621792"/>
          </a:xfrm>
          <a:prstGeom prst="rect">
            <a:avLst/>
          </a:prstGeom>
          <a:noFill/>
          <a:ln>
            <a:noFill/>
          </a:ln>
        </p:spPr>
      </p:pic>
      <p:sp>
        <p:nvSpPr>
          <p:cNvPr id="407" name="Google Shape;407;p4"/>
          <p:cNvSpPr txBox="1"/>
          <p:nvPr>
            <p:ph idx="5" type="body"/>
          </p:nvPr>
        </p:nvSpPr>
        <p:spPr>
          <a:xfrm>
            <a:off x="3657678" y="2310044"/>
            <a:ext cx="1620000" cy="252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First to Market</a:t>
            </a:r>
            <a:endParaRPr/>
          </a:p>
        </p:txBody>
      </p:sp>
      <p:sp>
        <p:nvSpPr>
          <p:cNvPr id="408" name="Google Shape;408;p4"/>
          <p:cNvSpPr txBox="1"/>
          <p:nvPr>
            <p:ph idx="6" type="body"/>
          </p:nvPr>
        </p:nvSpPr>
        <p:spPr>
          <a:xfrm>
            <a:off x="3657678" y="2702598"/>
            <a:ext cx="1620000" cy="43430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Etiam aliquet eu mi. Ut fermentum a magna ut eleifend. </a:t>
            </a:r>
            <a:endParaRPr/>
          </a:p>
          <a:p>
            <a:pPr indent="0" lvl="0" marL="0" rtl="0" algn="ctr">
              <a:lnSpc>
                <a:spcPct val="90000"/>
              </a:lnSpc>
              <a:spcBef>
                <a:spcPts val="1000"/>
              </a:spcBef>
              <a:spcAft>
                <a:spcPts val="0"/>
              </a:spcAft>
              <a:buClr>
                <a:srgbClr val="3F3F3F"/>
              </a:buClr>
              <a:buSzPts val="1400"/>
              <a:buNone/>
            </a:pPr>
            <a:r>
              <a:t/>
            </a:r>
            <a:endParaRPr/>
          </a:p>
          <a:p>
            <a:pPr indent="0" lvl="0" marL="0" rtl="0" algn="ctr">
              <a:lnSpc>
                <a:spcPct val="90000"/>
              </a:lnSpc>
              <a:spcBef>
                <a:spcPts val="1000"/>
              </a:spcBef>
              <a:spcAft>
                <a:spcPts val="0"/>
              </a:spcAft>
              <a:buClr>
                <a:srgbClr val="3F3F3F"/>
              </a:buClr>
              <a:buSzPts val="1400"/>
              <a:buNone/>
            </a:pPr>
            <a:r>
              <a:t/>
            </a:r>
            <a:endParaRPr/>
          </a:p>
        </p:txBody>
      </p:sp>
      <p:pic>
        <p:nvPicPr>
          <p:cNvPr descr="Network icon" id="409" name="Google Shape;409;p4"/>
          <p:cNvPicPr preferRelativeResize="0"/>
          <p:nvPr>
            <p:ph idx="7" type="pic"/>
          </p:nvPr>
        </p:nvPicPr>
        <p:blipFill rotWithShape="1">
          <a:blip r:embed="rId5">
            <a:alphaModFix/>
          </a:blip>
          <a:srcRect b="0" l="0" r="0" t="0"/>
          <a:stretch/>
        </p:blipFill>
        <p:spPr>
          <a:xfrm>
            <a:off x="2025434" y="4068311"/>
            <a:ext cx="621792" cy="621792"/>
          </a:xfrm>
          <a:prstGeom prst="rect">
            <a:avLst/>
          </a:prstGeom>
          <a:noFill/>
          <a:ln>
            <a:noFill/>
          </a:ln>
        </p:spPr>
      </p:pic>
      <p:sp>
        <p:nvSpPr>
          <p:cNvPr id="410" name="Google Shape;410;p4"/>
          <p:cNvSpPr txBox="1"/>
          <p:nvPr>
            <p:ph idx="8" type="body"/>
          </p:nvPr>
        </p:nvSpPr>
        <p:spPr>
          <a:xfrm>
            <a:off x="1526819" y="5329272"/>
            <a:ext cx="1620000" cy="252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Tested</a:t>
            </a:r>
            <a:endParaRPr/>
          </a:p>
        </p:txBody>
      </p:sp>
      <p:sp>
        <p:nvSpPr>
          <p:cNvPr id="411" name="Google Shape;411;p4"/>
          <p:cNvSpPr txBox="1"/>
          <p:nvPr>
            <p:ph idx="9" type="body"/>
          </p:nvPr>
        </p:nvSpPr>
        <p:spPr>
          <a:xfrm>
            <a:off x="1526819" y="5721826"/>
            <a:ext cx="1620000" cy="43430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Integer convallis suscipit eu varius. Morbi a purus dolor. </a:t>
            </a:r>
            <a:endParaRPr/>
          </a:p>
          <a:p>
            <a:pPr indent="0" lvl="0" marL="0" rtl="0" algn="ctr">
              <a:lnSpc>
                <a:spcPct val="90000"/>
              </a:lnSpc>
              <a:spcBef>
                <a:spcPts val="1000"/>
              </a:spcBef>
              <a:spcAft>
                <a:spcPts val="0"/>
              </a:spcAft>
              <a:buClr>
                <a:srgbClr val="3F3F3F"/>
              </a:buClr>
              <a:buSzPts val="1400"/>
              <a:buNone/>
            </a:pPr>
            <a:r>
              <a:t/>
            </a:r>
            <a:endParaRPr/>
          </a:p>
          <a:p>
            <a:pPr indent="0" lvl="0" marL="0" rtl="0" algn="ctr">
              <a:lnSpc>
                <a:spcPct val="90000"/>
              </a:lnSpc>
              <a:spcBef>
                <a:spcPts val="1000"/>
              </a:spcBef>
              <a:spcAft>
                <a:spcPts val="0"/>
              </a:spcAft>
              <a:buClr>
                <a:srgbClr val="3F3F3F"/>
              </a:buClr>
              <a:buSzPts val="1400"/>
              <a:buNone/>
            </a:pPr>
            <a:r>
              <a:t/>
            </a:r>
            <a:endParaRPr/>
          </a:p>
        </p:txBody>
      </p:sp>
      <p:pic>
        <p:nvPicPr>
          <p:cNvPr descr="Megaphone icon" id="412" name="Google Shape;412;p4"/>
          <p:cNvPicPr preferRelativeResize="0"/>
          <p:nvPr>
            <p:ph idx="13" type="pic"/>
          </p:nvPr>
        </p:nvPicPr>
        <p:blipFill rotWithShape="1">
          <a:blip r:embed="rId6">
            <a:alphaModFix/>
          </a:blip>
          <a:srcRect b="0" l="0" r="0" t="0"/>
          <a:stretch/>
        </p:blipFill>
        <p:spPr>
          <a:xfrm>
            <a:off x="4156293" y="4068311"/>
            <a:ext cx="621792" cy="621792"/>
          </a:xfrm>
          <a:prstGeom prst="rect">
            <a:avLst/>
          </a:prstGeom>
          <a:noFill/>
          <a:ln>
            <a:noFill/>
          </a:ln>
        </p:spPr>
      </p:pic>
      <p:sp>
        <p:nvSpPr>
          <p:cNvPr id="413" name="Google Shape;413;p4"/>
          <p:cNvSpPr txBox="1"/>
          <p:nvPr>
            <p:ph idx="14" type="body"/>
          </p:nvPr>
        </p:nvSpPr>
        <p:spPr>
          <a:xfrm>
            <a:off x="3657678" y="5329272"/>
            <a:ext cx="1620000" cy="252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800"/>
              <a:buFont typeface="Arial"/>
              <a:buNone/>
            </a:pPr>
            <a:r>
              <a:rPr lang="en-US"/>
              <a:t>Authentic</a:t>
            </a:r>
            <a:endParaRPr/>
          </a:p>
        </p:txBody>
      </p:sp>
      <p:sp>
        <p:nvSpPr>
          <p:cNvPr id="414" name="Google Shape;414;p4"/>
          <p:cNvSpPr txBox="1"/>
          <p:nvPr>
            <p:ph idx="15" type="body"/>
          </p:nvPr>
        </p:nvSpPr>
        <p:spPr>
          <a:xfrm>
            <a:off x="3657678" y="5721826"/>
            <a:ext cx="1620000" cy="434302"/>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3F3F3F"/>
              </a:buClr>
              <a:buSzPts val="1400"/>
              <a:buNone/>
            </a:pPr>
            <a:r>
              <a:rPr lang="en-US"/>
              <a:t>Suspendisse sit amet ipsum varius finibus justo viverra blandit. </a:t>
            </a:r>
            <a:endParaRPr/>
          </a:p>
          <a:p>
            <a:pPr indent="0" lvl="0" marL="0" rtl="0" algn="ctr">
              <a:lnSpc>
                <a:spcPct val="90000"/>
              </a:lnSpc>
              <a:spcBef>
                <a:spcPts val="1000"/>
              </a:spcBef>
              <a:spcAft>
                <a:spcPts val="0"/>
              </a:spcAft>
              <a:buClr>
                <a:srgbClr val="3F3F3F"/>
              </a:buClr>
              <a:buSzPts val="1400"/>
              <a:buNone/>
            </a:pPr>
            <a:r>
              <a:t/>
            </a:r>
            <a:endParaRPr/>
          </a:p>
          <a:p>
            <a:pPr indent="0" lvl="0" marL="0" rtl="0" algn="ctr">
              <a:lnSpc>
                <a:spcPct val="90000"/>
              </a:lnSpc>
              <a:spcBef>
                <a:spcPts val="1000"/>
              </a:spcBef>
              <a:spcAft>
                <a:spcPts val="0"/>
              </a:spcAft>
              <a:buClr>
                <a:srgbClr val="3F3F3F"/>
              </a:buClr>
              <a:buSzPts val="1400"/>
              <a:buNone/>
            </a:pPr>
            <a:r>
              <a:t/>
            </a:r>
            <a:endParaRPr/>
          </a:p>
        </p:txBody>
      </p:sp>
      <p:pic>
        <p:nvPicPr>
          <p:cNvPr descr="Arm and blood pressure machine reading scale" id="415" name="Google Shape;415;p4"/>
          <p:cNvPicPr preferRelativeResize="0"/>
          <p:nvPr>
            <p:ph idx="16" type="pic"/>
          </p:nvPr>
        </p:nvPicPr>
        <p:blipFill rotWithShape="1">
          <a:blip r:embed="rId7">
            <a:alphaModFix/>
          </a:blip>
          <a:srcRect b="0" l="0" r="0" t="0"/>
          <a:stretch/>
        </p:blipFill>
        <p:spPr>
          <a:xfrm>
            <a:off x="6641052" y="136525"/>
            <a:ext cx="4313008" cy="6584950"/>
          </a:xfrm>
          <a:prstGeom prst="rect">
            <a:avLst/>
          </a:prstGeom>
          <a:solidFill>
            <a:srgbClr val="08343A"/>
          </a:solidFill>
          <a:ln>
            <a:noFill/>
          </a:ln>
        </p:spPr>
      </p:pic>
      <p:sp>
        <p:nvSpPr>
          <p:cNvPr id="416" name="Google Shape;416;p4"/>
          <p:cNvSpPr/>
          <p:nvPr/>
        </p:nvSpPr>
        <p:spPr>
          <a:xfrm rot="5400000">
            <a:off x="7151843" y="2919259"/>
            <a:ext cx="3292473"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7" name="Google Shape;417;p4"/>
          <p:cNvSpPr txBox="1"/>
          <p:nvPr>
            <p:ph type="ctrTitle"/>
          </p:nvPr>
        </p:nvSpPr>
        <p:spPr>
          <a:xfrm>
            <a:off x="7924799" y="4461585"/>
            <a:ext cx="2891223" cy="7200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6000"/>
              <a:buFont typeface="Corbel"/>
              <a:buNone/>
            </a:pPr>
            <a:r>
              <a:rPr b="1" lang="en-US" sz="6000"/>
              <a:t>MedIoT </a:t>
            </a:r>
            <a:br>
              <a:rPr b="1" lang="en-US" sz="6000"/>
            </a:br>
            <a:r>
              <a:rPr b="1" lang="en-US" sz="6000"/>
              <a:t>Website</a:t>
            </a:r>
            <a:endParaRPr/>
          </a:p>
        </p:txBody>
      </p:sp>
      <p:sp>
        <p:nvSpPr>
          <p:cNvPr id="418" name="Google Shape;418;p4"/>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19" name="Google Shape;419;p4"/>
          <p:cNvSpPr/>
          <p:nvPr/>
        </p:nvSpPr>
        <p:spPr>
          <a:xfrm>
            <a:off x="319596" y="248575"/>
            <a:ext cx="5983749" cy="647211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14300" lvl="0" marL="0" marR="0" rtl="0" algn="l">
              <a:spcBef>
                <a:spcPts val="0"/>
              </a:spcBef>
              <a:spcAft>
                <a:spcPts val="0"/>
              </a:spcAft>
              <a:buClr>
                <a:srgbClr val="24292E"/>
              </a:buClr>
              <a:buSzPts val="1800"/>
              <a:buFont typeface="Arial"/>
              <a:buChar char="•"/>
            </a:pPr>
            <a:r>
              <a:rPr b="0" i="0" lang="en-US" sz="1800" u="none" cap="none" strike="noStrike">
                <a:solidFill>
                  <a:srgbClr val="24292E"/>
                </a:solidFill>
                <a:latin typeface="Arial"/>
                <a:ea typeface="Arial"/>
                <a:cs typeface="Arial"/>
                <a:sym typeface="Arial"/>
              </a:rPr>
              <a:t> Text Messages :</a:t>
            </a:r>
            <a:br>
              <a:rPr b="0" i="0" lang="en-US" sz="1800" u="none" cap="none" strike="noStrike">
                <a:solidFill>
                  <a:srgbClr val="24292E"/>
                </a:solidFill>
                <a:latin typeface="Arial"/>
                <a:ea typeface="Arial"/>
                <a:cs typeface="Arial"/>
                <a:sym typeface="Arial"/>
              </a:rPr>
            </a:br>
            <a:r>
              <a:rPr b="0" i="0" lang="en-US" sz="1800" u="none" cap="none" strike="noStrike">
                <a:solidFill>
                  <a:srgbClr val="24292E"/>
                </a:solidFill>
                <a:latin typeface="Arial"/>
                <a:ea typeface="Arial"/>
                <a:cs typeface="Arial"/>
                <a:sym typeface="Arial"/>
              </a:rPr>
              <a:t>It allows patients to connect to doctors and have a personal consultation over a chat on a digital platform.</a:t>
            </a:r>
            <a:endParaRPr/>
          </a:p>
          <a:p>
            <a:pPr indent="0" lvl="0" marL="0" marR="0" rtl="0" algn="l">
              <a:spcBef>
                <a:spcPts val="0"/>
              </a:spcBef>
              <a:spcAft>
                <a:spcPts val="0"/>
              </a:spcAft>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 Video Conference :</a:t>
            </a:r>
            <a:br>
              <a:rPr b="0" i="0" lang="en-US" sz="1800">
                <a:solidFill>
                  <a:srgbClr val="24292E"/>
                </a:solidFill>
                <a:latin typeface="Arial"/>
                <a:ea typeface="Arial"/>
                <a:cs typeface="Arial"/>
                <a:sym typeface="Arial"/>
              </a:rPr>
            </a:br>
            <a:r>
              <a:rPr b="0" i="0" lang="en-US" sz="1800">
                <a:solidFill>
                  <a:srgbClr val="24292E"/>
                </a:solidFill>
                <a:latin typeface="Arial"/>
                <a:ea typeface="Arial"/>
                <a:cs typeface="Arial"/>
                <a:sym typeface="Arial"/>
              </a:rPr>
              <a:t>It provides its user to avail the option of video conferencing to have a better understanding of the person’s ailment.</a:t>
            </a:r>
            <a:endParaRPr/>
          </a:p>
          <a:p>
            <a:pPr indent="0" lvl="0" marL="0" marR="0" rtl="0" algn="l">
              <a:spcBef>
                <a:spcPts val="0"/>
              </a:spcBef>
              <a:spcAft>
                <a:spcPts val="0"/>
              </a:spcAft>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 Patient Profile :</a:t>
            </a:r>
            <a:br>
              <a:rPr b="0" i="0" lang="en-US" sz="1800">
                <a:solidFill>
                  <a:srgbClr val="24292E"/>
                </a:solidFill>
                <a:latin typeface="Arial"/>
                <a:ea typeface="Arial"/>
                <a:cs typeface="Arial"/>
                <a:sym typeface="Arial"/>
              </a:rPr>
            </a:br>
            <a:r>
              <a:rPr b="0" i="0" lang="en-US" sz="1800">
                <a:solidFill>
                  <a:srgbClr val="24292E"/>
                </a:solidFill>
                <a:latin typeface="Arial"/>
                <a:ea typeface="Arial"/>
                <a:cs typeface="Arial"/>
                <a:sym typeface="Arial"/>
              </a:rPr>
              <a:t>It helps doctor check the live health report as generated by the IoT device.</a:t>
            </a:r>
            <a:endParaRPr/>
          </a:p>
          <a:p>
            <a:pPr indent="0" lvl="0" marL="0" marR="0" rtl="0" algn="l">
              <a:spcBef>
                <a:spcPts val="0"/>
              </a:spcBef>
              <a:spcAft>
                <a:spcPts val="0"/>
              </a:spcAft>
              <a:buClr>
                <a:schemeClr val="dk1"/>
              </a:buClr>
              <a:buSzPts val="1800"/>
              <a:buFont typeface="Arial"/>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 Voice Assist :</a:t>
            </a:r>
            <a:br>
              <a:rPr b="0" i="0" lang="en-US" sz="1800">
                <a:solidFill>
                  <a:srgbClr val="24292E"/>
                </a:solidFill>
                <a:latin typeface="Arial"/>
                <a:ea typeface="Arial"/>
                <a:cs typeface="Arial"/>
                <a:sym typeface="Arial"/>
              </a:rPr>
            </a:br>
            <a:r>
              <a:rPr b="0" i="0" lang="en-US" sz="1800">
                <a:solidFill>
                  <a:srgbClr val="24292E"/>
                </a:solidFill>
                <a:latin typeface="Arial"/>
                <a:ea typeface="Arial"/>
                <a:cs typeface="Arial"/>
                <a:sym typeface="Arial"/>
              </a:rPr>
              <a:t>To assist people with less experience of digital platforms.</a:t>
            </a:r>
            <a:endParaRPr/>
          </a:p>
          <a:p>
            <a:pPr indent="0" lvl="0" marL="0" marR="0" rtl="0" algn="l">
              <a:spcBef>
                <a:spcPts val="0"/>
              </a:spcBef>
              <a:spcAft>
                <a:spcPts val="0"/>
              </a:spcAft>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lang="en-US" sz="1800">
                <a:solidFill>
                  <a:srgbClr val="24292E"/>
                </a:solidFill>
                <a:latin typeface="Arial"/>
                <a:ea typeface="Arial"/>
                <a:cs typeface="Arial"/>
                <a:sym typeface="Arial"/>
              </a:rPr>
              <a:t>AI-Tool :</a:t>
            </a:r>
            <a:endParaRPr/>
          </a:p>
          <a:p>
            <a:pPr indent="0" lvl="0" marL="0" marR="0" rtl="0" algn="l">
              <a:spcBef>
                <a:spcPts val="0"/>
              </a:spcBef>
              <a:spcAft>
                <a:spcPts val="0"/>
              </a:spcAft>
              <a:buNone/>
            </a:pPr>
            <a:r>
              <a:rPr lang="en-US" sz="1800">
                <a:solidFill>
                  <a:srgbClr val="24292E"/>
                </a:solidFill>
                <a:latin typeface="Arial"/>
                <a:ea typeface="Arial"/>
                <a:cs typeface="Arial"/>
                <a:sym typeface="Arial"/>
              </a:rPr>
              <a:t>An Automated feature of the website is that it can predict, some of the diseases that the patient may possible be suffering from.</a:t>
            </a:r>
            <a:endParaRPr/>
          </a:p>
          <a:p>
            <a:pPr indent="0" lvl="0" marL="0" marR="0" rtl="0" algn="l">
              <a:spcBef>
                <a:spcPts val="0"/>
              </a:spcBef>
              <a:spcAft>
                <a:spcPts val="0"/>
              </a:spcAft>
              <a:buNone/>
            </a:pPr>
            <a:r>
              <a:t/>
            </a:r>
            <a:endParaRPr b="0" i="0" sz="1800">
              <a:solidFill>
                <a:srgbClr val="24292E"/>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4"/>
          <p:cNvSpPr/>
          <p:nvPr/>
        </p:nvSpPr>
        <p:spPr>
          <a:xfrm>
            <a:off x="11091633" y="5805996"/>
            <a:ext cx="1100367" cy="65036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descr="Eye checking machine used at optomotrists office with the patient chair in background and a hand under the machine." id="426" name="Google Shape;426;p5"/>
          <p:cNvPicPr preferRelativeResize="0"/>
          <p:nvPr>
            <p:ph idx="2" type="pic"/>
          </p:nvPr>
        </p:nvPicPr>
        <p:blipFill rotWithShape="1">
          <a:blip r:embed="rId3">
            <a:alphaModFix/>
          </a:blip>
          <a:srcRect b="0" l="0" r="0" t="0"/>
          <a:stretch/>
        </p:blipFill>
        <p:spPr>
          <a:xfrm>
            <a:off x="-1" y="947452"/>
            <a:ext cx="5703889" cy="4320000"/>
          </a:xfrm>
          <a:prstGeom prst="rect">
            <a:avLst/>
          </a:prstGeom>
          <a:solidFill>
            <a:srgbClr val="D8D8D8"/>
          </a:solidFill>
          <a:ln>
            <a:noFill/>
          </a:ln>
        </p:spPr>
      </p:pic>
      <p:pic>
        <p:nvPicPr>
          <p:cNvPr descr="Arial image of laptop computer keyboard and an arm resting on the table" id="427" name="Google Shape;427;p5"/>
          <p:cNvPicPr preferRelativeResize="0"/>
          <p:nvPr>
            <p:ph idx="3" type="pic"/>
          </p:nvPr>
        </p:nvPicPr>
        <p:blipFill rotWithShape="1">
          <a:blip r:embed="rId4">
            <a:alphaModFix/>
          </a:blip>
          <a:srcRect b="0" l="0" r="0" t="0"/>
          <a:stretch/>
        </p:blipFill>
        <p:spPr>
          <a:xfrm rot="10800000">
            <a:off x="6641052" y="136525"/>
            <a:ext cx="4313008" cy="6584950"/>
          </a:xfrm>
          <a:prstGeom prst="rect">
            <a:avLst/>
          </a:prstGeom>
          <a:solidFill>
            <a:srgbClr val="08343A"/>
          </a:solidFill>
          <a:ln>
            <a:noFill/>
          </a:ln>
        </p:spPr>
      </p:pic>
      <p:sp>
        <p:nvSpPr>
          <p:cNvPr id="428" name="Google Shape;428;p5"/>
          <p:cNvSpPr/>
          <p:nvPr/>
        </p:nvSpPr>
        <p:spPr>
          <a:xfrm rot="5400000">
            <a:off x="5505605" y="1273020"/>
            <a:ext cx="6584950" cy="431196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29" name="Google Shape;429;p5"/>
          <p:cNvSpPr txBox="1"/>
          <p:nvPr>
            <p:ph type="ctrTitle"/>
          </p:nvPr>
        </p:nvSpPr>
        <p:spPr>
          <a:xfrm>
            <a:off x="6865945" y="2115890"/>
            <a:ext cx="3863221" cy="80625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500"/>
              <a:buFont typeface="Arial"/>
              <a:buNone/>
            </a:pPr>
            <a:r>
              <a:rPr b="1" i="0" lang="en-US">
                <a:latin typeface="Arial"/>
                <a:ea typeface="Arial"/>
                <a:cs typeface="Arial"/>
                <a:sym typeface="Arial"/>
              </a:rPr>
              <a:t>Tech Stacks Used:</a:t>
            </a:r>
            <a:endParaRPr/>
          </a:p>
        </p:txBody>
      </p:sp>
      <p:sp>
        <p:nvSpPr>
          <p:cNvPr id="430" name="Google Shape;430;p5"/>
          <p:cNvSpPr txBox="1"/>
          <p:nvPr>
            <p:ph idx="1" type="body"/>
          </p:nvPr>
        </p:nvSpPr>
        <p:spPr>
          <a:xfrm>
            <a:off x="6866470" y="3204519"/>
            <a:ext cx="3863221" cy="3203481"/>
          </a:xfrm>
          <a:prstGeom prst="rect">
            <a:avLst/>
          </a:prstGeom>
          <a:noFill/>
          <a:ln>
            <a:noFill/>
          </a:ln>
        </p:spPr>
        <p:txBody>
          <a:bodyPr anchorCtr="0" anchor="t" bIns="0" lIns="0" spcFirstLastPara="1" rIns="0" wrap="square" tIns="0">
            <a:noAutofit/>
          </a:bodyPr>
          <a:lstStyle/>
          <a:p>
            <a:pPr indent="-266700" lvl="0" marL="266700" rtl="0" algn="l">
              <a:lnSpc>
                <a:spcPct val="90000"/>
              </a:lnSpc>
              <a:spcBef>
                <a:spcPts val="0"/>
              </a:spcBef>
              <a:spcAft>
                <a:spcPts val="0"/>
              </a:spcAft>
              <a:buClr>
                <a:schemeClr val="lt1"/>
              </a:buClr>
              <a:buSzPts val="1800"/>
              <a:buChar char="•"/>
            </a:pPr>
            <a:r>
              <a:rPr lang="en-US">
                <a:latin typeface="Arial"/>
                <a:ea typeface="Arial"/>
                <a:cs typeface="Arial"/>
                <a:sym typeface="Arial"/>
              </a:rPr>
              <a:t>PHP</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MySQL</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HTML/CSS/JS/Bootstrap</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Internet of Things ( IoT )</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Firebase</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Udibots</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Raspberry Pi</a:t>
            </a:r>
            <a:endParaRPr/>
          </a:p>
          <a:p>
            <a:pPr indent="-266700" lvl="0" marL="266700" rtl="0" algn="l">
              <a:lnSpc>
                <a:spcPct val="90000"/>
              </a:lnSpc>
              <a:spcBef>
                <a:spcPts val="1000"/>
              </a:spcBef>
              <a:spcAft>
                <a:spcPts val="0"/>
              </a:spcAft>
              <a:buClr>
                <a:schemeClr val="lt1"/>
              </a:buClr>
              <a:buSzPts val="1800"/>
              <a:buChar char="•"/>
            </a:pPr>
            <a:r>
              <a:rPr lang="en-US">
                <a:latin typeface="Arial"/>
                <a:ea typeface="Arial"/>
                <a:cs typeface="Arial"/>
                <a:sym typeface="Arial"/>
              </a:rPr>
              <a:t>Python</a:t>
            </a:r>
            <a:endParaRPr/>
          </a:p>
          <a:p>
            <a:pPr indent="-152400" lvl="0" marL="266700" rtl="0" algn="l">
              <a:lnSpc>
                <a:spcPct val="90000"/>
              </a:lnSpc>
              <a:spcBef>
                <a:spcPts val="1000"/>
              </a:spcBef>
              <a:spcAft>
                <a:spcPts val="0"/>
              </a:spcAft>
              <a:buClr>
                <a:schemeClr val="lt1"/>
              </a:buClr>
              <a:buSzPts val="1800"/>
              <a:buNone/>
            </a:pPr>
            <a:r>
              <a:t/>
            </a:r>
            <a:endParaRPr>
              <a:latin typeface="Arial"/>
              <a:ea typeface="Arial"/>
              <a:cs typeface="Arial"/>
              <a:sym typeface="Arial"/>
            </a:endParaRPr>
          </a:p>
        </p:txBody>
      </p:sp>
      <p:sp>
        <p:nvSpPr>
          <p:cNvPr id="431" name="Google Shape;431;p5"/>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432" name="Google Shape;432;p5"/>
          <p:cNvSpPr/>
          <p:nvPr/>
        </p:nvSpPr>
        <p:spPr>
          <a:xfrm>
            <a:off x="11091633" y="5797118"/>
            <a:ext cx="1035264" cy="61088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Image containing medical tweezers of various sizes, some pills, and a hand holding a pen writing on a piece of paper attached to a clipboard" id="438" name="Google Shape;438;p6"/>
          <p:cNvPicPr preferRelativeResize="0"/>
          <p:nvPr>
            <p:ph idx="2" type="pic"/>
          </p:nvPr>
        </p:nvPicPr>
        <p:blipFill rotWithShape="1">
          <a:blip r:embed="rId3">
            <a:alphaModFix/>
          </a:blip>
          <a:srcRect b="0" l="0" r="0" t="0"/>
          <a:stretch/>
        </p:blipFill>
        <p:spPr>
          <a:xfrm>
            <a:off x="136525" y="136525"/>
            <a:ext cx="10817535" cy="6584950"/>
          </a:xfrm>
          <a:prstGeom prst="rect">
            <a:avLst/>
          </a:prstGeom>
          <a:noFill/>
          <a:ln>
            <a:noFill/>
          </a:ln>
        </p:spPr>
      </p:pic>
      <p:sp>
        <p:nvSpPr>
          <p:cNvPr id="439" name="Google Shape;439;p6"/>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40" name="Google Shape;440;p6"/>
          <p:cNvSpPr txBox="1"/>
          <p:nvPr>
            <p:ph type="ctrTitle"/>
          </p:nvPr>
        </p:nvSpPr>
        <p:spPr>
          <a:xfrm>
            <a:off x="5706209" y="4586356"/>
            <a:ext cx="5085650" cy="1870007"/>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8800"/>
              <a:buFont typeface="Corbel"/>
              <a:buNone/>
            </a:pPr>
            <a:r>
              <a:rPr b="1" lang="en-US" sz="8800"/>
              <a:t>MedIoT</a:t>
            </a:r>
            <a:br>
              <a:rPr b="1" lang="en-US" sz="8800"/>
            </a:br>
            <a:r>
              <a:rPr b="1" lang="en-US" sz="8800"/>
              <a:t>IoT Device</a:t>
            </a:r>
            <a:endParaRPr/>
          </a:p>
        </p:txBody>
      </p:sp>
      <p:sp>
        <p:nvSpPr>
          <p:cNvPr id="441" name="Google Shape;441;p6"/>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442" name="Google Shape;442;p6"/>
          <p:cNvSpPr/>
          <p:nvPr/>
        </p:nvSpPr>
        <p:spPr>
          <a:xfrm>
            <a:off x="10954060" y="5770485"/>
            <a:ext cx="1163959" cy="59480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43" name="Google Shape;443;p6"/>
          <p:cNvSpPr txBox="1"/>
          <p:nvPr/>
        </p:nvSpPr>
        <p:spPr>
          <a:xfrm>
            <a:off x="278349" y="891685"/>
            <a:ext cx="4785064" cy="5355312"/>
          </a:xfrm>
          <a:prstGeom prst="rect">
            <a:avLst/>
          </a:prstGeom>
          <a:solidFill>
            <a:schemeClr val="lt1"/>
          </a:solid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It monitors the patient's body conditions such as pulse rate, and body temperature, etc, on a real-time basis.</a:t>
            </a:r>
            <a:endParaRPr/>
          </a:p>
          <a:p>
            <a:pPr indent="0" lvl="0" marL="0" marR="0" rtl="0" algn="l">
              <a:spcBef>
                <a:spcPts val="0"/>
              </a:spcBef>
              <a:spcAft>
                <a:spcPts val="0"/>
              </a:spcAft>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For the proposed system we have used Wi-Fi Technology based device to send sensor data to the Cloud Service Platform for archiving and study. The information available on the Cloud can be observed by the doctor by using a Mobile application.</a:t>
            </a:r>
            <a:endParaRPr/>
          </a:p>
          <a:p>
            <a:pPr indent="0" lvl="0" marL="0" marR="0" rtl="0" algn="l">
              <a:spcBef>
                <a:spcPts val="0"/>
              </a:spcBef>
              <a:spcAft>
                <a:spcPts val="0"/>
              </a:spcAft>
              <a:buClr>
                <a:schemeClr val="dk1"/>
              </a:buClr>
              <a:buSzPts val="1800"/>
              <a:buFont typeface="Arial"/>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b="0" i="0" lang="en-US" sz="1800">
                <a:solidFill>
                  <a:srgbClr val="24292E"/>
                </a:solidFill>
                <a:latin typeface="Arial"/>
                <a:ea typeface="Arial"/>
                <a:cs typeface="Arial"/>
                <a:sym typeface="Arial"/>
              </a:rPr>
              <a:t>It is a low cost, effective, and service-oriented as compared to the traditional healthcare practices and other e-Health solutions reviewed.</a:t>
            </a:r>
            <a:endParaRPr/>
          </a:p>
          <a:p>
            <a:pPr indent="0" lvl="0" marL="0" marR="0" rtl="0" algn="l">
              <a:spcBef>
                <a:spcPts val="0"/>
              </a:spcBef>
              <a:spcAft>
                <a:spcPts val="0"/>
              </a:spcAft>
              <a:buClr>
                <a:schemeClr val="dk1"/>
              </a:buClr>
              <a:buSzPts val="1800"/>
              <a:buFont typeface="Arial"/>
              <a:buNone/>
            </a:pPr>
            <a:r>
              <a:t/>
            </a:r>
            <a:endParaRPr b="0" i="0" sz="1800">
              <a:solidFill>
                <a:srgbClr val="24292E"/>
              </a:solidFill>
              <a:latin typeface="Arial"/>
              <a:ea typeface="Arial"/>
              <a:cs typeface="Arial"/>
              <a:sym typeface="Arial"/>
            </a:endParaRPr>
          </a:p>
          <a:p>
            <a:pPr indent="-114300" lvl="0" marL="0" marR="0" rtl="0" algn="l">
              <a:spcBef>
                <a:spcPts val="0"/>
              </a:spcBef>
              <a:spcAft>
                <a:spcPts val="0"/>
              </a:spcAft>
              <a:buClr>
                <a:srgbClr val="24292E"/>
              </a:buClr>
              <a:buSzPts val="1800"/>
              <a:buFont typeface="Arial"/>
              <a:buChar char="•"/>
            </a:pPr>
            <a:r>
              <a:rPr lang="en-US" sz="1800">
                <a:solidFill>
                  <a:srgbClr val="24292E"/>
                </a:solidFill>
                <a:latin typeface="Arial"/>
                <a:ea typeface="Arial"/>
                <a:cs typeface="Arial"/>
                <a:sym typeface="Arial"/>
              </a:rPr>
              <a:t>HTTP/MQTT based transmission of data. The data will be transmitted onto Udibots and then fetched by the app from their itself.</a:t>
            </a:r>
            <a:endParaRPr b="0" i="0" sz="1800">
              <a:solidFill>
                <a:srgbClr val="24292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descr="Stethescope laying on top of form" id="449" name="Google Shape;449;p7"/>
          <p:cNvPicPr preferRelativeResize="0"/>
          <p:nvPr>
            <p:ph idx="2" type="pic"/>
          </p:nvPr>
        </p:nvPicPr>
        <p:blipFill rotWithShape="1">
          <a:blip r:embed="rId3">
            <a:alphaModFix/>
          </a:blip>
          <a:srcRect b="0" l="0" r="0" t="0"/>
          <a:stretch/>
        </p:blipFill>
        <p:spPr>
          <a:xfrm>
            <a:off x="5277678" y="136525"/>
            <a:ext cx="5676382" cy="6584950"/>
          </a:xfrm>
          <a:prstGeom prst="rect">
            <a:avLst/>
          </a:prstGeom>
          <a:solidFill>
            <a:srgbClr val="08343A"/>
          </a:solidFill>
          <a:ln>
            <a:noFill/>
          </a:ln>
        </p:spPr>
      </p:pic>
      <p:sp>
        <p:nvSpPr>
          <p:cNvPr id="450" name="Google Shape;450;p7"/>
          <p:cNvSpPr/>
          <p:nvPr/>
        </p:nvSpPr>
        <p:spPr>
          <a:xfrm rot="5400000">
            <a:off x="4823394" y="590809"/>
            <a:ext cx="6584950" cy="5676382"/>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51" name="Google Shape;451;p7"/>
          <p:cNvSpPr txBox="1"/>
          <p:nvPr>
            <p:ph idx="1" type="body"/>
          </p:nvPr>
        </p:nvSpPr>
        <p:spPr>
          <a:xfrm>
            <a:off x="441351" y="844383"/>
            <a:ext cx="4444800" cy="5169300"/>
          </a:xfrm>
          <a:prstGeom prst="rect">
            <a:avLst/>
          </a:prstGeom>
          <a:noFill/>
          <a:ln>
            <a:noFill/>
          </a:ln>
        </p:spPr>
        <p:txBody>
          <a:bodyPr anchorCtr="0" anchor="t" bIns="0" lIns="0" spcFirstLastPara="1" rIns="0" wrap="square" tIns="0">
            <a:noAutofit/>
          </a:bodyPr>
          <a:lstStyle/>
          <a:p>
            <a:pPr indent="-266700" lvl="0" marL="266700" rtl="0" algn="l">
              <a:lnSpc>
                <a:spcPct val="90000"/>
              </a:lnSpc>
              <a:spcBef>
                <a:spcPts val="0"/>
              </a:spcBef>
              <a:spcAft>
                <a:spcPts val="0"/>
              </a:spcAft>
              <a:buClr>
                <a:srgbClr val="24292E"/>
              </a:buClr>
              <a:buSzPts val="1800"/>
              <a:buFont typeface="Arial"/>
              <a:buChar char="•"/>
            </a:pPr>
            <a:r>
              <a:rPr b="0" i="0" lang="en-US">
                <a:solidFill>
                  <a:srgbClr val="24292E"/>
                </a:solidFill>
                <a:latin typeface="Arial"/>
                <a:ea typeface="Arial"/>
                <a:cs typeface="Arial"/>
                <a:sym typeface="Arial"/>
              </a:rPr>
              <a:t>Consultation fee for the doctor :</a:t>
            </a:r>
            <a:br>
              <a:rPr b="0" i="0" lang="en-US">
                <a:solidFill>
                  <a:srgbClr val="24292E"/>
                </a:solidFill>
                <a:latin typeface="Arial"/>
                <a:ea typeface="Arial"/>
                <a:cs typeface="Arial"/>
                <a:sym typeface="Arial"/>
              </a:rPr>
            </a:br>
            <a:r>
              <a:rPr b="0" i="0" lang="en-US">
                <a:solidFill>
                  <a:srgbClr val="24292E"/>
                </a:solidFill>
                <a:latin typeface="Arial"/>
                <a:ea typeface="Arial"/>
                <a:cs typeface="Arial"/>
                <a:sym typeface="Arial"/>
              </a:rPr>
              <a:t>The website can provide a payment gateway for user to have a hassle-free transaction of consultation fees between the doctor and the patient.</a:t>
            </a:r>
            <a:endParaRPr b="0" i="0">
              <a:solidFill>
                <a:srgbClr val="24292E"/>
              </a:solidFill>
              <a:latin typeface="Arial"/>
              <a:ea typeface="Arial"/>
              <a:cs typeface="Arial"/>
              <a:sym typeface="Arial"/>
            </a:endParaRPr>
          </a:p>
          <a:p>
            <a:pPr indent="0" lvl="0" marL="266700" rtl="0" algn="l">
              <a:lnSpc>
                <a:spcPct val="90000"/>
              </a:lnSpc>
              <a:spcBef>
                <a:spcPts val="0"/>
              </a:spcBef>
              <a:spcAft>
                <a:spcPts val="0"/>
              </a:spcAft>
              <a:buNone/>
            </a:pPr>
            <a:r>
              <a:t/>
            </a:r>
            <a:endParaRPr>
              <a:solidFill>
                <a:srgbClr val="24292E"/>
              </a:solidFill>
              <a:latin typeface="Arial"/>
              <a:ea typeface="Arial"/>
              <a:cs typeface="Arial"/>
              <a:sym typeface="Arial"/>
            </a:endParaRPr>
          </a:p>
          <a:p>
            <a:pPr indent="-266700" lvl="0" marL="266700" rtl="0" algn="l">
              <a:lnSpc>
                <a:spcPct val="90000"/>
              </a:lnSpc>
              <a:spcBef>
                <a:spcPts val="1000"/>
              </a:spcBef>
              <a:spcAft>
                <a:spcPts val="0"/>
              </a:spcAft>
              <a:buClr>
                <a:srgbClr val="24292E"/>
              </a:buClr>
              <a:buSzPts val="1800"/>
              <a:buFont typeface="Arial"/>
              <a:buChar char="•"/>
            </a:pPr>
            <a:r>
              <a:rPr b="0" i="0" lang="en-US">
                <a:solidFill>
                  <a:srgbClr val="24292E"/>
                </a:solidFill>
                <a:latin typeface="Arial"/>
                <a:ea typeface="Arial"/>
                <a:cs typeface="Arial"/>
                <a:sym typeface="Arial"/>
              </a:rPr>
              <a:t>Website Subscription:</a:t>
            </a:r>
            <a:br>
              <a:rPr b="0" i="0" lang="en-US">
                <a:solidFill>
                  <a:srgbClr val="24292E"/>
                </a:solidFill>
                <a:latin typeface="Arial"/>
                <a:ea typeface="Arial"/>
                <a:cs typeface="Arial"/>
                <a:sym typeface="Arial"/>
              </a:rPr>
            </a:br>
            <a:r>
              <a:rPr b="0" i="0" lang="en-US">
                <a:solidFill>
                  <a:srgbClr val="24292E"/>
                </a:solidFill>
                <a:latin typeface="Arial"/>
                <a:ea typeface="Arial"/>
                <a:cs typeface="Arial"/>
                <a:sym typeface="Arial"/>
              </a:rPr>
              <a:t>It can also come with a feature of app subscription such that the user can have his/her own subscription to the services for a period of time without any additional charges.</a:t>
            </a:r>
            <a:endParaRPr b="0" i="0">
              <a:solidFill>
                <a:srgbClr val="24292E"/>
              </a:solidFill>
              <a:latin typeface="Arial"/>
              <a:ea typeface="Arial"/>
              <a:cs typeface="Arial"/>
              <a:sym typeface="Arial"/>
            </a:endParaRPr>
          </a:p>
          <a:p>
            <a:pPr indent="0" lvl="0" marL="266700" rtl="0" algn="l">
              <a:lnSpc>
                <a:spcPct val="90000"/>
              </a:lnSpc>
              <a:spcBef>
                <a:spcPts val="1000"/>
              </a:spcBef>
              <a:spcAft>
                <a:spcPts val="0"/>
              </a:spcAft>
              <a:buNone/>
            </a:pPr>
            <a:r>
              <a:t/>
            </a:r>
            <a:endParaRPr>
              <a:solidFill>
                <a:srgbClr val="24292E"/>
              </a:solidFill>
              <a:latin typeface="Arial"/>
              <a:ea typeface="Arial"/>
              <a:cs typeface="Arial"/>
              <a:sym typeface="Arial"/>
            </a:endParaRPr>
          </a:p>
          <a:p>
            <a:pPr indent="-266700" lvl="0" marL="266700" rtl="0" algn="l">
              <a:lnSpc>
                <a:spcPct val="90000"/>
              </a:lnSpc>
              <a:spcBef>
                <a:spcPts val="1000"/>
              </a:spcBef>
              <a:spcAft>
                <a:spcPts val="0"/>
              </a:spcAft>
              <a:buClr>
                <a:srgbClr val="24292E"/>
              </a:buClr>
              <a:buSzPts val="1800"/>
              <a:buFont typeface="Arial"/>
              <a:buChar char="•"/>
            </a:pPr>
            <a:r>
              <a:rPr b="0" i="0" lang="en-US">
                <a:solidFill>
                  <a:srgbClr val="24292E"/>
                </a:solidFill>
                <a:latin typeface="Arial"/>
                <a:ea typeface="Arial"/>
                <a:cs typeface="Arial"/>
                <a:sym typeface="Arial"/>
              </a:rPr>
              <a:t>Coupons and Offers:</a:t>
            </a:r>
            <a:br>
              <a:rPr b="0" i="0" lang="en-US">
                <a:solidFill>
                  <a:srgbClr val="24292E"/>
                </a:solidFill>
                <a:latin typeface="Arial"/>
                <a:ea typeface="Arial"/>
                <a:cs typeface="Arial"/>
                <a:sym typeface="Arial"/>
              </a:rPr>
            </a:br>
            <a:r>
              <a:rPr b="0" i="0" lang="en-US">
                <a:solidFill>
                  <a:srgbClr val="24292E"/>
                </a:solidFill>
                <a:latin typeface="Arial"/>
                <a:ea typeface="Arial"/>
                <a:cs typeface="Arial"/>
                <a:sym typeface="Arial"/>
              </a:rPr>
              <a:t>MedIoT can also provide exciting offers or discount coupons for its users to have a better experience with the platform and the services.</a:t>
            </a:r>
            <a:endParaRPr/>
          </a:p>
        </p:txBody>
      </p:sp>
      <p:sp>
        <p:nvSpPr>
          <p:cNvPr id="452" name="Google Shape;452;p7"/>
          <p:cNvSpPr txBox="1"/>
          <p:nvPr>
            <p:ph type="ctrTitle"/>
          </p:nvPr>
        </p:nvSpPr>
        <p:spPr>
          <a:xfrm>
            <a:off x="5425525" y="5325625"/>
            <a:ext cx="5347200" cy="720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500"/>
              <a:buFont typeface="Arial"/>
              <a:buNone/>
            </a:pPr>
            <a:r>
              <a:rPr b="1" i="0" lang="en-US">
                <a:latin typeface="Arial"/>
                <a:ea typeface="Arial"/>
                <a:cs typeface="Arial"/>
                <a:sym typeface="Arial"/>
              </a:rPr>
              <a:t>Business Model  </a:t>
            </a:r>
            <a:br>
              <a:rPr b="1" i="0" lang="en-US">
                <a:latin typeface="Arial"/>
                <a:ea typeface="Arial"/>
                <a:cs typeface="Arial"/>
                <a:sym typeface="Arial"/>
              </a:rPr>
            </a:br>
            <a:r>
              <a:rPr b="1" i="0" lang="en-US">
                <a:latin typeface="Arial"/>
                <a:ea typeface="Arial"/>
                <a:cs typeface="Arial"/>
                <a:sym typeface="Arial"/>
              </a:rPr>
              <a:t>	Start-up Potential</a:t>
            </a:r>
            <a:endParaRPr/>
          </a:p>
        </p:txBody>
      </p:sp>
      <p:sp>
        <p:nvSpPr>
          <p:cNvPr id="453" name="Google Shape;453;p7"/>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b="1" i="1" lang="en-US"/>
              <a:t>‹#›</a:t>
            </a:fld>
            <a:endParaRPr b="1" i="1"/>
          </a:p>
        </p:txBody>
      </p:sp>
      <p:sp>
        <p:nvSpPr>
          <p:cNvPr id="454" name="Google Shape;454;p7"/>
          <p:cNvSpPr/>
          <p:nvPr/>
        </p:nvSpPr>
        <p:spPr>
          <a:xfrm>
            <a:off x="5425517" y="5391523"/>
            <a:ext cx="5528543" cy="6312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55" name="Google Shape;455;p7"/>
          <p:cNvSpPr/>
          <p:nvPr/>
        </p:nvSpPr>
        <p:spPr>
          <a:xfrm>
            <a:off x="11091633" y="5797118"/>
            <a:ext cx="962795" cy="60609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descr="Image containing medical tweezers of various sizes, some pills, and a hand holding a pen writing on a piece of paper attached to a clipboard" id="461" name="Google Shape;461;p8"/>
          <p:cNvPicPr preferRelativeResize="0"/>
          <p:nvPr>
            <p:ph idx="2" type="pic"/>
          </p:nvPr>
        </p:nvPicPr>
        <p:blipFill rotWithShape="1">
          <a:blip r:embed="rId3">
            <a:alphaModFix/>
          </a:blip>
          <a:srcRect b="0" l="61" r="62" t="0"/>
          <a:stretch/>
        </p:blipFill>
        <p:spPr>
          <a:xfrm>
            <a:off x="136525" y="136525"/>
            <a:ext cx="10817535" cy="6584950"/>
          </a:xfrm>
          <a:prstGeom prst="rect">
            <a:avLst/>
          </a:prstGeom>
          <a:noFill/>
          <a:ln>
            <a:noFill/>
          </a:ln>
        </p:spPr>
      </p:pic>
      <p:sp>
        <p:nvSpPr>
          <p:cNvPr id="462" name="Google Shape;462;p8"/>
          <p:cNvSpPr/>
          <p:nvPr/>
        </p:nvSpPr>
        <p:spPr>
          <a:xfrm rot="5400000">
            <a:off x="4823398" y="590883"/>
            <a:ext cx="6585000" cy="56763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63" name="Google Shape;463;p8"/>
          <p:cNvSpPr txBox="1"/>
          <p:nvPr>
            <p:ph type="ctrTitle"/>
          </p:nvPr>
        </p:nvSpPr>
        <p:spPr>
          <a:xfrm>
            <a:off x="6166802" y="643025"/>
            <a:ext cx="3898200" cy="965100"/>
          </a:xfrm>
          <a:prstGeom prst="rect">
            <a:avLst/>
          </a:prstGeom>
          <a:noFill/>
          <a:ln>
            <a:noFill/>
          </a:ln>
        </p:spPr>
        <p:txBody>
          <a:bodyPr anchorCtr="0" anchor="b" bIns="0" lIns="0" spcFirstLastPara="1" rIns="0" wrap="square" tIns="0">
            <a:noAutofit/>
          </a:bodyPr>
          <a:lstStyle/>
          <a:p>
            <a:pPr indent="0" lvl="0" marL="0" rtl="0" algn="r">
              <a:lnSpc>
                <a:spcPct val="90000"/>
              </a:lnSpc>
              <a:spcBef>
                <a:spcPts val="0"/>
              </a:spcBef>
              <a:spcAft>
                <a:spcPts val="0"/>
              </a:spcAft>
              <a:buClr>
                <a:schemeClr val="lt1"/>
              </a:buClr>
              <a:buSzPts val="6600"/>
              <a:buFont typeface="Corbel"/>
              <a:buNone/>
            </a:pPr>
            <a:r>
              <a:rPr b="1" lang="en-US"/>
              <a:t>Thank You</a:t>
            </a:r>
            <a:endParaRPr b="1"/>
          </a:p>
        </p:txBody>
      </p:sp>
      <p:sp>
        <p:nvSpPr>
          <p:cNvPr id="464" name="Google Shape;464;p8"/>
          <p:cNvSpPr txBox="1"/>
          <p:nvPr>
            <p:ph idx="12" type="sldNum"/>
          </p:nvPr>
        </p:nvSpPr>
        <p:spPr>
          <a:xfrm>
            <a:off x="11091633" y="6456363"/>
            <a:ext cx="962795" cy="264330"/>
          </a:xfrm>
          <a:prstGeom prst="rect">
            <a:avLst/>
          </a:prstGeom>
          <a:noFill/>
          <a:ln cap="flat" cmpd="sng" w="9525">
            <a:solidFill>
              <a:srgbClr val="F2F2F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US"/>
              <a:t>page </a:t>
            </a:r>
            <a:fld id="{00000000-1234-1234-1234-123412341234}" type="slidenum">
              <a:rPr lang="en-US"/>
              <a:t>‹#›</a:t>
            </a:fld>
            <a:endParaRPr/>
          </a:p>
        </p:txBody>
      </p:sp>
      <p:sp>
        <p:nvSpPr>
          <p:cNvPr id="465" name="Google Shape;465;p8"/>
          <p:cNvSpPr/>
          <p:nvPr/>
        </p:nvSpPr>
        <p:spPr>
          <a:xfrm>
            <a:off x="11091633" y="5683223"/>
            <a:ext cx="1100367" cy="690944"/>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66" name="Google Shape;466;p8"/>
          <p:cNvSpPr txBox="1"/>
          <p:nvPr/>
        </p:nvSpPr>
        <p:spPr>
          <a:xfrm>
            <a:off x="5369062" y="3099675"/>
            <a:ext cx="5493600" cy="3540300"/>
          </a:xfrm>
          <a:prstGeom prst="rect">
            <a:avLst/>
          </a:prstGeom>
          <a:noFill/>
          <a:ln>
            <a:noFill/>
          </a:ln>
        </p:spPr>
        <p:txBody>
          <a:bodyPr anchorCtr="0" anchor="t" bIns="45700" lIns="91425" spcFirstLastPara="1" rIns="91425" wrap="square" tIns="45700">
            <a:spAutoFit/>
          </a:bodyPr>
          <a:lstStyle/>
          <a:p>
            <a:pPr indent="-101600" lvl="0" marL="171450" marR="0" rtl="0" algn="l">
              <a:spcBef>
                <a:spcPts val="0"/>
              </a:spcBef>
              <a:spcAft>
                <a:spcPts val="0"/>
              </a:spcAft>
              <a:buClr>
                <a:schemeClr val="lt1"/>
              </a:buClr>
              <a:buSzPts val="1600"/>
              <a:buFont typeface="Calibri"/>
              <a:buAutoNum type="arabicPeriod"/>
            </a:pPr>
            <a:r>
              <a:rPr b="1" i="0" lang="en-US" sz="1600">
                <a:solidFill>
                  <a:schemeClr val="lt1"/>
                </a:solidFill>
                <a:latin typeface="Calibri"/>
                <a:ea typeface="Calibri"/>
                <a:cs typeface="Calibri"/>
                <a:sym typeface="Calibri"/>
              </a:rPr>
              <a:t> </a:t>
            </a:r>
            <a:r>
              <a:rPr b="1" i="0" lang="en-US" sz="1600">
                <a:solidFill>
                  <a:schemeClr val="lt1"/>
                </a:solidFill>
                <a:latin typeface="Calibri"/>
                <a:ea typeface="Calibri"/>
                <a:cs typeface="Calibri"/>
                <a:sym typeface="Calibri"/>
              </a:rPr>
              <a:t>Sanjeeb Nath - 3rd Year </a:t>
            </a:r>
            <a:endParaRPr b="1">
              <a:latin typeface="Calibri"/>
              <a:ea typeface="Calibri"/>
              <a:cs typeface="Calibri"/>
              <a:sym typeface="Calibri"/>
            </a:endParaRPr>
          </a:p>
          <a:p>
            <a:pPr indent="0" lvl="0" marL="0" marR="0" rtl="0" algn="l">
              <a:spcBef>
                <a:spcPts val="0"/>
              </a:spcBef>
              <a:spcAft>
                <a:spcPts val="0"/>
              </a:spcAft>
              <a:buNone/>
            </a:pPr>
            <a:r>
              <a:rPr b="1" i="0" lang="en-US" sz="1600">
                <a:solidFill>
                  <a:schemeClr val="lt1"/>
                </a:solidFill>
                <a:latin typeface="Calibri"/>
                <a:ea typeface="Calibri"/>
                <a:cs typeface="Calibri"/>
                <a:sym typeface="Calibri"/>
              </a:rPr>
              <a:t>(Computer Science Engineering)</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College : National Institute of Technology Raipur</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Domain : Web Developer</a:t>
            </a:r>
            <a:endParaRPr b="1">
              <a:latin typeface="Calibri"/>
              <a:ea typeface="Calibri"/>
              <a:cs typeface="Calibri"/>
              <a:sym typeface="Calibri"/>
            </a:endParaRPr>
          </a:p>
          <a:p>
            <a:pPr indent="0" lvl="0" marL="0" marR="0" rtl="0" algn="l">
              <a:spcBef>
                <a:spcPts val="0"/>
              </a:spcBef>
              <a:spcAft>
                <a:spcPts val="0"/>
              </a:spcAft>
              <a:buNone/>
            </a:pPr>
            <a:r>
              <a:t/>
            </a:r>
            <a:endParaRPr b="1" i="0" sz="1600">
              <a:solidFill>
                <a:schemeClr val="lt1"/>
              </a:solidFill>
              <a:latin typeface="Calibri"/>
              <a:ea typeface="Calibri"/>
              <a:cs typeface="Calibri"/>
              <a:sym typeface="Calibri"/>
            </a:endParaRPr>
          </a:p>
          <a:p>
            <a:pPr indent="0" lvl="0" marL="0" marR="0" rtl="0" algn="l">
              <a:spcBef>
                <a:spcPts val="0"/>
              </a:spcBef>
              <a:spcAft>
                <a:spcPts val="0"/>
              </a:spcAft>
              <a:buNone/>
            </a:pPr>
            <a:r>
              <a:rPr b="1" i="0" lang="en-US" sz="1600">
                <a:solidFill>
                  <a:schemeClr val="lt1"/>
                </a:solidFill>
                <a:latin typeface="Calibri"/>
                <a:ea typeface="Calibri"/>
                <a:cs typeface="Calibri"/>
                <a:sym typeface="Calibri"/>
              </a:rPr>
              <a:t>2. Aman Kumar Dewangan - 3rd Year </a:t>
            </a:r>
            <a:endParaRPr b="1">
              <a:latin typeface="Calibri"/>
              <a:ea typeface="Calibri"/>
              <a:cs typeface="Calibri"/>
              <a:sym typeface="Calibri"/>
            </a:endParaRPr>
          </a:p>
          <a:p>
            <a:pPr indent="0" lvl="0" marL="0" marR="0" rtl="0" algn="l">
              <a:spcBef>
                <a:spcPts val="0"/>
              </a:spcBef>
              <a:spcAft>
                <a:spcPts val="0"/>
              </a:spcAft>
              <a:buNone/>
            </a:pPr>
            <a:r>
              <a:rPr b="1" i="0" lang="en-US" sz="1600">
                <a:solidFill>
                  <a:schemeClr val="lt1"/>
                </a:solidFill>
                <a:latin typeface="Calibri"/>
                <a:ea typeface="Calibri"/>
                <a:cs typeface="Calibri"/>
                <a:sym typeface="Calibri"/>
              </a:rPr>
              <a:t>(Electrical Engineering)</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College : National Institute of Technology Raipur</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Domain : IoT Developer</a:t>
            </a:r>
            <a:endParaRPr b="1">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b="1" i="0" lang="en-US" sz="1600">
                <a:solidFill>
                  <a:schemeClr val="lt1"/>
                </a:solidFill>
                <a:latin typeface="Calibri"/>
                <a:ea typeface="Calibri"/>
                <a:cs typeface="Calibri"/>
                <a:sym typeface="Calibri"/>
              </a:rPr>
              <a:t>3. Aryan Sarkar - 3rd Year </a:t>
            </a:r>
            <a:endParaRPr b="1">
              <a:latin typeface="Calibri"/>
              <a:ea typeface="Calibri"/>
              <a:cs typeface="Calibri"/>
              <a:sym typeface="Calibri"/>
            </a:endParaRPr>
          </a:p>
          <a:p>
            <a:pPr indent="0" lvl="0" marL="0" marR="0" rtl="0" algn="l">
              <a:spcBef>
                <a:spcPts val="0"/>
              </a:spcBef>
              <a:spcAft>
                <a:spcPts val="0"/>
              </a:spcAft>
              <a:buNone/>
            </a:pPr>
            <a:r>
              <a:rPr b="1" i="0" lang="en-US" sz="1600">
                <a:solidFill>
                  <a:schemeClr val="lt1"/>
                </a:solidFill>
                <a:latin typeface="Calibri"/>
                <a:ea typeface="Calibri"/>
                <a:cs typeface="Calibri"/>
                <a:sym typeface="Calibri"/>
              </a:rPr>
              <a:t>(Information Technology Engineering)</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College : National Institute of Technology Raipur</a:t>
            </a:r>
            <a:br>
              <a:rPr b="1" i="0" lang="en-US" sz="1600">
                <a:solidFill>
                  <a:schemeClr val="lt1"/>
                </a:solidFill>
                <a:latin typeface="Calibri"/>
                <a:ea typeface="Calibri"/>
                <a:cs typeface="Calibri"/>
                <a:sym typeface="Calibri"/>
              </a:rPr>
            </a:br>
            <a:r>
              <a:rPr b="1" i="0" lang="en-US" sz="1600">
                <a:solidFill>
                  <a:schemeClr val="lt1"/>
                </a:solidFill>
                <a:latin typeface="Calibri"/>
                <a:ea typeface="Calibri"/>
                <a:cs typeface="Calibri"/>
                <a:sym typeface="Calibri"/>
              </a:rPr>
              <a:t>Domain : Web Developer</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28">
      <a:dk1>
        <a:srgbClr val="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2021-02-06T09:48:09Z</dcterms:created>
  <dc:creator>Siddharth Mishra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