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671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4" d="100"/>
          <a:sy n="84" d="100"/>
        </p:scale>
        <p:origin x="-966"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6.4331249830884535E-2"/>
          <c:y val="9.3717396653543311E-2"/>
          <c:w val="0.75977960873447525"/>
          <c:h val="0.7769184711286089"/>
        </c:manualLayout>
      </c:layout>
      <c:barChart>
        <c:barDir val="col"/>
        <c:grouping val="clustered"/>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axId val="184843648"/>
        <c:axId val="184870016"/>
      </c:barChart>
      <c:catAx>
        <c:axId val="184843648"/>
        <c:scaling>
          <c:orientation val="minMax"/>
        </c:scaling>
        <c:axPos val="b"/>
        <c:tickLblPos val="nextTo"/>
        <c:crossAx val="184870016"/>
        <c:crosses val="autoZero"/>
        <c:auto val="1"/>
        <c:lblAlgn val="ctr"/>
        <c:lblOffset val="100"/>
      </c:catAx>
      <c:valAx>
        <c:axId val="184870016"/>
        <c:scaling>
          <c:orientation val="minMax"/>
        </c:scaling>
        <c:axPos val="l"/>
        <c:majorGridlines/>
        <c:numFmt formatCode="General" sourceLinked="1"/>
        <c:tickLblPos val="nextTo"/>
        <c:crossAx val="184843648"/>
        <c:crosses val="autoZero"/>
        <c:crossBetween val="between"/>
      </c:valAx>
    </c:plotArea>
    <c:legend>
      <c:legendPos val="r"/>
      <c:layout/>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F80FC0-950F-4C4A-947C-E1EE120A348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8B3BDD4F-2FBA-408B-AE91-6C6B808E4575}">
      <dgm:prSet phldrT="[Text]"/>
      <dgm:spPr/>
      <dgm:t>
        <a:bodyPr/>
        <a:lstStyle/>
        <a:p>
          <a:r>
            <a:rPr lang="en-US" dirty="0" smtClean="0"/>
            <a:t>Dove</a:t>
          </a:r>
          <a:endParaRPr lang="en-US" dirty="0"/>
        </a:p>
      </dgm:t>
    </dgm:pt>
    <dgm:pt modelId="{8AC701F5-9C3E-4925-9642-471EF4950EAB}" type="parTrans" cxnId="{E52C2329-4A90-41B3-BEF3-AADF7BC9C830}">
      <dgm:prSet/>
      <dgm:spPr/>
      <dgm:t>
        <a:bodyPr/>
        <a:lstStyle/>
        <a:p>
          <a:endParaRPr lang="en-US"/>
        </a:p>
      </dgm:t>
    </dgm:pt>
    <dgm:pt modelId="{659160AB-5B8B-492E-800F-76D3DE855A88}" type="sibTrans" cxnId="{E52C2329-4A90-41B3-BEF3-AADF7BC9C830}">
      <dgm:prSet/>
      <dgm:spPr/>
      <dgm:t>
        <a:bodyPr/>
        <a:lstStyle/>
        <a:p>
          <a:endParaRPr lang="en-US"/>
        </a:p>
      </dgm:t>
    </dgm:pt>
    <dgm:pt modelId="{53665C1A-7E62-482B-81B6-435E29B533B8}">
      <dgm:prSet phldrT="[Text]"/>
      <dgm:spPr/>
      <dgm:t>
        <a:bodyPr/>
        <a:lstStyle/>
        <a:p>
          <a:r>
            <a:rPr lang="en-US" dirty="0" err="1" smtClean="0"/>
            <a:t>Vasline</a:t>
          </a:r>
          <a:endParaRPr lang="en-US" dirty="0"/>
        </a:p>
      </dgm:t>
    </dgm:pt>
    <dgm:pt modelId="{A687E0D0-9DCA-48B2-814B-7CC23FFA76DD}" type="parTrans" cxnId="{65237736-A135-4D47-A967-BE333C417245}">
      <dgm:prSet/>
      <dgm:spPr/>
      <dgm:t>
        <a:bodyPr/>
        <a:lstStyle/>
        <a:p>
          <a:endParaRPr lang="en-US"/>
        </a:p>
      </dgm:t>
    </dgm:pt>
    <dgm:pt modelId="{A95E45A1-920E-4BCE-8691-175692479D03}" type="sibTrans" cxnId="{65237736-A135-4D47-A967-BE333C417245}">
      <dgm:prSet/>
      <dgm:spPr/>
      <dgm:t>
        <a:bodyPr/>
        <a:lstStyle/>
        <a:p>
          <a:endParaRPr lang="en-US"/>
        </a:p>
      </dgm:t>
    </dgm:pt>
    <dgm:pt modelId="{B2E19833-352B-4CF5-89DE-67CF1530F3E6}">
      <dgm:prSet phldrT="[Text]"/>
      <dgm:spPr/>
      <dgm:t>
        <a:bodyPr/>
        <a:lstStyle/>
        <a:p>
          <a:r>
            <a:rPr lang="en-US" dirty="0" err="1" smtClean="0"/>
            <a:t>Lux</a:t>
          </a:r>
          <a:endParaRPr lang="en-US" dirty="0"/>
        </a:p>
      </dgm:t>
    </dgm:pt>
    <dgm:pt modelId="{C01E2E90-BA53-4AFA-AABC-ABF5D31E981F}" type="parTrans" cxnId="{017D0F18-D1AB-4566-933B-982FB9A2EA37}">
      <dgm:prSet/>
      <dgm:spPr/>
      <dgm:t>
        <a:bodyPr/>
        <a:lstStyle/>
        <a:p>
          <a:endParaRPr lang="en-US"/>
        </a:p>
      </dgm:t>
    </dgm:pt>
    <dgm:pt modelId="{AD423A1D-6B81-4047-8874-8D52279AACA1}" type="sibTrans" cxnId="{017D0F18-D1AB-4566-933B-982FB9A2EA37}">
      <dgm:prSet/>
      <dgm:spPr/>
      <dgm:t>
        <a:bodyPr/>
        <a:lstStyle/>
        <a:p>
          <a:endParaRPr lang="en-US"/>
        </a:p>
      </dgm:t>
    </dgm:pt>
    <dgm:pt modelId="{CDC1AA01-0902-4896-A76A-6F9E44ED9C1D}">
      <dgm:prSet phldrT="[Text]"/>
      <dgm:spPr/>
      <dgm:t>
        <a:bodyPr/>
        <a:lstStyle/>
        <a:p>
          <a:r>
            <a:rPr lang="en-US" dirty="0" err="1" smtClean="0"/>
            <a:t>Pepsodent</a:t>
          </a:r>
          <a:endParaRPr lang="en-US" dirty="0"/>
        </a:p>
      </dgm:t>
    </dgm:pt>
    <dgm:pt modelId="{C763C3D7-1074-4CE3-9CFC-4855BC2DE930}" type="parTrans" cxnId="{484FC932-8D6D-477D-8B67-CEC6B7B16B6E}">
      <dgm:prSet/>
      <dgm:spPr/>
      <dgm:t>
        <a:bodyPr/>
        <a:lstStyle/>
        <a:p>
          <a:endParaRPr lang="en-US"/>
        </a:p>
      </dgm:t>
    </dgm:pt>
    <dgm:pt modelId="{1D222C12-1A0A-4C55-BA04-F4D71EFD009B}" type="sibTrans" cxnId="{484FC932-8D6D-477D-8B67-CEC6B7B16B6E}">
      <dgm:prSet/>
      <dgm:spPr/>
      <dgm:t>
        <a:bodyPr/>
        <a:lstStyle/>
        <a:p>
          <a:endParaRPr lang="en-US"/>
        </a:p>
      </dgm:t>
    </dgm:pt>
    <dgm:pt modelId="{0E4C5E5B-BE66-48ED-8CDE-AE4F44AAB74D}">
      <dgm:prSet phldrT="[Text]"/>
      <dgm:spPr/>
      <dgm:t>
        <a:bodyPr/>
        <a:lstStyle/>
        <a:p>
          <a:r>
            <a:rPr lang="en-US" dirty="0" err="1" smtClean="0"/>
            <a:t>Lifeuoy</a:t>
          </a:r>
          <a:endParaRPr lang="en-US" dirty="0"/>
        </a:p>
      </dgm:t>
    </dgm:pt>
    <dgm:pt modelId="{7572D973-4CAC-4F95-AD8A-F3970E6CBDDB}" type="parTrans" cxnId="{7E24928F-EBA2-466A-B1D6-5514711D7AB2}">
      <dgm:prSet/>
      <dgm:spPr/>
      <dgm:t>
        <a:bodyPr/>
        <a:lstStyle/>
        <a:p>
          <a:endParaRPr lang="en-US"/>
        </a:p>
      </dgm:t>
    </dgm:pt>
    <dgm:pt modelId="{9725FCCE-00E1-483A-B34C-3CD1BC93F594}" type="sibTrans" cxnId="{7E24928F-EBA2-466A-B1D6-5514711D7AB2}">
      <dgm:prSet/>
      <dgm:spPr/>
      <dgm:t>
        <a:bodyPr/>
        <a:lstStyle/>
        <a:p>
          <a:endParaRPr lang="en-US"/>
        </a:p>
      </dgm:t>
    </dgm:pt>
    <dgm:pt modelId="{0F35B16C-A35A-47EE-B87A-487B1E3F8F51}" type="pres">
      <dgm:prSet presAssocID="{83F80FC0-950F-4C4A-947C-E1EE120A3482}" presName="cycle" presStyleCnt="0">
        <dgm:presLayoutVars>
          <dgm:dir/>
          <dgm:resizeHandles val="exact"/>
        </dgm:presLayoutVars>
      </dgm:prSet>
      <dgm:spPr/>
    </dgm:pt>
    <dgm:pt modelId="{1C78A4AF-835B-46E7-BA6B-6C686F31DB93}" type="pres">
      <dgm:prSet presAssocID="{8B3BDD4F-2FBA-408B-AE91-6C6B808E4575}" presName="node" presStyleLbl="node1" presStyleIdx="0" presStyleCnt="5">
        <dgm:presLayoutVars>
          <dgm:bulletEnabled val="1"/>
        </dgm:presLayoutVars>
      </dgm:prSet>
      <dgm:spPr/>
    </dgm:pt>
    <dgm:pt modelId="{36C2B3A7-F4CB-433D-8618-697F9D5C7C5B}" type="pres">
      <dgm:prSet presAssocID="{659160AB-5B8B-492E-800F-76D3DE855A88}" presName="sibTrans" presStyleLbl="sibTrans2D1" presStyleIdx="0" presStyleCnt="5"/>
      <dgm:spPr/>
    </dgm:pt>
    <dgm:pt modelId="{9BCF58A5-5EE6-4D35-9B0A-445DEE448CF0}" type="pres">
      <dgm:prSet presAssocID="{659160AB-5B8B-492E-800F-76D3DE855A88}" presName="connectorText" presStyleLbl="sibTrans2D1" presStyleIdx="0" presStyleCnt="5"/>
      <dgm:spPr/>
    </dgm:pt>
    <dgm:pt modelId="{2F0F8004-303D-4F48-9DE4-8141E56E1749}" type="pres">
      <dgm:prSet presAssocID="{53665C1A-7E62-482B-81B6-435E29B533B8}" presName="node" presStyleLbl="node1" presStyleIdx="1" presStyleCnt="5">
        <dgm:presLayoutVars>
          <dgm:bulletEnabled val="1"/>
        </dgm:presLayoutVars>
      </dgm:prSet>
      <dgm:spPr/>
    </dgm:pt>
    <dgm:pt modelId="{38BE9E1C-951A-4FCB-B052-655E9C19BC29}" type="pres">
      <dgm:prSet presAssocID="{A95E45A1-920E-4BCE-8691-175692479D03}" presName="sibTrans" presStyleLbl="sibTrans2D1" presStyleIdx="1" presStyleCnt="5"/>
      <dgm:spPr/>
    </dgm:pt>
    <dgm:pt modelId="{6B058995-5024-4274-A509-554AB849FCBC}" type="pres">
      <dgm:prSet presAssocID="{A95E45A1-920E-4BCE-8691-175692479D03}" presName="connectorText" presStyleLbl="sibTrans2D1" presStyleIdx="1" presStyleCnt="5"/>
      <dgm:spPr/>
    </dgm:pt>
    <dgm:pt modelId="{59784F66-ABB7-4729-B0B6-B375CB92874F}" type="pres">
      <dgm:prSet presAssocID="{B2E19833-352B-4CF5-89DE-67CF1530F3E6}" presName="node" presStyleLbl="node1" presStyleIdx="2" presStyleCnt="5">
        <dgm:presLayoutVars>
          <dgm:bulletEnabled val="1"/>
        </dgm:presLayoutVars>
      </dgm:prSet>
      <dgm:spPr/>
    </dgm:pt>
    <dgm:pt modelId="{6B46E495-A1C1-4A6B-9D33-D1C6E662E27A}" type="pres">
      <dgm:prSet presAssocID="{AD423A1D-6B81-4047-8874-8D52279AACA1}" presName="sibTrans" presStyleLbl="sibTrans2D1" presStyleIdx="2" presStyleCnt="5"/>
      <dgm:spPr/>
    </dgm:pt>
    <dgm:pt modelId="{41A09809-9C09-491B-9D24-56C19D805244}" type="pres">
      <dgm:prSet presAssocID="{AD423A1D-6B81-4047-8874-8D52279AACA1}" presName="connectorText" presStyleLbl="sibTrans2D1" presStyleIdx="2" presStyleCnt="5"/>
      <dgm:spPr/>
    </dgm:pt>
    <dgm:pt modelId="{31CBA48D-6891-474A-A831-CD83838926FF}" type="pres">
      <dgm:prSet presAssocID="{CDC1AA01-0902-4896-A76A-6F9E44ED9C1D}" presName="node" presStyleLbl="node1" presStyleIdx="3" presStyleCnt="5">
        <dgm:presLayoutVars>
          <dgm:bulletEnabled val="1"/>
        </dgm:presLayoutVars>
      </dgm:prSet>
      <dgm:spPr/>
    </dgm:pt>
    <dgm:pt modelId="{DF432870-7A0C-4B4F-89E0-ABD2E897CF87}" type="pres">
      <dgm:prSet presAssocID="{1D222C12-1A0A-4C55-BA04-F4D71EFD009B}" presName="sibTrans" presStyleLbl="sibTrans2D1" presStyleIdx="3" presStyleCnt="5"/>
      <dgm:spPr/>
    </dgm:pt>
    <dgm:pt modelId="{3B5FE747-8635-4404-B6DF-9BE2C0A9B3F0}" type="pres">
      <dgm:prSet presAssocID="{1D222C12-1A0A-4C55-BA04-F4D71EFD009B}" presName="connectorText" presStyleLbl="sibTrans2D1" presStyleIdx="3" presStyleCnt="5"/>
      <dgm:spPr/>
    </dgm:pt>
    <dgm:pt modelId="{704D6C84-7CAE-4D50-8A69-93B9B319491B}" type="pres">
      <dgm:prSet presAssocID="{0E4C5E5B-BE66-48ED-8CDE-AE4F44AAB74D}" presName="node" presStyleLbl="node1" presStyleIdx="4" presStyleCnt="5">
        <dgm:presLayoutVars>
          <dgm:bulletEnabled val="1"/>
        </dgm:presLayoutVars>
      </dgm:prSet>
      <dgm:spPr/>
    </dgm:pt>
    <dgm:pt modelId="{0DA9565B-01C7-40D0-8E86-BEBF8D6D945F}" type="pres">
      <dgm:prSet presAssocID="{9725FCCE-00E1-483A-B34C-3CD1BC93F594}" presName="sibTrans" presStyleLbl="sibTrans2D1" presStyleIdx="4" presStyleCnt="5"/>
      <dgm:spPr/>
    </dgm:pt>
    <dgm:pt modelId="{0E94BF44-FBE7-4668-A48A-A8282B02A58A}" type="pres">
      <dgm:prSet presAssocID="{9725FCCE-00E1-483A-B34C-3CD1BC93F594}" presName="connectorText" presStyleLbl="sibTrans2D1" presStyleIdx="4" presStyleCnt="5"/>
      <dgm:spPr/>
    </dgm:pt>
  </dgm:ptLst>
  <dgm:cxnLst>
    <dgm:cxn modelId="{BA5B659D-90F1-4A90-BAC9-E85A638BC64C}" type="presOf" srcId="{B2E19833-352B-4CF5-89DE-67CF1530F3E6}" destId="{59784F66-ABB7-4729-B0B6-B375CB92874F}" srcOrd="0" destOrd="0" presId="urn:microsoft.com/office/officeart/2005/8/layout/cycle2"/>
    <dgm:cxn modelId="{484FC932-8D6D-477D-8B67-CEC6B7B16B6E}" srcId="{83F80FC0-950F-4C4A-947C-E1EE120A3482}" destId="{CDC1AA01-0902-4896-A76A-6F9E44ED9C1D}" srcOrd="3" destOrd="0" parTransId="{C763C3D7-1074-4CE3-9CFC-4855BC2DE930}" sibTransId="{1D222C12-1A0A-4C55-BA04-F4D71EFD009B}"/>
    <dgm:cxn modelId="{021595E9-9215-43D8-8046-B11981EC81FD}" type="presOf" srcId="{83F80FC0-950F-4C4A-947C-E1EE120A3482}" destId="{0F35B16C-A35A-47EE-B87A-487B1E3F8F51}" srcOrd="0" destOrd="0" presId="urn:microsoft.com/office/officeart/2005/8/layout/cycle2"/>
    <dgm:cxn modelId="{A364C7F6-4004-474A-9E39-322C79DF0790}" type="presOf" srcId="{AD423A1D-6B81-4047-8874-8D52279AACA1}" destId="{41A09809-9C09-491B-9D24-56C19D805244}" srcOrd="1" destOrd="0" presId="urn:microsoft.com/office/officeart/2005/8/layout/cycle2"/>
    <dgm:cxn modelId="{7E24928F-EBA2-466A-B1D6-5514711D7AB2}" srcId="{83F80FC0-950F-4C4A-947C-E1EE120A3482}" destId="{0E4C5E5B-BE66-48ED-8CDE-AE4F44AAB74D}" srcOrd="4" destOrd="0" parTransId="{7572D973-4CAC-4F95-AD8A-F3970E6CBDDB}" sibTransId="{9725FCCE-00E1-483A-B34C-3CD1BC93F594}"/>
    <dgm:cxn modelId="{65237736-A135-4D47-A967-BE333C417245}" srcId="{83F80FC0-950F-4C4A-947C-E1EE120A3482}" destId="{53665C1A-7E62-482B-81B6-435E29B533B8}" srcOrd="1" destOrd="0" parTransId="{A687E0D0-9DCA-48B2-814B-7CC23FFA76DD}" sibTransId="{A95E45A1-920E-4BCE-8691-175692479D03}"/>
    <dgm:cxn modelId="{7C24D33E-52BD-4D5C-85D1-E8ADFB3F466E}" type="presOf" srcId="{9725FCCE-00E1-483A-B34C-3CD1BC93F594}" destId="{0E94BF44-FBE7-4668-A48A-A8282B02A58A}" srcOrd="1" destOrd="0" presId="urn:microsoft.com/office/officeart/2005/8/layout/cycle2"/>
    <dgm:cxn modelId="{E52C2329-4A90-41B3-BEF3-AADF7BC9C830}" srcId="{83F80FC0-950F-4C4A-947C-E1EE120A3482}" destId="{8B3BDD4F-2FBA-408B-AE91-6C6B808E4575}" srcOrd="0" destOrd="0" parTransId="{8AC701F5-9C3E-4925-9642-471EF4950EAB}" sibTransId="{659160AB-5B8B-492E-800F-76D3DE855A88}"/>
    <dgm:cxn modelId="{06FC9A75-21EA-4769-8C22-69927D3D5B77}" type="presOf" srcId="{1D222C12-1A0A-4C55-BA04-F4D71EFD009B}" destId="{3B5FE747-8635-4404-B6DF-9BE2C0A9B3F0}" srcOrd="1" destOrd="0" presId="urn:microsoft.com/office/officeart/2005/8/layout/cycle2"/>
    <dgm:cxn modelId="{521A05C4-B671-43FB-8003-184245960090}" type="presOf" srcId="{1D222C12-1A0A-4C55-BA04-F4D71EFD009B}" destId="{DF432870-7A0C-4B4F-89E0-ABD2E897CF87}" srcOrd="0" destOrd="0" presId="urn:microsoft.com/office/officeart/2005/8/layout/cycle2"/>
    <dgm:cxn modelId="{ED6C1564-D6D9-4F89-BED1-C96B9478063C}" type="presOf" srcId="{AD423A1D-6B81-4047-8874-8D52279AACA1}" destId="{6B46E495-A1C1-4A6B-9D33-D1C6E662E27A}" srcOrd="0" destOrd="0" presId="urn:microsoft.com/office/officeart/2005/8/layout/cycle2"/>
    <dgm:cxn modelId="{20ED93A7-292D-4D5C-AE2F-8991631E0E34}" type="presOf" srcId="{659160AB-5B8B-492E-800F-76D3DE855A88}" destId="{36C2B3A7-F4CB-433D-8618-697F9D5C7C5B}" srcOrd="0" destOrd="0" presId="urn:microsoft.com/office/officeart/2005/8/layout/cycle2"/>
    <dgm:cxn modelId="{017D0F18-D1AB-4566-933B-982FB9A2EA37}" srcId="{83F80FC0-950F-4C4A-947C-E1EE120A3482}" destId="{B2E19833-352B-4CF5-89DE-67CF1530F3E6}" srcOrd="2" destOrd="0" parTransId="{C01E2E90-BA53-4AFA-AABC-ABF5D31E981F}" sibTransId="{AD423A1D-6B81-4047-8874-8D52279AACA1}"/>
    <dgm:cxn modelId="{1FE472E5-601F-406D-9E19-98F05EB7B51F}" type="presOf" srcId="{659160AB-5B8B-492E-800F-76D3DE855A88}" destId="{9BCF58A5-5EE6-4D35-9B0A-445DEE448CF0}" srcOrd="1" destOrd="0" presId="urn:microsoft.com/office/officeart/2005/8/layout/cycle2"/>
    <dgm:cxn modelId="{85E99BE8-B82C-4D08-AAB3-B06A66818B95}" type="presOf" srcId="{A95E45A1-920E-4BCE-8691-175692479D03}" destId="{6B058995-5024-4274-A509-554AB849FCBC}" srcOrd="1" destOrd="0" presId="urn:microsoft.com/office/officeart/2005/8/layout/cycle2"/>
    <dgm:cxn modelId="{F5ED6681-02E3-4F26-8065-9745EAE7BECA}" type="presOf" srcId="{8B3BDD4F-2FBA-408B-AE91-6C6B808E4575}" destId="{1C78A4AF-835B-46E7-BA6B-6C686F31DB93}" srcOrd="0" destOrd="0" presId="urn:microsoft.com/office/officeart/2005/8/layout/cycle2"/>
    <dgm:cxn modelId="{2FF2B928-08BD-4353-B32D-346A25865BE8}" type="presOf" srcId="{0E4C5E5B-BE66-48ED-8CDE-AE4F44AAB74D}" destId="{704D6C84-7CAE-4D50-8A69-93B9B319491B}" srcOrd="0" destOrd="0" presId="urn:microsoft.com/office/officeart/2005/8/layout/cycle2"/>
    <dgm:cxn modelId="{4DCEAB6D-D0C4-47F8-BD16-49AFFFF38023}" type="presOf" srcId="{A95E45A1-920E-4BCE-8691-175692479D03}" destId="{38BE9E1C-951A-4FCB-B052-655E9C19BC29}" srcOrd="0" destOrd="0" presId="urn:microsoft.com/office/officeart/2005/8/layout/cycle2"/>
    <dgm:cxn modelId="{B3AF1BBD-7245-4B76-A829-CEB0EF544694}" type="presOf" srcId="{CDC1AA01-0902-4896-A76A-6F9E44ED9C1D}" destId="{31CBA48D-6891-474A-A831-CD83838926FF}" srcOrd="0" destOrd="0" presId="urn:microsoft.com/office/officeart/2005/8/layout/cycle2"/>
    <dgm:cxn modelId="{C95B3E39-A41B-445E-9B3C-8DD38BE73B35}" type="presOf" srcId="{9725FCCE-00E1-483A-B34C-3CD1BC93F594}" destId="{0DA9565B-01C7-40D0-8E86-BEBF8D6D945F}" srcOrd="0" destOrd="0" presId="urn:microsoft.com/office/officeart/2005/8/layout/cycle2"/>
    <dgm:cxn modelId="{B6D0F7DD-AB30-44C7-A679-1B490973BEDD}" type="presOf" srcId="{53665C1A-7E62-482B-81B6-435E29B533B8}" destId="{2F0F8004-303D-4F48-9DE4-8141E56E1749}" srcOrd="0" destOrd="0" presId="urn:microsoft.com/office/officeart/2005/8/layout/cycle2"/>
    <dgm:cxn modelId="{1B6915B4-28E2-4DE6-B4D7-18E35C2BEA06}" type="presParOf" srcId="{0F35B16C-A35A-47EE-B87A-487B1E3F8F51}" destId="{1C78A4AF-835B-46E7-BA6B-6C686F31DB93}" srcOrd="0" destOrd="0" presId="urn:microsoft.com/office/officeart/2005/8/layout/cycle2"/>
    <dgm:cxn modelId="{9F2051B0-B13B-438E-A9F7-D5CAF41AEBAC}" type="presParOf" srcId="{0F35B16C-A35A-47EE-B87A-487B1E3F8F51}" destId="{36C2B3A7-F4CB-433D-8618-697F9D5C7C5B}" srcOrd="1" destOrd="0" presId="urn:microsoft.com/office/officeart/2005/8/layout/cycle2"/>
    <dgm:cxn modelId="{95C0C45A-0081-4880-902D-7455A4D33E18}" type="presParOf" srcId="{36C2B3A7-F4CB-433D-8618-697F9D5C7C5B}" destId="{9BCF58A5-5EE6-4D35-9B0A-445DEE448CF0}" srcOrd="0" destOrd="0" presId="urn:microsoft.com/office/officeart/2005/8/layout/cycle2"/>
    <dgm:cxn modelId="{06D568D3-CCBB-4BC1-8A09-9400BF1329B5}" type="presParOf" srcId="{0F35B16C-A35A-47EE-B87A-487B1E3F8F51}" destId="{2F0F8004-303D-4F48-9DE4-8141E56E1749}" srcOrd="2" destOrd="0" presId="urn:microsoft.com/office/officeart/2005/8/layout/cycle2"/>
    <dgm:cxn modelId="{CCCE99FF-5F7A-4CD9-82D3-A530A239D010}" type="presParOf" srcId="{0F35B16C-A35A-47EE-B87A-487B1E3F8F51}" destId="{38BE9E1C-951A-4FCB-B052-655E9C19BC29}" srcOrd="3" destOrd="0" presId="urn:microsoft.com/office/officeart/2005/8/layout/cycle2"/>
    <dgm:cxn modelId="{06FF4238-B700-4190-B7AB-EA2ABAE90DD5}" type="presParOf" srcId="{38BE9E1C-951A-4FCB-B052-655E9C19BC29}" destId="{6B058995-5024-4274-A509-554AB849FCBC}" srcOrd="0" destOrd="0" presId="urn:microsoft.com/office/officeart/2005/8/layout/cycle2"/>
    <dgm:cxn modelId="{42F2DAB5-5720-46FD-9EC2-7B2BC1DB1342}" type="presParOf" srcId="{0F35B16C-A35A-47EE-B87A-487B1E3F8F51}" destId="{59784F66-ABB7-4729-B0B6-B375CB92874F}" srcOrd="4" destOrd="0" presId="urn:microsoft.com/office/officeart/2005/8/layout/cycle2"/>
    <dgm:cxn modelId="{C8799513-1185-4B01-B6BA-18BE5C1760A1}" type="presParOf" srcId="{0F35B16C-A35A-47EE-B87A-487B1E3F8F51}" destId="{6B46E495-A1C1-4A6B-9D33-D1C6E662E27A}" srcOrd="5" destOrd="0" presId="urn:microsoft.com/office/officeart/2005/8/layout/cycle2"/>
    <dgm:cxn modelId="{456557CB-2EE2-440F-AD56-F3A437F56AFC}" type="presParOf" srcId="{6B46E495-A1C1-4A6B-9D33-D1C6E662E27A}" destId="{41A09809-9C09-491B-9D24-56C19D805244}" srcOrd="0" destOrd="0" presId="urn:microsoft.com/office/officeart/2005/8/layout/cycle2"/>
    <dgm:cxn modelId="{5B958C8C-1CDB-43CA-A80D-854094FCF34B}" type="presParOf" srcId="{0F35B16C-A35A-47EE-B87A-487B1E3F8F51}" destId="{31CBA48D-6891-474A-A831-CD83838926FF}" srcOrd="6" destOrd="0" presId="urn:microsoft.com/office/officeart/2005/8/layout/cycle2"/>
    <dgm:cxn modelId="{EB028920-F93E-4802-B01F-BAF35BFA646E}" type="presParOf" srcId="{0F35B16C-A35A-47EE-B87A-487B1E3F8F51}" destId="{DF432870-7A0C-4B4F-89E0-ABD2E897CF87}" srcOrd="7" destOrd="0" presId="urn:microsoft.com/office/officeart/2005/8/layout/cycle2"/>
    <dgm:cxn modelId="{32759168-C62E-4A7F-A5C3-68CC4DDF7C40}" type="presParOf" srcId="{DF432870-7A0C-4B4F-89E0-ABD2E897CF87}" destId="{3B5FE747-8635-4404-B6DF-9BE2C0A9B3F0}" srcOrd="0" destOrd="0" presId="urn:microsoft.com/office/officeart/2005/8/layout/cycle2"/>
    <dgm:cxn modelId="{330D75A5-7F0C-46CD-8E76-9DFFE59EFCB3}" type="presParOf" srcId="{0F35B16C-A35A-47EE-B87A-487B1E3F8F51}" destId="{704D6C84-7CAE-4D50-8A69-93B9B319491B}" srcOrd="8" destOrd="0" presId="urn:microsoft.com/office/officeart/2005/8/layout/cycle2"/>
    <dgm:cxn modelId="{8DEF072D-7825-45D1-9090-433B58DCC302}" type="presParOf" srcId="{0F35B16C-A35A-47EE-B87A-487B1E3F8F51}" destId="{0DA9565B-01C7-40D0-8E86-BEBF8D6D945F}" srcOrd="9" destOrd="0" presId="urn:microsoft.com/office/officeart/2005/8/layout/cycle2"/>
    <dgm:cxn modelId="{18BC0148-E1F9-4FEF-A319-67DD39797719}" type="presParOf" srcId="{0DA9565B-01C7-40D0-8E86-BEBF8D6D945F}" destId="{0E94BF44-FBE7-4668-A48A-A8282B02A58A}"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3581400"/>
            <a:ext cx="5486400" cy="236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Subtitle 2"/>
          <p:cNvSpPr>
            <a:spLocks noGrp="1"/>
          </p:cNvSpPr>
          <p:nvPr>
            <p:ph type="subTitle" idx="1"/>
          </p:nvPr>
        </p:nvSpPr>
        <p:spPr>
          <a:xfrm>
            <a:off x="1371600" y="3810000"/>
            <a:ext cx="6400800" cy="1828800"/>
          </a:xfrm>
        </p:spPr>
        <p:txBody>
          <a:bodyPr>
            <a:normAutofit fontScale="92500" lnSpcReduction="20000"/>
          </a:bodyPr>
          <a:lstStyle/>
          <a:p>
            <a:pPr algn="ctr">
              <a:lnSpc>
                <a:spcPct val="120000"/>
              </a:lnSpc>
            </a:pPr>
            <a:r>
              <a:rPr lang="en-US" dirty="0" smtClean="0">
                <a:solidFill>
                  <a:srgbClr val="C66718"/>
                </a:solidFill>
              </a:rPr>
              <a:t>Name</a:t>
            </a:r>
            <a:r>
              <a:rPr lang="en-US" dirty="0" smtClean="0">
                <a:solidFill>
                  <a:srgbClr val="C66718"/>
                </a:solidFill>
              </a:rPr>
              <a:t>: </a:t>
            </a:r>
            <a:r>
              <a:rPr lang="en-US" dirty="0" err="1" smtClean="0">
                <a:solidFill>
                  <a:srgbClr val="C66718"/>
                </a:solidFill>
              </a:rPr>
              <a:t>Sanjeed</a:t>
            </a:r>
            <a:r>
              <a:rPr lang="en-US" dirty="0" smtClean="0">
                <a:solidFill>
                  <a:srgbClr val="C66718"/>
                </a:solidFill>
              </a:rPr>
              <a:t> </a:t>
            </a:r>
            <a:r>
              <a:rPr lang="en-US" dirty="0" err="1" smtClean="0">
                <a:solidFill>
                  <a:srgbClr val="C66718"/>
                </a:solidFill>
              </a:rPr>
              <a:t>Mahmood</a:t>
            </a:r>
            <a:r>
              <a:rPr lang="en-US" dirty="0" smtClean="0">
                <a:solidFill>
                  <a:srgbClr val="C66718"/>
                </a:solidFill>
              </a:rPr>
              <a:t> </a:t>
            </a:r>
            <a:r>
              <a:rPr lang="en-US" dirty="0" err="1" smtClean="0">
                <a:solidFill>
                  <a:srgbClr val="C66718"/>
                </a:solidFill>
              </a:rPr>
              <a:t>Sajid</a:t>
            </a:r>
            <a:r>
              <a:rPr lang="en-US" dirty="0" smtClean="0">
                <a:solidFill>
                  <a:srgbClr val="C66718"/>
                </a:solidFill>
              </a:rPr>
              <a:t> </a:t>
            </a:r>
            <a:endParaRPr lang="en-US" dirty="0" smtClean="0">
              <a:solidFill>
                <a:srgbClr val="C66718"/>
              </a:solidFill>
            </a:endParaRPr>
          </a:p>
          <a:p>
            <a:pPr algn="ctr">
              <a:lnSpc>
                <a:spcPct val="120000"/>
              </a:lnSpc>
            </a:pPr>
            <a:r>
              <a:rPr lang="en-US" dirty="0" smtClean="0">
                <a:solidFill>
                  <a:srgbClr val="C66718"/>
                </a:solidFill>
              </a:rPr>
              <a:t>Batch No: 20</a:t>
            </a:r>
          </a:p>
          <a:p>
            <a:pPr algn="ctr">
              <a:lnSpc>
                <a:spcPct val="120000"/>
              </a:lnSpc>
            </a:pPr>
            <a:r>
              <a:rPr lang="en-US" dirty="0" smtClean="0">
                <a:solidFill>
                  <a:srgbClr val="C66718"/>
                </a:solidFill>
              </a:rPr>
              <a:t>Department: Botany</a:t>
            </a:r>
          </a:p>
          <a:p>
            <a:pPr algn="ctr">
              <a:lnSpc>
                <a:spcPct val="120000"/>
              </a:lnSpc>
            </a:pPr>
            <a:r>
              <a:rPr lang="en-US" dirty="0" smtClean="0">
                <a:solidFill>
                  <a:srgbClr val="C66718"/>
                </a:solidFill>
              </a:rPr>
              <a:t>Date: 06/10/24</a:t>
            </a:r>
            <a:endParaRPr lang="en-US" dirty="0" smtClean="0">
              <a:solidFill>
                <a:srgbClr val="C66718"/>
              </a:solidFill>
            </a:endParaRPr>
          </a:p>
        </p:txBody>
      </p:sp>
      <p:pic>
        <p:nvPicPr>
          <p:cNvPr id="4" name="image1.png" descr="download.png"/>
          <p:cNvPicPr/>
          <p:nvPr/>
        </p:nvPicPr>
        <p:blipFill>
          <a:blip r:embed="rId2" cstate="print"/>
          <a:stretch>
            <a:fillRect/>
          </a:stretch>
        </p:blipFill>
        <p:spPr>
          <a:xfrm>
            <a:off x="3352800" y="457200"/>
            <a:ext cx="2453625" cy="2472690"/>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b="1" dirty="0"/>
          </a:p>
        </p:txBody>
      </p:sp>
      <p:sp>
        <p:nvSpPr>
          <p:cNvPr id="3" name="Content Placeholder 2"/>
          <p:cNvSpPr>
            <a:spLocks noGrp="1"/>
          </p:cNvSpPr>
          <p:nvPr>
            <p:ph idx="1"/>
          </p:nvPr>
        </p:nvSpPr>
        <p:spPr>
          <a:xfrm>
            <a:off x="381000" y="2209800"/>
            <a:ext cx="5486400" cy="3428999"/>
          </a:xfrm>
        </p:spPr>
        <p:txBody>
          <a:bodyPr>
            <a:normAutofit fontScale="77500" lnSpcReduction="20000"/>
          </a:bodyPr>
          <a:lstStyle/>
          <a:p>
            <a:pPr algn="just"/>
            <a:r>
              <a:rPr lang="en-US" dirty="0" smtClean="0"/>
              <a:t>Unilever's journey in the land of red and green spans six decades and tells the growth journey and success stories of 22 brands that have also contributed to positive impact across societies and the environment. From shaping the lives of its consumers through its brands to helping retailers grow, from producing generations of business leaders to introducing systems and processes that continue to inspire the industry, Unilever Bangladesh has left a strong imprint on the country and its people.</a:t>
            </a:r>
          </a:p>
          <a:p>
            <a:endParaRPr lang="en-US" dirty="0"/>
          </a:p>
        </p:txBody>
      </p:sp>
      <p:pic>
        <p:nvPicPr>
          <p:cNvPr id="13314" name="Picture 2" descr="Introducing PNG, Vector, PSD, and Clipart With Transparent Background for  Free Download | Pngtree"/>
          <p:cNvPicPr>
            <a:picLocks noChangeAspect="1" noChangeArrowheads="1"/>
          </p:cNvPicPr>
          <p:nvPr/>
        </p:nvPicPr>
        <p:blipFill>
          <a:blip r:embed="rId2"/>
          <a:srcRect/>
          <a:stretch>
            <a:fillRect/>
          </a:stretch>
        </p:blipFill>
        <p:spPr bwMode="auto">
          <a:xfrm>
            <a:off x="5715000" y="1371600"/>
            <a:ext cx="3429000" cy="3429001"/>
          </a:xfrm>
          <a:prstGeom prst="rect">
            <a:avLst/>
          </a:prstGeom>
          <a:noFill/>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Products</a:t>
            </a:r>
            <a:endParaRPr lang="en-US" dirty="0"/>
          </a:p>
        </p:txBody>
      </p:sp>
      <p:graphicFrame>
        <p:nvGraphicFramePr>
          <p:cNvPr id="6" name="Content Placeholder 5"/>
          <p:cNvGraphicFramePr>
            <a:graphicFrameLocks noGrp="1"/>
          </p:cNvGraphicFramePr>
          <p:nvPr>
            <p:ph idx="1"/>
          </p:nvPr>
        </p:nvGraphicFramePr>
        <p:xfrm>
          <a:off x="533400" y="1752600"/>
          <a:ext cx="7315200" cy="4221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Our strategy and Growth Action </a:t>
            </a:r>
            <a:r>
              <a:rPr lang="en-US" b="1" dirty="0" smtClean="0"/>
              <a:t>Plan</a:t>
            </a:r>
            <a:endParaRPr lang="en-US" dirty="0"/>
          </a:p>
        </p:txBody>
      </p:sp>
      <p:sp>
        <p:nvSpPr>
          <p:cNvPr id="3" name="Content Placeholder 2"/>
          <p:cNvSpPr>
            <a:spLocks noGrp="1"/>
          </p:cNvSpPr>
          <p:nvPr>
            <p:ph idx="1"/>
          </p:nvPr>
        </p:nvSpPr>
        <p:spPr>
          <a:xfrm>
            <a:off x="457200" y="2057400"/>
            <a:ext cx="5486400" cy="4068763"/>
          </a:xfrm>
        </p:spPr>
        <p:txBody>
          <a:bodyPr>
            <a:normAutofit fontScale="85000" lnSpcReduction="10000"/>
          </a:bodyPr>
          <a:lstStyle/>
          <a:p>
            <a:r>
              <a:rPr lang="en-US" dirty="0" smtClean="0"/>
              <a:t>Our purpose is to make sustainable living commonplace.</a:t>
            </a:r>
          </a:p>
          <a:p>
            <a:r>
              <a:rPr lang="en-US" dirty="0" smtClean="0"/>
              <a:t>We believe that the winning businesses of tomorrow will be those that</a:t>
            </a:r>
          </a:p>
          <a:p>
            <a:r>
              <a:rPr lang="en-US" dirty="0" smtClean="0"/>
              <a:t>anticipate and respond to the huge changes shaping people’s lives across the world.</a:t>
            </a:r>
          </a:p>
          <a:p>
            <a:r>
              <a:rPr lang="en-US" dirty="0" smtClean="0"/>
              <a:t>We are more certain than ever that it is the right time to focus our sustainability efforts on the four key priorities where we are best placed to drive impact: climate, nature, plastics and livelihoods.</a:t>
            </a:r>
          </a:p>
          <a:p>
            <a:endParaRPr lang="en-US" dirty="0"/>
          </a:p>
        </p:txBody>
      </p:sp>
      <p:pic>
        <p:nvPicPr>
          <p:cNvPr id="27650" name="Picture 2" descr="Strategic Planning png images | PNGWing"/>
          <p:cNvPicPr>
            <a:picLocks noChangeAspect="1" noChangeArrowheads="1"/>
          </p:cNvPicPr>
          <p:nvPr/>
        </p:nvPicPr>
        <p:blipFill>
          <a:blip r:embed="rId2"/>
          <a:srcRect/>
          <a:stretch>
            <a:fillRect/>
          </a:stretch>
        </p:blipFill>
        <p:spPr bwMode="auto">
          <a:xfrm>
            <a:off x="6019800" y="1600200"/>
            <a:ext cx="2819399" cy="2971800"/>
          </a:xfrm>
          <a:prstGeom prst="rect">
            <a:avLst/>
          </a:prstGeom>
          <a:ln>
            <a:noFill/>
          </a:ln>
          <a:effectLst>
            <a:softEdge rad="112500"/>
          </a:effec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04088"/>
          </a:xfrm>
        </p:spPr>
        <p:txBody>
          <a:bodyPr>
            <a:normAutofit fontScale="90000"/>
          </a:bodyPr>
          <a:lstStyle/>
          <a:p>
            <a:r>
              <a:rPr lang="en-US" dirty="0" smtClean="0"/>
              <a:t>Analysis</a:t>
            </a:r>
            <a:endParaRPr lang="en-US" dirty="0"/>
          </a:p>
        </p:txBody>
      </p:sp>
      <p:graphicFrame>
        <p:nvGraphicFramePr>
          <p:cNvPr id="4" name="Table 3"/>
          <p:cNvGraphicFramePr>
            <a:graphicFrameLocks noGrp="1"/>
          </p:cNvGraphicFramePr>
          <p:nvPr/>
        </p:nvGraphicFramePr>
        <p:xfrm>
          <a:off x="457200" y="1600199"/>
          <a:ext cx="8229600" cy="3886200"/>
        </p:xfrm>
        <a:graphic>
          <a:graphicData uri="http://schemas.openxmlformats.org/drawingml/2006/table">
            <a:tbl>
              <a:tblPr/>
              <a:tblGrid>
                <a:gridCol w="2858217"/>
                <a:gridCol w="2803273"/>
                <a:gridCol w="2568110"/>
              </a:tblGrid>
              <a:tr h="641931">
                <a:tc>
                  <a:txBody>
                    <a:bodyPr/>
                    <a:lstStyle/>
                    <a:p>
                      <a:pPr marL="127000" marR="0">
                        <a:lnSpc>
                          <a:spcPts val="1940"/>
                        </a:lnSpc>
                        <a:spcBef>
                          <a:spcPts val="0"/>
                        </a:spcBef>
                        <a:spcAft>
                          <a:spcPts val="0"/>
                        </a:spcAft>
                      </a:pPr>
                      <a:r>
                        <a:rPr lang="en-US" sz="1800" dirty="0">
                          <a:latin typeface="Times New Roman"/>
                          <a:ea typeface="Calibri"/>
                          <a:cs typeface="Calibri"/>
                        </a:rPr>
                        <a:t>Product</a:t>
                      </a:r>
                      <a:r>
                        <a:rPr lang="en-US" sz="1800" spc="-15" dirty="0">
                          <a:latin typeface="Times New Roman"/>
                          <a:ea typeface="Calibri"/>
                          <a:cs typeface="Calibri"/>
                        </a:rPr>
                        <a:t> </a:t>
                      </a:r>
                      <a:r>
                        <a:rPr lang="en-US" sz="1800" dirty="0">
                          <a:latin typeface="Times New Roman"/>
                          <a:ea typeface="Calibri"/>
                          <a:cs typeface="Calibri"/>
                        </a:rPr>
                        <a:t>name</a:t>
                      </a:r>
                      <a:endParaRPr lang="en-US" sz="1100" dirty="0">
                        <a:latin typeface="Calibri"/>
                        <a:ea typeface="Calibri"/>
                        <a:cs typeface="Times New Roman"/>
                      </a:endParaRPr>
                    </a:p>
                  </a:txBody>
                  <a:tcPr marL="0" marR="0" marT="0" marB="0">
                    <a:lnL>
                      <a:noFill/>
                    </a:lnL>
                    <a:lnR>
                      <a:noFill/>
                    </a:lnR>
                    <a:lnT>
                      <a:noFill/>
                    </a:lnT>
                    <a:lnB>
                      <a:noFill/>
                    </a:lnB>
                  </a:tcPr>
                </a:tc>
                <a:tc>
                  <a:txBody>
                    <a:bodyPr/>
                    <a:lstStyle/>
                    <a:p>
                      <a:pPr marL="262255" marR="0">
                        <a:lnSpc>
                          <a:spcPts val="1940"/>
                        </a:lnSpc>
                        <a:spcBef>
                          <a:spcPts val="0"/>
                        </a:spcBef>
                        <a:spcAft>
                          <a:spcPts val="0"/>
                        </a:spcAft>
                      </a:pPr>
                      <a:r>
                        <a:rPr lang="en-US" sz="1800">
                          <a:latin typeface="Times New Roman"/>
                          <a:ea typeface="Calibri"/>
                          <a:cs typeface="Calibri"/>
                        </a:rPr>
                        <a:t>Cost</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669925" marR="0">
                        <a:lnSpc>
                          <a:spcPts val="1940"/>
                        </a:lnSpc>
                        <a:spcBef>
                          <a:spcPts val="0"/>
                        </a:spcBef>
                        <a:spcAft>
                          <a:spcPts val="0"/>
                        </a:spcAft>
                      </a:pPr>
                      <a:r>
                        <a:rPr lang="en-US" sz="1800" dirty="0">
                          <a:latin typeface="Times New Roman"/>
                          <a:ea typeface="Calibri"/>
                          <a:cs typeface="Calibri"/>
                        </a:rPr>
                        <a:t>Sales</a:t>
                      </a:r>
                      <a:endParaRPr lang="en-US" sz="1100" dirty="0">
                        <a:latin typeface="Calibri"/>
                        <a:ea typeface="Calibri"/>
                        <a:cs typeface="Times New Roman"/>
                      </a:endParaRPr>
                    </a:p>
                  </a:txBody>
                  <a:tcPr marL="0" marR="0" marT="0" marB="0">
                    <a:lnL>
                      <a:noFill/>
                    </a:lnL>
                    <a:lnR>
                      <a:noFill/>
                    </a:lnR>
                    <a:lnT>
                      <a:noFill/>
                    </a:lnT>
                    <a:lnB>
                      <a:noFill/>
                    </a:lnB>
                  </a:tcPr>
                </a:tc>
              </a:tr>
              <a:tr h="652944">
                <a:tc>
                  <a:txBody>
                    <a:bodyPr/>
                    <a:lstStyle/>
                    <a:p>
                      <a:pPr marL="127000" marR="0">
                        <a:lnSpc>
                          <a:spcPts val="1975"/>
                        </a:lnSpc>
                        <a:spcBef>
                          <a:spcPts val="0"/>
                        </a:spcBef>
                        <a:spcAft>
                          <a:spcPts val="0"/>
                        </a:spcAft>
                      </a:pPr>
                      <a:r>
                        <a:rPr lang="en-US" sz="1800">
                          <a:latin typeface="Times New Roman"/>
                          <a:ea typeface="Calibri"/>
                          <a:cs typeface="Calibri"/>
                        </a:rPr>
                        <a:t>Dove</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262255" marR="0">
                        <a:lnSpc>
                          <a:spcPts val="1975"/>
                        </a:lnSpc>
                        <a:spcBef>
                          <a:spcPts val="0"/>
                        </a:spcBef>
                        <a:spcAft>
                          <a:spcPts val="0"/>
                        </a:spcAft>
                      </a:pPr>
                      <a:r>
                        <a:rPr lang="en-US" sz="1800">
                          <a:latin typeface="Times New Roman"/>
                          <a:ea typeface="Calibri"/>
                          <a:cs typeface="Calibri"/>
                        </a:rPr>
                        <a:t>100000</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669925" marR="0">
                        <a:lnSpc>
                          <a:spcPts val="1975"/>
                        </a:lnSpc>
                        <a:spcBef>
                          <a:spcPts val="0"/>
                        </a:spcBef>
                        <a:spcAft>
                          <a:spcPts val="0"/>
                        </a:spcAft>
                      </a:pPr>
                      <a:r>
                        <a:rPr lang="en-US" sz="1800">
                          <a:latin typeface="Times New Roman"/>
                          <a:ea typeface="Calibri"/>
                          <a:cs typeface="Calibri"/>
                        </a:rPr>
                        <a:t>120000</a:t>
                      </a:r>
                      <a:endParaRPr lang="en-US" sz="1100">
                        <a:latin typeface="Calibri"/>
                        <a:ea typeface="Calibri"/>
                        <a:cs typeface="Times New Roman"/>
                      </a:endParaRPr>
                    </a:p>
                  </a:txBody>
                  <a:tcPr marL="0" marR="0" marT="0" marB="0">
                    <a:lnL>
                      <a:noFill/>
                    </a:lnL>
                    <a:lnR>
                      <a:noFill/>
                    </a:lnR>
                    <a:lnT>
                      <a:noFill/>
                    </a:lnT>
                    <a:lnB>
                      <a:noFill/>
                    </a:lnB>
                  </a:tcPr>
                </a:tc>
              </a:tr>
              <a:tr h="648225">
                <a:tc>
                  <a:txBody>
                    <a:bodyPr/>
                    <a:lstStyle/>
                    <a:p>
                      <a:pPr marL="127000" marR="0">
                        <a:lnSpc>
                          <a:spcPts val="1965"/>
                        </a:lnSpc>
                        <a:spcBef>
                          <a:spcPts val="0"/>
                        </a:spcBef>
                        <a:spcAft>
                          <a:spcPts val="0"/>
                        </a:spcAft>
                      </a:pPr>
                      <a:r>
                        <a:rPr lang="en-US" sz="1800">
                          <a:latin typeface="Times New Roman"/>
                          <a:ea typeface="Calibri"/>
                          <a:cs typeface="Calibri"/>
                        </a:rPr>
                        <a:t>Lifebuoy</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262255" marR="0">
                        <a:lnSpc>
                          <a:spcPts val="1965"/>
                        </a:lnSpc>
                        <a:spcBef>
                          <a:spcPts val="0"/>
                        </a:spcBef>
                        <a:spcAft>
                          <a:spcPts val="0"/>
                        </a:spcAft>
                      </a:pPr>
                      <a:r>
                        <a:rPr lang="en-US" sz="1800">
                          <a:latin typeface="Times New Roman"/>
                          <a:ea typeface="Calibri"/>
                          <a:cs typeface="Calibri"/>
                        </a:rPr>
                        <a:t>80000</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669925" marR="0">
                        <a:lnSpc>
                          <a:spcPts val="1965"/>
                        </a:lnSpc>
                        <a:spcBef>
                          <a:spcPts val="0"/>
                        </a:spcBef>
                        <a:spcAft>
                          <a:spcPts val="0"/>
                        </a:spcAft>
                      </a:pPr>
                      <a:r>
                        <a:rPr lang="en-US" sz="1800">
                          <a:latin typeface="Times New Roman"/>
                          <a:ea typeface="Calibri"/>
                          <a:cs typeface="Calibri"/>
                        </a:rPr>
                        <a:t>100000</a:t>
                      </a:r>
                      <a:endParaRPr lang="en-US" sz="1100">
                        <a:latin typeface="Calibri"/>
                        <a:ea typeface="Calibri"/>
                        <a:cs typeface="Times New Roman"/>
                      </a:endParaRPr>
                    </a:p>
                  </a:txBody>
                  <a:tcPr marL="0" marR="0" marT="0" marB="0">
                    <a:lnL>
                      <a:noFill/>
                    </a:lnL>
                    <a:lnR>
                      <a:noFill/>
                    </a:lnR>
                    <a:lnT>
                      <a:noFill/>
                    </a:lnT>
                    <a:lnB>
                      <a:noFill/>
                    </a:lnB>
                  </a:tcPr>
                </a:tc>
              </a:tr>
              <a:tr h="648225">
                <a:tc>
                  <a:txBody>
                    <a:bodyPr/>
                    <a:lstStyle/>
                    <a:p>
                      <a:pPr marL="127000" marR="0">
                        <a:lnSpc>
                          <a:spcPts val="1965"/>
                        </a:lnSpc>
                        <a:spcBef>
                          <a:spcPts val="0"/>
                        </a:spcBef>
                        <a:spcAft>
                          <a:spcPts val="0"/>
                        </a:spcAft>
                      </a:pPr>
                      <a:r>
                        <a:rPr lang="en-US" sz="1800">
                          <a:latin typeface="Times New Roman"/>
                          <a:ea typeface="Calibri"/>
                          <a:cs typeface="Calibri"/>
                        </a:rPr>
                        <a:t>Vaseline</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262255" marR="0">
                        <a:lnSpc>
                          <a:spcPts val="1965"/>
                        </a:lnSpc>
                        <a:spcBef>
                          <a:spcPts val="0"/>
                        </a:spcBef>
                        <a:spcAft>
                          <a:spcPts val="0"/>
                        </a:spcAft>
                      </a:pPr>
                      <a:r>
                        <a:rPr lang="en-US" sz="1800">
                          <a:latin typeface="Times New Roman"/>
                          <a:ea typeface="Calibri"/>
                          <a:cs typeface="Calibri"/>
                        </a:rPr>
                        <a:t>90000</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669925" marR="0">
                        <a:lnSpc>
                          <a:spcPts val="1965"/>
                        </a:lnSpc>
                        <a:spcBef>
                          <a:spcPts val="0"/>
                        </a:spcBef>
                        <a:spcAft>
                          <a:spcPts val="0"/>
                        </a:spcAft>
                      </a:pPr>
                      <a:r>
                        <a:rPr lang="en-US" sz="1800">
                          <a:latin typeface="Times New Roman"/>
                          <a:ea typeface="Calibri"/>
                          <a:cs typeface="Calibri"/>
                        </a:rPr>
                        <a:t>110000</a:t>
                      </a:r>
                      <a:endParaRPr lang="en-US" sz="1100">
                        <a:latin typeface="Calibri"/>
                        <a:ea typeface="Calibri"/>
                        <a:cs typeface="Times New Roman"/>
                      </a:endParaRPr>
                    </a:p>
                  </a:txBody>
                  <a:tcPr marL="0" marR="0" marT="0" marB="0">
                    <a:lnL>
                      <a:noFill/>
                    </a:lnL>
                    <a:lnR>
                      <a:noFill/>
                    </a:lnR>
                    <a:lnT>
                      <a:noFill/>
                    </a:lnT>
                    <a:lnB>
                      <a:noFill/>
                    </a:lnB>
                  </a:tcPr>
                </a:tc>
              </a:tr>
              <a:tr h="652944">
                <a:tc>
                  <a:txBody>
                    <a:bodyPr/>
                    <a:lstStyle/>
                    <a:p>
                      <a:pPr marL="127000" marR="0">
                        <a:lnSpc>
                          <a:spcPts val="1975"/>
                        </a:lnSpc>
                        <a:spcBef>
                          <a:spcPts val="0"/>
                        </a:spcBef>
                        <a:spcAft>
                          <a:spcPts val="0"/>
                        </a:spcAft>
                      </a:pPr>
                      <a:r>
                        <a:rPr lang="en-US" sz="1800">
                          <a:latin typeface="Times New Roman"/>
                          <a:ea typeface="Calibri"/>
                          <a:cs typeface="Calibri"/>
                        </a:rPr>
                        <a:t>Lux</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262255" marR="0">
                        <a:lnSpc>
                          <a:spcPts val="1975"/>
                        </a:lnSpc>
                        <a:spcBef>
                          <a:spcPts val="0"/>
                        </a:spcBef>
                        <a:spcAft>
                          <a:spcPts val="0"/>
                        </a:spcAft>
                      </a:pPr>
                      <a:r>
                        <a:rPr lang="en-US" sz="1800">
                          <a:latin typeface="Times New Roman"/>
                          <a:ea typeface="Calibri"/>
                          <a:cs typeface="Calibri"/>
                        </a:rPr>
                        <a:t>120000</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669925" marR="0">
                        <a:lnSpc>
                          <a:spcPts val="1975"/>
                        </a:lnSpc>
                        <a:spcBef>
                          <a:spcPts val="0"/>
                        </a:spcBef>
                        <a:spcAft>
                          <a:spcPts val="0"/>
                        </a:spcAft>
                      </a:pPr>
                      <a:r>
                        <a:rPr lang="en-US" sz="1800">
                          <a:latin typeface="Times New Roman"/>
                          <a:ea typeface="Calibri"/>
                          <a:cs typeface="Calibri"/>
                        </a:rPr>
                        <a:t>140000</a:t>
                      </a:r>
                      <a:endParaRPr lang="en-US" sz="1100">
                        <a:latin typeface="Calibri"/>
                        <a:ea typeface="Calibri"/>
                        <a:cs typeface="Times New Roman"/>
                      </a:endParaRPr>
                    </a:p>
                  </a:txBody>
                  <a:tcPr marL="0" marR="0" marT="0" marB="0">
                    <a:lnL>
                      <a:noFill/>
                    </a:lnL>
                    <a:lnR>
                      <a:noFill/>
                    </a:lnR>
                    <a:lnT>
                      <a:noFill/>
                    </a:lnT>
                    <a:lnB>
                      <a:noFill/>
                    </a:lnB>
                  </a:tcPr>
                </a:tc>
              </a:tr>
              <a:tr h="641931">
                <a:tc>
                  <a:txBody>
                    <a:bodyPr/>
                    <a:lstStyle/>
                    <a:p>
                      <a:pPr marL="127000" marR="0">
                        <a:lnSpc>
                          <a:spcPts val="1940"/>
                        </a:lnSpc>
                        <a:spcBef>
                          <a:spcPts val="0"/>
                        </a:spcBef>
                        <a:spcAft>
                          <a:spcPts val="0"/>
                        </a:spcAft>
                      </a:pPr>
                      <a:r>
                        <a:rPr lang="en-US" sz="1800" dirty="0" err="1">
                          <a:latin typeface="Times New Roman"/>
                          <a:ea typeface="Calibri"/>
                          <a:cs typeface="Calibri"/>
                        </a:rPr>
                        <a:t>Pepsodent</a:t>
                      </a:r>
                      <a:endParaRPr lang="en-US" sz="1100" dirty="0">
                        <a:latin typeface="Calibri"/>
                        <a:ea typeface="Calibri"/>
                        <a:cs typeface="Times New Roman"/>
                      </a:endParaRPr>
                    </a:p>
                  </a:txBody>
                  <a:tcPr marL="0" marR="0" marT="0" marB="0">
                    <a:lnL>
                      <a:noFill/>
                    </a:lnL>
                    <a:lnR>
                      <a:noFill/>
                    </a:lnR>
                    <a:lnT>
                      <a:noFill/>
                    </a:lnT>
                    <a:lnB>
                      <a:noFill/>
                    </a:lnB>
                  </a:tcPr>
                </a:tc>
                <a:tc>
                  <a:txBody>
                    <a:bodyPr/>
                    <a:lstStyle/>
                    <a:p>
                      <a:pPr marL="262255" marR="0">
                        <a:lnSpc>
                          <a:spcPts val="1940"/>
                        </a:lnSpc>
                        <a:spcBef>
                          <a:spcPts val="0"/>
                        </a:spcBef>
                        <a:spcAft>
                          <a:spcPts val="0"/>
                        </a:spcAft>
                      </a:pPr>
                      <a:r>
                        <a:rPr lang="en-US" sz="1800">
                          <a:latin typeface="Times New Roman"/>
                          <a:ea typeface="Calibri"/>
                          <a:cs typeface="Calibri"/>
                        </a:rPr>
                        <a:t>150000</a:t>
                      </a:r>
                      <a:endParaRPr lang="en-US" sz="1100">
                        <a:latin typeface="Calibri"/>
                        <a:ea typeface="Calibri"/>
                        <a:cs typeface="Times New Roman"/>
                      </a:endParaRPr>
                    </a:p>
                  </a:txBody>
                  <a:tcPr marL="0" marR="0" marT="0" marB="0">
                    <a:lnL>
                      <a:noFill/>
                    </a:lnL>
                    <a:lnR>
                      <a:noFill/>
                    </a:lnR>
                    <a:lnT>
                      <a:noFill/>
                    </a:lnT>
                    <a:lnB>
                      <a:noFill/>
                    </a:lnB>
                  </a:tcPr>
                </a:tc>
                <a:tc>
                  <a:txBody>
                    <a:bodyPr/>
                    <a:lstStyle/>
                    <a:p>
                      <a:pPr marL="669925" marR="0">
                        <a:lnSpc>
                          <a:spcPts val="1940"/>
                        </a:lnSpc>
                        <a:spcBef>
                          <a:spcPts val="0"/>
                        </a:spcBef>
                        <a:spcAft>
                          <a:spcPts val="0"/>
                        </a:spcAft>
                      </a:pPr>
                      <a:r>
                        <a:rPr lang="en-US" sz="1800" dirty="0">
                          <a:latin typeface="Times New Roman"/>
                          <a:ea typeface="Calibri"/>
                          <a:cs typeface="Calibri"/>
                        </a:rPr>
                        <a:t>170000</a:t>
                      </a:r>
                      <a:endParaRPr lang="en-US" sz="1100" dirty="0">
                        <a:latin typeface="Calibri"/>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graphicFrame>
        <p:nvGraphicFramePr>
          <p:cNvPr id="4" name="Chart 3"/>
          <p:cNvGraphicFramePr/>
          <p:nvPr/>
        </p:nvGraphicFramePr>
        <p:xfrm>
          <a:off x="838200" y="1981200"/>
          <a:ext cx="73914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981200"/>
            <a:ext cx="8001000" cy="3505199"/>
          </a:xfrm>
        </p:spPr>
        <p:txBody>
          <a:bodyPr>
            <a:normAutofit/>
          </a:bodyPr>
          <a:lstStyle/>
          <a:p>
            <a:pPr algn="just"/>
            <a:r>
              <a:rPr lang="en-US" dirty="0" smtClean="0"/>
              <a:t>In conclusion, starting </a:t>
            </a:r>
            <a:r>
              <a:rPr lang="en-US" dirty="0" smtClean="0"/>
              <a:t>my </a:t>
            </a:r>
            <a:r>
              <a:rPr lang="en-US" dirty="0" smtClean="0"/>
              <a:t>consumer product company is a great opportunity to bring something new to the market. By focusing on quality and understanding what customers want, you can create products that make a difference in their lives. With dedication, creativity, and a clear vision, </a:t>
            </a:r>
            <a:r>
              <a:rPr lang="en-US" dirty="0" smtClean="0"/>
              <a:t>my </a:t>
            </a:r>
            <a:r>
              <a:rPr lang="en-US" dirty="0" smtClean="0"/>
              <a:t>business can grow and succeed</a:t>
            </a:r>
            <a:r>
              <a:rPr lang="en-US" dirty="0" smtClean="0"/>
              <a:t>.</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1828800"/>
            <a:ext cx="5715000" cy="1200329"/>
          </a:xfrm>
          <a:prstGeom prst="rect">
            <a:avLst/>
          </a:prstGeom>
          <a:noFill/>
        </p:spPr>
        <p:txBody>
          <a:bodyPr wrap="square" rtlCol="0">
            <a:spAutoFit/>
          </a:bodyPr>
          <a:lstStyle/>
          <a:p>
            <a:pPr algn="ctr"/>
            <a:r>
              <a:rPr lang="en-US" sz="7200" dirty="0" smtClean="0"/>
              <a:t>Thank You</a:t>
            </a:r>
            <a:endParaRPr lang="en-US" sz="7200"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TotalTime>
  <Words>268</Words>
  <Application>Microsoft Office PowerPoint</Application>
  <PresentationFormat>On-screen Show (4:3)</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Slide 1</vt:lpstr>
      <vt:lpstr>Overview</vt:lpstr>
      <vt:lpstr>Products</vt:lpstr>
      <vt:lpstr>Our strategy and Growth Action Plan</vt:lpstr>
      <vt:lpstr>Analysis</vt:lpstr>
      <vt:lpstr>Analysis</vt:lpstr>
      <vt:lpstr>Conclusion</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dcterms:created xsi:type="dcterms:W3CDTF">2006-08-16T00:00:00Z</dcterms:created>
  <dcterms:modified xsi:type="dcterms:W3CDTF">2024-10-06T06:24:47Z</dcterms:modified>
</cp:coreProperties>
</file>