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23"/>
  </p:notesMasterIdLst>
  <p:sldIdLst>
    <p:sldId id="297" r:id="rId2"/>
    <p:sldId id="256" r:id="rId3"/>
    <p:sldId id="282" r:id="rId4"/>
    <p:sldId id="258" r:id="rId5"/>
    <p:sldId id="318" r:id="rId6"/>
    <p:sldId id="301" r:id="rId7"/>
    <p:sldId id="302" r:id="rId8"/>
    <p:sldId id="308" r:id="rId9"/>
    <p:sldId id="293" r:id="rId10"/>
    <p:sldId id="312" r:id="rId11"/>
    <p:sldId id="313" r:id="rId12"/>
    <p:sldId id="317" r:id="rId13"/>
    <p:sldId id="314" r:id="rId14"/>
    <p:sldId id="315" r:id="rId15"/>
    <p:sldId id="294" r:id="rId16"/>
    <p:sldId id="303" r:id="rId17"/>
    <p:sldId id="304" r:id="rId18"/>
    <p:sldId id="305" r:id="rId19"/>
    <p:sldId id="306" r:id="rId20"/>
    <p:sldId id="307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D427E-F8A0-4B7C-8173-3789ABDA1291}" type="doc">
      <dgm:prSet loTypeId="urn:microsoft.com/office/officeart/2005/8/layout/p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7183D83-1D41-4291-8CE9-62656132A258}">
      <dgm:prSet phldrT="[Text]" custT="1"/>
      <dgm:spPr/>
      <dgm:t>
        <a:bodyPr/>
        <a:lstStyle/>
        <a:p>
          <a:pPr algn="ctr"/>
          <a:r>
            <a:rPr lang="en-US" sz="2400" b="1" dirty="0" smtClean="0"/>
            <a:t>Data Scientist</a:t>
          </a:r>
          <a:br>
            <a:rPr lang="en-US" sz="2400" b="1" dirty="0" smtClean="0"/>
          </a:br>
          <a:r>
            <a:rPr lang="en-US" sz="2400" b="1" dirty="0" smtClean="0"/>
            <a:t>(Data Science Generalist)</a:t>
          </a:r>
          <a:endParaRPr lang="en-US" sz="2400" b="1" dirty="0"/>
        </a:p>
      </dgm:t>
    </dgm:pt>
    <dgm:pt modelId="{E947DF96-B04C-4287-BC96-1727B5C721FE}" type="parTrans" cxnId="{9F851B5A-9327-49EC-BA31-4BFE6F81DC73}">
      <dgm:prSet/>
      <dgm:spPr/>
      <dgm:t>
        <a:bodyPr/>
        <a:lstStyle/>
        <a:p>
          <a:pPr algn="ctr"/>
          <a:endParaRPr lang="en-US"/>
        </a:p>
      </dgm:t>
    </dgm:pt>
    <dgm:pt modelId="{D5E6B24E-6B38-4B50-A642-E615D68AF9CC}" type="sibTrans" cxnId="{9F851B5A-9327-49EC-BA31-4BFE6F81DC73}">
      <dgm:prSet/>
      <dgm:spPr/>
      <dgm:t>
        <a:bodyPr/>
        <a:lstStyle/>
        <a:p>
          <a:pPr algn="ctr"/>
          <a:endParaRPr lang="en-US"/>
        </a:p>
      </dgm:t>
    </dgm:pt>
    <dgm:pt modelId="{42BEAEFB-8FAC-4E3F-888E-F9C6A25A4066}">
      <dgm:prSet phldrT="[Text]" custT="1"/>
      <dgm:spPr/>
      <dgm:t>
        <a:bodyPr/>
        <a:lstStyle/>
        <a:p>
          <a:pPr algn="ctr"/>
          <a:r>
            <a:rPr lang="en-US" sz="2400" b="1" dirty="0" smtClean="0"/>
            <a:t>Machine Learning Engineer</a:t>
          </a:r>
        </a:p>
      </dgm:t>
    </dgm:pt>
    <dgm:pt modelId="{FBE8BDD8-EC41-46A1-845C-BA40A29F5C55}" type="parTrans" cxnId="{C8E49B37-CE0A-47B7-8331-59FB8161C9B4}">
      <dgm:prSet/>
      <dgm:spPr/>
      <dgm:t>
        <a:bodyPr/>
        <a:lstStyle/>
        <a:p>
          <a:pPr algn="ctr"/>
          <a:endParaRPr lang="en-US"/>
        </a:p>
      </dgm:t>
    </dgm:pt>
    <dgm:pt modelId="{5F6BCF19-7BAC-41AD-B632-E5E599AE863F}" type="sibTrans" cxnId="{C8E49B37-CE0A-47B7-8331-59FB8161C9B4}">
      <dgm:prSet/>
      <dgm:spPr/>
      <dgm:t>
        <a:bodyPr/>
        <a:lstStyle/>
        <a:p>
          <a:pPr algn="ctr"/>
          <a:endParaRPr lang="en-US"/>
        </a:p>
      </dgm:t>
    </dgm:pt>
    <dgm:pt modelId="{590550F7-DA81-45BD-B7F8-8CC84EA722EF}">
      <dgm:prSet phldrT="[Text]" custT="1"/>
      <dgm:spPr/>
      <dgm:t>
        <a:bodyPr/>
        <a:lstStyle/>
        <a:p>
          <a:pPr algn="ctr"/>
          <a:r>
            <a:rPr lang="en-US" sz="2400" b="1" dirty="0" smtClean="0"/>
            <a:t>Deep Learning Engineer</a:t>
          </a:r>
        </a:p>
      </dgm:t>
    </dgm:pt>
    <dgm:pt modelId="{8087D04B-64F6-4310-A90F-479DCC7372DA}" type="parTrans" cxnId="{AAE89D7D-9AB8-4912-A570-9F5AA0E25A75}">
      <dgm:prSet/>
      <dgm:spPr/>
      <dgm:t>
        <a:bodyPr/>
        <a:lstStyle/>
        <a:p>
          <a:pPr algn="ctr"/>
          <a:endParaRPr lang="en-US"/>
        </a:p>
      </dgm:t>
    </dgm:pt>
    <dgm:pt modelId="{FC4C457E-74C4-48ED-B6BA-E5BC1D79BEE3}" type="sibTrans" cxnId="{AAE89D7D-9AB8-4912-A570-9F5AA0E25A75}">
      <dgm:prSet/>
      <dgm:spPr/>
      <dgm:t>
        <a:bodyPr/>
        <a:lstStyle/>
        <a:p>
          <a:pPr algn="ctr"/>
          <a:endParaRPr lang="en-US"/>
        </a:p>
      </dgm:t>
    </dgm:pt>
    <dgm:pt modelId="{84CA11F6-61CF-44C4-9B83-72549D145042}">
      <dgm:prSet phldrT="[Text]" custT="1"/>
      <dgm:spPr/>
      <dgm:t>
        <a:bodyPr/>
        <a:lstStyle/>
        <a:p>
          <a:r>
            <a:rPr lang="en-US" sz="2400" b="1" dirty="0" smtClean="0"/>
            <a:t>NLP </a:t>
          </a:r>
          <a:br>
            <a:rPr lang="en-US" sz="2400" b="1" dirty="0" smtClean="0"/>
          </a:br>
          <a:r>
            <a:rPr lang="en-US" sz="2400" b="1" dirty="0" smtClean="0"/>
            <a:t>Engineer</a:t>
          </a:r>
          <a:endParaRPr lang="en-US" sz="2400" b="1" dirty="0"/>
        </a:p>
      </dgm:t>
    </dgm:pt>
    <dgm:pt modelId="{F129B506-250B-47CF-90C2-1E1E60605BEA}" type="parTrans" cxnId="{68F9EB8C-EEBC-4BA1-975C-6DC9C27135C8}">
      <dgm:prSet/>
      <dgm:spPr/>
      <dgm:t>
        <a:bodyPr/>
        <a:lstStyle/>
        <a:p>
          <a:endParaRPr lang="en-US"/>
        </a:p>
      </dgm:t>
    </dgm:pt>
    <dgm:pt modelId="{6D59577C-C7EE-4019-B27A-2928DA76624B}" type="sibTrans" cxnId="{68F9EB8C-EEBC-4BA1-975C-6DC9C27135C8}">
      <dgm:prSet/>
      <dgm:spPr/>
      <dgm:t>
        <a:bodyPr/>
        <a:lstStyle/>
        <a:p>
          <a:endParaRPr lang="en-US"/>
        </a:p>
      </dgm:t>
    </dgm:pt>
    <dgm:pt modelId="{DBBBB806-F606-4C4C-B384-BB3B29BC4514}" type="pres">
      <dgm:prSet presAssocID="{71FD427E-F8A0-4B7C-8173-3789ABDA12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3B648E-5DE9-45D3-B210-2E69DC453335}" type="pres">
      <dgm:prSet presAssocID="{71FD427E-F8A0-4B7C-8173-3789ABDA1291}" presName="bkgdShp" presStyleLbl="alignAccFollowNode1" presStyleIdx="0" presStyleCnt="1" custScaleX="95435" custScaleY="77206" custLinFactNeighborX="-48" custLinFactNeighborY="9724"/>
      <dgm:spPr/>
      <dgm:t>
        <a:bodyPr/>
        <a:lstStyle/>
        <a:p>
          <a:endParaRPr lang="en-US"/>
        </a:p>
      </dgm:t>
    </dgm:pt>
    <dgm:pt modelId="{2A2A2EB2-42F8-43D6-AEA1-BEDE07F8B9F5}" type="pres">
      <dgm:prSet presAssocID="{71FD427E-F8A0-4B7C-8173-3789ABDA1291}" presName="linComp" presStyleCnt="0"/>
      <dgm:spPr/>
      <dgm:t>
        <a:bodyPr/>
        <a:lstStyle/>
        <a:p>
          <a:endParaRPr lang="en-US"/>
        </a:p>
      </dgm:t>
    </dgm:pt>
    <dgm:pt modelId="{336A7FD7-A6A3-479E-A443-FBA6E0793E71}" type="pres">
      <dgm:prSet presAssocID="{97183D83-1D41-4291-8CE9-62656132A258}" presName="compNode" presStyleCnt="0"/>
      <dgm:spPr/>
      <dgm:t>
        <a:bodyPr/>
        <a:lstStyle/>
        <a:p>
          <a:endParaRPr lang="en-US"/>
        </a:p>
      </dgm:t>
    </dgm:pt>
    <dgm:pt modelId="{A8AC32AE-ABDA-4291-A4B5-AF960F1B9F8C}" type="pres">
      <dgm:prSet presAssocID="{97183D83-1D41-4291-8CE9-62656132A25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370B4-E87A-4A87-8B7D-EED4A9725A2F}" type="pres">
      <dgm:prSet presAssocID="{97183D83-1D41-4291-8CE9-62656132A258}" presName="invisiNode" presStyleLbl="node1" presStyleIdx="0" presStyleCnt="4"/>
      <dgm:spPr/>
      <dgm:t>
        <a:bodyPr/>
        <a:lstStyle/>
        <a:p>
          <a:endParaRPr lang="en-US"/>
        </a:p>
      </dgm:t>
    </dgm:pt>
    <dgm:pt modelId="{B74E5E61-32A8-45F9-9C22-9A3995948CE0}" type="pres">
      <dgm:prSet presAssocID="{97183D83-1D41-4291-8CE9-62656132A258}" presName="imagNode" presStyleLbl="fgImgPlace1" presStyleIdx="0" presStyleCnt="4" custScaleX="88731" custScaleY="83790" custLinFactNeighborY="132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463B0DFB-4D84-49D3-A8B8-8488C5716351}" type="pres">
      <dgm:prSet presAssocID="{D5E6B24E-6B38-4B50-A642-E615D68AF9C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04B65F1-3821-403D-88E7-D9751185AD56}" type="pres">
      <dgm:prSet presAssocID="{42BEAEFB-8FAC-4E3F-888E-F9C6A25A4066}" presName="compNode" presStyleCnt="0"/>
      <dgm:spPr/>
      <dgm:t>
        <a:bodyPr/>
        <a:lstStyle/>
        <a:p>
          <a:endParaRPr lang="en-US"/>
        </a:p>
      </dgm:t>
    </dgm:pt>
    <dgm:pt modelId="{5AB11234-8ED6-4A06-9AF6-4052FBDC1FF0}" type="pres">
      <dgm:prSet presAssocID="{42BEAEFB-8FAC-4E3F-888E-F9C6A25A406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FF8A4-1A2C-4C1C-9ABC-25ECDEC2B0C7}" type="pres">
      <dgm:prSet presAssocID="{42BEAEFB-8FAC-4E3F-888E-F9C6A25A4066}" presName="invisiNode" presStyleLbl="node1" presStyleIdx="1" presStyleCnt="4"/>
      <dgm:spPr/>
      <dgm:t>
        <a:bodyPr/>
        <a:lstStyle/>
        <a:p>
          <a:endParaRPr lang="en-US"/>
        </a:p>
      </dgm:t>
    </dgm:pt>
    <dgm:pt modelId="{29380E9F-495B-4469-A441-63429753F6FE}" type="pres">
      <dgm:prSet presAssocID="{42BEAEFB-8FAC-4E3F-888E-F9C6A25A4066}" presName="imagNode" presStyleLbl="fgImgPlace1" presStyleIdx="1" presStyleCnt="4" custScaleX="83961" custScaleY="90679" custLinFactNeighborY="1325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0AE70F81-C447-4B0A-BFE4-8214B5A42B29}" type="pres">
      <dgm:prSet presAssocID="{5F6BCF19-7BAC-41AD-B632-E5E599AE86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57F86FB-9659-42D9-9CDF-31E3214C1035}" type="pres">
      <dgm:prSet presAssocID="{590550F7-DA81-45BD-B7F8-8CC84EA722EF}" presName="compNode" presStyleCnt="0"/>
      <dgm:spPr/>
      <dgm:t>
        <a:bodyPr/>
        <a:lstStyle/>
        <a:p>
          <a:endParaRPr lang="en-US"/>
        </a:p>
      </dgm:t>
    </dgm:pt>
    <dgm:pt modelId="{7AD953D7-769C-4658-B0DD-9CA31A11C68F}" type="pres">
      <dgm:prSet presAssocID="{590550F7-DA81-45BD-B7F8-8CC84EA722EF}" presName="node" presStyleLbl="node1" presStyleIdx="2" presStyleCnt="4" custLinFactNeighborX="1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B5A17-9352-4C8E-9AF1-60E7109E5F3F}" type="pres">
      <dgm:prSet presAssocID="{590550F7-DA81-45BD-B7F8-8CC84EA722EF}" presName="invisiNode" presStyleLbl="node1" presStyleIdx="2" presStyleCnt="4"/>
      <dgm:spPr/>
      <dgm:t>
        <a:bodyPr/>
        <a:lstStyle/>
        <a:p>
          <a:endParaRPr lang="en-US"/>
        </a:p>
      </dgm:t>
    </dgm:pt>
    <dgm:pt modelId="{90851F0E-E62F-43D5-A0A5-6059F150A217}" type="pres">
      <dgm:prSet presAssocID="{590550F7-DA81-45BD-B7F8-8CC84EA722EF}" presName="imagNode" presStyleLbl="fgImgPlace1" presStyleIdx="2" presStyleCnt="4" custScaleX="84953" custScaleY="90679" custLinFactNeighborY="132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834B410F-6F98-4AD5-A551-2F21C49B9A97}" type="pres">
      <dgm:prSet presAssocID="{FC4C457E-74C4-48ED-B6BA-E5BC1D79BEE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BBC0AA0-299B-4E62-A23F-A21F752431E2}" type="pres">
      <dgm:prSet presAssocID="{84CA11F6-61CF-44C4-9B83-72549D145042}" presName="compNode" presStyleCnt="0"/>
      <dgm:spPr/>
      <dgm:t>
        <a:bodyPr/>
        <a:lstStyle/>
        <a:p>
          <a:endParaRPr lang="en-US"/>
        </a:p>
      </dgm:t>
    </dgm:pt>
    <dgm:pt modelId="{70663AD7-7A78-4CEA-9F00-B2DD3970542F}" type="pres">
      <dgm:prSet presAssocID="{84CA11F6-61CF-44C4-9B83-72549D14504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65FD9-A6DE-410B-9B5C-2745EA7C72CC}" type="pres">
      <dgm:prSet presAssocID="{84CA11F6-61CF-44C4-9B83-72549D145042}" presName="invisiNode" presStyleLbl="node1" presStyleIdx="3" presStyleCnt="4"/>
      <dgm:spPr/>
      <dgm:t>
        <a:bodyPr/>
        <a:lstStyle/>
        <a:p>
          <a:endParaRPr lang="en-US"/>
        </a:p>
      </dgm:t>
    </dgm:pt>
    <dgm:pt modelId="{E3D7D790-1A57-4652-9588-28699AAAA95B}" type="pres">
      <dgm:prSet presAssocID="{84CA11F6-61CF-44C4-9B83-72549D145042}" presName="imagNode" presStyleLbl="fgImgPlace1" presStyleIdx="3" presStyleCnt="4" custScaleX="83897" custScaleY="79837" custLinFactNeighborX="-4267" custLinFactNeighborY="1140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US"/>
        </a:p>
      </dgm:t>
    </dgm:pt>
  </dgm:ptLst>
  <dgm:cxnLst>
    <dgm:cxn modelId="{C8E49B37-CE0A-47B7-8331-59FB8161C9B4}" srcId="{71FD427E-F8A0-4B7C-8173-3789ABDA1291}" destId="{42BEAEFB-8FAC-4E3F-888E-F9C6A25A4066}" srcOrd="1" destOrd="0" parTransId="{FBE8BDD8-EC41-46A1-845C-BA40A29F5C55}" sibTransId="{5F6BCF19-7BAC-41AD-B632-E5E599AE863F}"/>
    <dgm:cxn modelId="{F8D09476-30B2-40B4-8A64-9A63A9829B43}" type="presOf" srcId="{84CA11F6-61CF-44C4-9B83-72549D145042}" destId="{70663AD7-7A78-4CEA-9F00-B2DD3970542F}" srcOrd="0" destOrd="0" presId="urn:microsoft.com/office/officeart/2005/8/layout/pList2"/>
    <dgm:cxn modelId="{68F9EB8C-EEBC-4BA1-975C-6DC9C27135C8}" srcId="{71FD427E-F8A0-4B7C-8173-3789ABDA1291}" destId="{84CA11F6-61CF-44C4-9B83-72549D145042}" srcOrd="3" destOrd="0" parTransId="{F129B506-250B-47CF-90C2-1E1E60605BEA}" sibTransId="{6D59577C-C7EE-4019-B27A-2928DA76624B}"/>
    <dgm:cxn modelId="{B12CF96E-60D0-4142-AAAC-E4EE82DF0F4F}" type="presOf" srcId="{590550F7-DA81-45BD-B7F8-8CC84EA722EF}" destId="{7AD953D7-769C-4658-B0DD-9CA31A11C68F}" srcOrd="0" destOrd="0" presId="urn:microsoft.com/office/officeart/2005/8/layout/pList2"/>
    <dgm:cxn modelId="{DB0722D2-A6BD-435D-8DF5-FB10C87BED05}" type="presOf" srcId="{42BEAEFB-8FAC-4E3F-888E-F9C6A25A4066}" destId="{5AB11234-8ED6-4A06-9AF6-4052FBDC1FF0}" srcOrd="0" destOrd="0" presId="urn:microsoft.com/office/officeart/2005/8/layout/pList2"/>
    <dgm:cxn modelId="{D46FC0C1-BEF0-494D-843A-5C8CBFD04103}" type="presOf" srcId="{97183D83-1D41-4291-8CE9-62656132A258}" destId="{A8AC32AE-ABDA-4291-A4B5-AF960F1B9F8C}" srcOrd="0" destOrd="0" presId="urn:microsoft.com/office/officeart/2005/8/layout/pList2"/>
    <dgm:cxn modelId="{AAE89D7D-9AB8-4912-A570-9F5AA0E25A75}" srcId="{71FD427E-F8A0-4B7C-8173-3789ABDA1291}" destId="{590550F7-DA81-45BD-B7F8-8CC84EA722EF}" srcOrd="2" destOrd="0" parTransId="{8087D04B-64F6-4310-A90F-479DCC7372DA}" sibTransId="{FC4C457E-74C4-48ED-B6BA-E5BC1D79BEE3}"/>
    <dgm:cxn modelId="{12CB3F01-D417-4BA2-9CE4-F48386AC544B}" type="presOf" srcId="{FC4C457E-74C4-48ED-B6BA-E5BC1D79BEE3}" destId="{834B410F-6F98-4AD5-A551-2F21C49B9A97}" srcOrd="0" destOrd="0" presId="urn:microsoft.com/office/officeart/2005/8/layout/pList2"/>
    <dgm:cxn modelId="{9F851B5A-9327-49EC-BA31-4BFE6F81DC73}" srcId="{71FD427E-F8A0-4B7C-8173-3789ABDA1291}" destId="{97183D83-1D41-4291-8CE9-62656132A258}" srcOrd="0" destOrd="0" parTransId="{E947DF96-B04C-4287-BC96-1727B5C721FE}" sibTransId="{D5E6B24E-6B38-4B50-A642-E615D68AF9CC}"/>
    <dgm:cxn modelId="{5C829C2A-7B41-4671-B8AF-3308B170FF6D}" type="presOf" srcId="{5F6BCF19-7BAC-41AD-B632-E5E599AE863F}" destId="{0AE70F81-C447-4B0A-BFE4-8214B5A42B29}" srcOrd="0" destOrd="0" presId="urn:microsoft.com/office/officeart/2005/8/layout/pList2"/>
    <dgm:cxn modelId="{D319F1D8-867E-4CB2-9232-4FBBB1B77AD0}" type="presOf" srcId="{D5E6B24E-6B38-4B50-A642-E615D68AF9CC}" destId="{463B0DFB-4D84-49D3-A8B8-8488C5716351}" srcOrd="0" destOrd="0" presId="urn:microsoft.com/office/officeart/2005/8/layout/pList2"/>
    <dgm:cxn modelId="{39FF2413-EF1E-4432-8B52-3748C9B342E6}" type="presOf" srcId="{71FD427E-F8A0-4B7C-8173-3789ABDA1291}" destId="{DBBBB806-F606-4C4C-B384-BB3B29BC4514}" srcOrd="0" destOrd="0" presId="urn:microsoft.com/office/officeart/2005/8/layout/pList2"/>
    <dgm:cxn modelId="{4A0D4F22-9C0E-4EEF-A749-D1DA88A1F558}" type="presParOf" srcId="{DBBBB806-F606-4C4C-B384-BB3B29BC4514}" destId="{753B648E-5DE9-45D3-B210-2E69DC453335}" srcOrd="0" destOrd="0" presId="urn:microsoft.com/office/officeart/2005/8/layout/pList2"/>
    <dgm:cxn modelId="{AB0D8F95-22A8-4B1A-94D1-9131521734EF}" type="presParOf" srcId="{DBBBB806-F606-4C4C-B384-BB3B29BC4514}" destId="{2A2A2EB2-42F8-43D6-AEA1-BEDE07F8B9F5}" srcOrd="1" destOrd="0" presId="urn:microsoft.com/office/officeart/2005/8/layout/pList2"/>
    <dgm:cxn modelId="{9422FB4D-03E9-4FF7-ABC1-9231DD219FFD}" type="presParOf" srcId="{2A2A2EB2-42F8-43D6-AEA1-BEDE07F8B9F5}" destId="{336A7FD7-A6A3-479E-A443-FBA6E0793E71}" srcOrd="0" destOrd="0" presId="urn:microsoft.com/office/officeart/2005/8/layout/pList2"/>
    <dgm:cxn modelId="{8B4792D4-640B-4F60-ABF9-1EA3E6CF5153}" type="presParOf" srcId="{336A7FD7-A6A3-479E-A443-FBA6E0793E71}" destId="{A8AC32AE-ABDA-4291-A4B5-AF960F1B9F8C}" srcOrd="0" destOrd="0" presId="urn:microsoft.com/office/officeart/2005/8/layout/pList2"/>
    <dgm:cxn modelId="{063037F5-2955-471D-9906-292540D19604}" type="presParOf" srcId="{336A7FD7-A6A3-479E-A443-FBA6E0793E71}" destId="{288370B4-E87A-4A87-8B7D-EED4A9725A2F}" srcOrd="1" destOrd="0" presId="urn:microsoft.com/office/officeart/2005/8/layout/pList2"/>
    <dgm:cxn modelId="{14DA8ECC-C13D-4D23-A2AD-E656160E4E8F}" type="presParOf" srcId="{336A7FD7-A6A3-479E-A443-FBA6E0793E71}" destId="{B74E5E61-32A8-45F9-9C22-9A3995948CE0}" srcOrd="2" destOrd="0" presId="urn:microsoft.com/office/officeart/2005/8/layout/pList2"/>
    <dgm:cxn modelId="{85B7DF62-96E0-4397-ACCF-68B9C58DA060}" type="presParOf" srcId="{2A2A2EB2-42F8-43D6-AEA1-BEDE07F8B9F5}" destId="{463B0DFB-4D84-49D3-A8B8-8488C5716351}" srcOrd="1" destOrd="0" presId="urn:microsoft.com/office/officeart/2005/8/layout/pList2"/>
    <dgm:cxn modelId="{6684979B-6E53-45CB-B98C-6FA548F254CA}" type="presParOf" srcId="{2A2A2EB2-42F8-43D6-AEA1-BEDE07F8B9F5}" destId="{204B65F1-3821-403D-88E7-D9751185AD56}" srcOrd="2" destOrd="0" presId="urn:microsoft.com/office/officeart/2005/8/layout/pList2"/>
    <dgm:cxn modelId="{78D545B8-3A6E-4E0F-8B9F-D07A8ED9EB75}" type="presParOf" srcId="{204B65F1-3821-403D-88E7-D9751185AD56}" destId="{5AB11234-8ED6-4A06-9AF6-4052FBDC1FF0}" srcOrd="0" destOrd="0" presId="urn:microsoft.com/office/officeart/2005/8/layout/pList2"/>
    <dgm:cxn modelId="{CF9CA512-C7BD-405F-B3B6-695B2CA3070D}" type="presParOf" srcId="{204B65F1-3821-403D-88E7-D9751185AD56}" destId="{84CFF8A4-1A2C-4C1C-9ABC-25ECDEC2B0C7}" srcOrd="1" destOrd="0" presId="urn:microsoft.com/office/officeart/2005/8/layout/pList2"/>
    <dgm:cxn modelId="{DA445974-3F03-450E-89D7-E2C3ABF0825F}" type="presParOf" srcId="{204B65F1-3821-403D-88E7-D9751185AD56}" destId="{29380E9F-495B-4469-A441-63429753F6FE}" srcOrd="2" destOrd="0" presId="urn:microsoft.com/office/officeart/2005/8/layout/pList2"/>
    <dgm:cxn modelId="{D8771088-7392-4DC3-A434-3E05AD87BFCD}" type="presParOf" srcId="{2A2A2EB2-42F8-43D6-AEA1-BEDE07F8B9F5}" destId="{0AE70F81-C447-4B0A-BFE4-8214B5A42B29}" srcOrd="3" destOrd="0" presId="urn:microsoft.com/office/officeart/2005/8/layout/pList2"/>
    <dgm:cxn modelId="{675D81F3-3103-4DFE-B855-CFE7A98D24FC}" type="presParOf" srcId="{2A2A2EB2-42F8-43D6-AEA1-BEDE07F8B9F5}" destId="{757F86FB-9659-42D9-9CDF-31E3214C1035}" srcOrd="4" destOrd="0" presId="urn:microsoft.com/office/officeart/2005/8/layout/pList2"/>
    <dgm:cxn modelId="{FF1F247A-F036-4AE0-AD08-14C54BCD055F}" type="presParOf" srcId="{757F86FB-9659-42D9-9CDF-31E3214C1035}" destId="{7AD953D7-769C-4658-B0DD-9CA31A11C68F}" srcOrd="0" destOrd="0" presId="urn:microsoft.com/office/officeart/2005/8/layout/pList2"/>
    <dgm:cxn modelId="{1A8AE54E-3FCF-47F7-83C9-3F2AAB21C2F9}" type="presParOf" srcId="{757F86FB-9659-42D9-9CDF-31E3214C1035}" destId="{B0FB5A17-9352-4C8E-9AF1-60E7109E5F3F}" srcOrd="1" destOrd="0" presId="urn:microsoft.com/office/officeart/2005/8/layout/pList2"/>
    <dgm:cxn modelId="{B607AA4B-340A-44C3-A907-60C84A123E71}" type="presParOf" srcId="{757F86FB-9659-42D9-9CDF-31E3214C1035}" destId="{90851F0E-E62F-43D5-A0A5-6059F150A217}" srcOrd="2" destOrd="0" presId="urn:microsoft.com/office/officeart/2005/8/layout/pList2"/>
    <dgm:cxn modelId="{A1E9C9EC-7F6A-4E2D-8D57-3C4DA20CB254}" type="presParOf" srcId="{2A2A2EB2-42F8-43D6-AEA1-BEDE07F8B9F5}" destId="{834B410F-6F98-4AD5-A551-2F21C49B9A97}" srcOrd="5" destOrd="0" presId="urn:microsoft.com/office/officeart/2005/8/layout/pList2"/>
    <dgm:cxn modelId="{3A46364A-1EBF-47AF-BE8D-65AA08DB3518}" type="presParOf" srcId="{2A2A2EB2-42F8-43D6-AEA1-BEDE07F8B9F5}" destId="{8BBC0AA0-299B-4E62-A23F-A21F752431E2}" srcOrd="6" destOrd="0" presId="urn:microsoft.com/office/officeart/2005/8/layout/pList2"/>
    <dgm:cxn modelId="{B2A72CBE-1B8E-4480-8147-46114B9DB965}" type="presParOf" srcId="{8BBC0AA0-299B-4E62-A23F-A21F752431E2}" destId="{70663AD7-7A78-4CEA-9F00-B2DD3970542F}" srcOrd="0" destOrd="0" presId="urn:microsoft.com/office/officeart/2005/8/layout/pList2"/>
    <dgm:cxn modelId="{3252EE4B-765A-41B0-9C7B-53F7EF9DF081}" type="presParOf" srcId="{8BBC0AA0-299B-4E62-A23F-A21F752431E2}" destId="{E0965FD9-A6DE-410B-9B5C-2745EA7C72CC}" srcOrd="1" destOrd="0" presId="urn:microsoft.com/office/officeart/2005/8/layout/pList2"/>
    <dgm:cxn modelId="{4BFB37E3-6E03-44C1-80C8-61FDF96F7E7E}" type="presParOf" srcId="{8BBC0AA0-299B-4E62-A23F-A21F752431E2}" destId="{E3D7D790-1A57-4652-9588-28699AAAA95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B648E-5DE9-45D3-B210-2E69DC453335}">
      <dsp:nvSpPr>
        <dsp:cNvPr id="0" name=""/>
        <dsp:cNvSpPr/>
      </dsp:nvSpPr>
      <dsp:spPr>
        <a:xfrm>
          <a:off x="241936" y="486131"/>
          <a:ext cx="10333059" cy="17770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E5E61-32A8-45F9-9C22-9A3995948CE0}">
      <dsp:nvSpPr>
        <dsp:cNvPr id="0" name=""/>
        <dsp:cNvSpPr/>
      </dsp:nvSpPr>
      <dsp:spPr>
        <a:xfrm>
          <a:off x="461086" y="667231"/>
          <a:ext cx="2098947" cy="14142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C32AE-ABDA-4291-A4B5-AF960F1B9F8C}">
      <dsp:nvSpPr>
        <dsp:cNvPr id="0" name=""/>
        <dsp:cNvSpPr/>
      </dsp:nvSpPr>
      <dsp:spPr>
        <a:xfrm rot="10800000">
          <a:off x="327801" y="2301651"/>
          <a:ext cx="2365517" cy="281312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 Scientist</a:t>
          </a:r>
          <a:br>
            <a:rPr lang="en-US" sz="2400" b="1" kern="1200" dirty="0" smtClean="0"/>
          </a:br>
          <a:r>
            <a:rPr lang="en-US" sz="2400" b="1" kern="1200" dirty="0" smtClean="0"/>
            <a:t>(Data Science Generalist)</a:t>
          </a:r>
          <a:endParaRPr lang="en-US" sz="2400" b="1" kern="1200" dirty="0"/>
        </a:p>
      </dsp:txBody>
      <dsp:txXfrm rot="10800000">
        <a:off x="400549" y="2301651"/>
        <a:ext cx="2220021" cy="2740381"/>
      </dsp:txXfrm>
    </dsp:sp>
    <dsp:sp modelId="{29380E9F-495B-4469-A441-63429753F6FE}">
      <dsp:nvSpPr>
        <dsp:cNvPr id="0" name=""/>
        <dsp:cNvSpPr/>
      </dsp:nvSpPr>
      <dsp:spPr>
        <a:xfrm>
          <a:off x="3119573" y="609211"/>
          <a:ext cx="1986111" cy="1530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1234-8ED6-4A06-9AF6-4052FBDC1FF0}">
      <dsp:nvSpPr>
        <dsp:cNvPr id="0" name=""/>
        <dsp:cNvSpPr/>
      </dsp:nvSpPr>
      <dsp:spPr>
        <a:xfrm rot="10800000">
          <a:off x="2929870" y="2301651"/>
          <a:ext cx="2365517" cy="281312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 Engineer</a:t>
          </a:r>
        </a:p>
      </dsp:txBody>
      <dsp:txXfrm rot="10800000">
        <a:off x="3002618" y="2301651"/>
        <a:ext cx="2220021" cy="2740381"/>
      </dsp:txXfrm>
    </dsp:sp>
    <dsp:sp modelId="{90851F0E-E62F-43D5-A0A5-6059F150A217}">
      <dsp:nvSpPr>
        <dsp:cNvPr id="0" name=""/>
        <dsp:cNvSpPr/>
      </dsp:nvSpPr>
      <dsp:spPr>
        <a:xfrm>
          <a:off x="5709909" y="609211"/>
          <a:ext cx="2009577" cy="1530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953D7-769C-4658-B0DD-9CA31A11C68F}">
      <dsp:nvSpPr>
        <dsp:cNvPr id="0" name=""/>
        <dsp:cNvSpPr/>
      </dsp:nvSpPr>
      <dsp:spPr>
        <a:xfrm rot="10800000">
          <a:off x="5569527" y="2301651"/>
          <a:ext cx="2365517" cy="281312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Deep Learning Engineer</a:t>
          </a:r>
        </a:p>
      </dsp:txBody>
      <dsp:txXfrm rot="10800000">
        <a:off x="5642275" y="2301651"/>
        <a:ext cx="2220021" cy="2740381"/>
      </dsp:txXfrm>
    </dsp:sp>
    <dsp:sp modelId="{E3D7D790-1A57-4652-9588-28699AAAA95B}">
      <dsp:nvSpPr>
        <dsp:cNvPr id="0" name=""/>
        <dsp:cNvSpPr/>
      </dsp:nvSpPr>
      <dsp:spPr>
        <a:xfrm>
          <a:off x="8223531" y="669586"/>
          <a:ext cx="1984597" cy="1347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63AD7-7A78-4CEA-9F00-B2DD3970542F}">
      <dsp:nvSpPr>
        <dsp:cNvPr id="0" name=""/>
        <dsp:cNvSpPr/>
      </dsp:nvSpPr>
      <dsp:spPr>
        <a:xfrm rot="10800000">
          <a:off x="8134008" y="2301651"/>
          <a:ext cx="2365517" cy="281312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NLP </a:t>
          </a:r>
          <a:br>
            <a:rPr lang="en-US" sz="2400" b="1" kern="1200" dirty="0" smtClean="0"/>
          </a:br>
          <a:r>
            <a:rPr lang="en-US" sz="2400" b="1" kern="1200" dirty="0" smtClean="0"/>
            <a:t>Engineer</a:t>
          </a:r>
          <a:endParaRPr lang="en-US" sz="2400" b="1" kern="1200" dirty="0"/>
        </a:p>
      </dsp:txBody>
      <dsp:txXfrm rot="10800000">
        <a:off x="8206756" y="2301651"/>
        <a:ext cx="2220021" cy="274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4CBC-1897-48E2-A929-A9873B7AFED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F542-9F03-4AD8-A970-5A1FD17B8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radar/podcast/becoming-a-machine-learning-engineer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670780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njeetshukla/" TargetMode="External"/><Relationship Id="rId4" Type="http://schemas.openxmlformats.org/officeDocument/2006/relationships/hyperlink" Target="https://twitter.com/Sanjeet3628433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le-categorization-playgroun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"In God we trust, all others must bring </a:t>
            </a:r>
            <a:r>
              <a:rPr lang="en-US" b="1" dirty="0" smtClean="0">
                <a:solidFill>
                  <a:schemeClr val="accent5"/>
                </a:solidFill>
              </a:rPr>
              <a:t>Data</a:t>
            </a:r>
            <a:r>
              <a:rPr lang="en-US" b="1" dirty="0" smtClean="0"/>
              <a:t>." </a:t>
            </a:r>
          </a:p>
          <a:p>
            <a:pPr marL="0" indent="0" algn="ctr">
              <a:buNone/>
            </a:pPr>
            <a:r>
              <a:rPr lang="en-US" b="1" dirty="0" smtClean="0"/>
              <a:t>--W</a:t>
            </a:r>
            <a:r>
              <a:rPr lang="en-US" b="1" dirty="0"/>
              <a:t>. </a:t>
            </a:r>
            <a:r>
              <a:rPr lang="en-US" b="1" dirty="0" smtClean="0"/>
              <a:t>Edwards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858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 Data Scientists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Define The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Acquire data 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Clean the Data </a:t>
            </a:r>
            <a:r>
              <a:rPr lang="en-US" dirty="0" smtClean="0"/>
              <a:t>(</a:t>
            </a:r>
            <a:r>
              <a:rPr lang="en-US" b="1" dirty="0" smtClean="0"/>
              <a:t>Preprocessing</a:t>
            </a:r>
            <a:r>
              <a:rPr lang="en-US" dirty="0" smtClean="0"/>
              <a:t>) 90% of task is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Exploratory Data Analysis </a:t>
            </a:r>
            <a:r>
              <a:rPr lang="en-US" dirty="0" smtClean="0"/>
              <a:t>(</a:t>
            </a:r>
            <a:r>
              <a:rPr lang="en-US" b="1" dirty="0" smtClean="0"/>
              <a:t>EDA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Science Modelling/Prediction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and challenge Model/Prediction.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3, 4 and 5 to get better result.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Deploy </a:t>
            </a:r>
            <a:r>
              <a:rPr lang="en-US" b="1" dirty="0"/>
              <a:t>best </a:t>
            </a:r>
            <a:r>
              <a:rPr lang="en-US" b="1" dirty="0" smtClean="0"/>
              <a:t>model.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12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Data Scientists do?</a:t>
            </a:r>
            <a:endParaRPr lang="en-US" b="1" dirty="0"/>
          </a:p>
        </p:txBody>
      </p:sp>
      <p:pic>
        <p:nvPicPr>
          <p:cNvPr id="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78" y="2477775"/>
            <a:ext cx="9970202" cy="32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Most Important thing in data science is </a:t>
            </a:r>
            <a:r>
              <a:rPr lang="en-US" sz="3600" b="1" dirty="0" smtClean="0"/>
              <a:t>Question</a:t>
            </a:r>
          </a:p>
          <a:p>
            <a:pPr marL="0" indent="0" algn="ctr">
              <a:buNone/>
            </a:pPr>
            <a:r>
              <a:rPr lang="en-US" sz="3600" b="1" dirty="0" smtClean="0"/>
              <a:t>Data</a:t>
            </a:r>
            <a:r>
              <a:rPr lang="en-US" sz="3600" dirty="0" smtClean="0"/>
              <a:t> is the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most important thing.</a:t>
            </a:r>
          </a:p>
          <a:p>
            <a:pPr marL="0" indent="0" algn="ctr"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291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dirty="0" smtClean="0"/>
              <a:t>Science Project</a:t>
            </a:r>
            <a:endParaRPr lang="en-US" b="1" dirty="0"/>
          </a:p>
        </p:txBody>
      </p:sp>
      <p:pic>
        <p:nvPicPr>
          <p:cNvPr id="6146" name="Picture 2" descr="https://www.talenttalks.net/wp-content/uploads/2019/06/Data-science-cycle-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t="23210"/>
          <a:stretch/>
        </p:blipFill>
        <p:spPr bwMode="auto">
          <a:xfrm>
            <a:off x="657701" y="1690688"/>
            <a:ext cx="10876598" cy="47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9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Business Use Cases</a:t>
            </a:r>
            <a:endParaRPr lang="en-US" b="1" dirty="0"/>
          </a:p>
        </p:txBody>
      </p:sp>
      <p:pic>
        <p:nvPicPr>
          <p:cNvPr id="5122" name="Picture 2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8"/>
          <a:stretch/>
        </p:blipFill>
        <p:spPr bwMode="auto">
          <a:xfrm>
            <a:off x="415768" y="1487055"/>
            <a:ext cx="11227786" cy="468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ng\Desktop\iStock_000012344803Lar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0" y="5253904"/>
            <a:ext cx="1313683" cy="15017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0350" y="3398407"/>
            <a:ext cx="3030595" cy="5366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800" b="1" dirty="0" smtClean="0">
                <a:solidFill>
                  <a:srgbClr val="6DBCE2"/>
                </a:solidFill>
              </a:rPr>
              <a:t>Deep learning (DL)</a:t>
            </a:r>
            <a:endParaRPr lang="en-US" sz="2800" b="1" dirty="0">
              <a:solidFill>
                <a:srgbClr val="6DBCE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0350" y="4587880"/>
            <a:ext cx="5330450" cy="5366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800" b="1" dirty="0" smtClean="0">
                <a:solidFill>
                  <a:srgbClr val="6DBCE2"/>
                </a:solidFill>
              </a:rPr>
              <a:t>Natural Language Processing (NLP)</a:t>
            </a:r>
            <a:endParaRPr lang="en-US" sz="2800" b="1" dirty="0">
              <a:solidFill>
                <a:srgbClr val="6DBCE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7986" y="2208934"/>
            <a:ext cx="3566305" cy="5366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2800" b="1" dirty="0">
                <a:solidFill>
                  <a:srgbClr val="6DBCE2"/>
                </a:solidFill>
              </a:rPr>
              <a:t>Machine </a:t>
            </a:r>
            <a:r>
              <a:rPr lang="en-US" sz="2800" b="1" dirty="0" smtClean="0">
                <a:solidFill>
                  <a:srgbClr val="6DBCE2"/>
                </a:solidFill>
              </a:rPr>
              <a:t>learning (ML)</a:t>
            </a:r>
            <a:endParaRPr lang="en-US" sz="2800" b="1" dirty="0">
              <a:solidFill>
                <a:srgbClr val="6DBCE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55189" y="2082027"/>
            <a:ext cx="69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Machine Learning </a:t>
            </a:r>
            <a:r>
              <a:rPr lang="en-US" sz="2400" dirty="0"/>
              <a:t>= B</a:t>
            </a:r>
            <a:r>
              <a:rPr lang="en-US" sz="2400" dirty="0" smtClean="0"/>
              <a:t>uilding </a:t>
            </a:r>
            <a:r>
              <a:rPr lang="en-US" sz="2400" dirty="0"/>
              <a:t>systems that can learn from experience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3319" y="3251217"/>
            <a:ext cx="699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Deep Learning = Building </a:t>
            </a:r>
            <a:r>
              <a:rPr lang="en-US" sz="2400" dirty="0"/>
              <a:t>systems that learn from experience on </a:t>
            </a:r>
            <a:r>
              <a:rPr lang="en-US" sz="2400" b="1" dirty="0"/>
              <a:t>large data </a:t>
            </a:r>
            <a:r>
              <a:rPr lang="en-US" sz="2400" dirty="0"/>
              <a:t>sets.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2473" y="4440690"/>
            <a:ext cx="416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NLP = Building </a:t>
            </a:r>
            <a:r>
              <a:rPr lang="en-US" sz="2400" dirty="0"/>
              <a:t>systems that can understand </a:t>
            </a:r>
            <a:r>
              <a:rPr lang="en-US" sz="2400" b="1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395217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Anaconda from this link </a:t>
            </a: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you have </a:t>
            </a:r>
            <a:r>
              <a:rPr lang="en-US" b="1" dirty="0" smtClean="0"/>
              <a:t>Anaconda-python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don’t need anything else to get started.</a:t>
            </a:r>
            <a:endParaRPr lang="en-US" dirty="0"/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2" descr="Image result for anacond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5" y="3136509"/>
            <a:ext cx="2199698" cy="10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7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 Language: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 is the Best. 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Libraries: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 of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these comes pre-installed with Anaconda</a:t>
            </a:r>
          </a:p>
          <a:p>
            <a:pPr lvl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Numpy: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 Library with Highly Optimized Multi Dimensional Array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SciPy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 Library with Statistical/Mathematical functions.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Pandas: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Library of high performance data structure and analytics tools.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rgbClr val="00B0F0"/>
                </a:solidFill>
              </a:rPr>
              <a:t>Scikit</a:t>
            </a:r>
            <a:r>
              <a:rPr lang="en-US" b="1" dirty="0" smtClean="0">
                <a:solidFill>
                  <a:srgbClr val="00B0F0"/>
                </a:solidFill>
              </a:rPr>
              <a:t>-learn: Machine Learning Library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NLTK: Natural Language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ToolKit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OpenCV: Computer Vision Library for Image and Video Processing. 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Many More like Tensorflow,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Pytorch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6257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Visualization tool: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one tool will be fine.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Worries! We will learn all required things in this course. </a:t>
            </a:r>
          </a:p>
          <a:p>
            <a:pPr lvl="1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Tableau</a:t>
            </a:r>
          </a:p>
          <a:p>
            <a:pPr lvl="1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Pyplot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Seaborn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PowerBI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Chart.js</a:t>
            </a:r>
          </a:p>
          <a:p>
            <a:pPr lvl="1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0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</a:t>
            </a:r>
            <a:r>
              <a:rPr lang="en-US" b="1" dirty="0" smtClean="0"/>
              <a:t>Career Path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452674"/>
              </p:ext>
            </p:extLst>
          </p:nvPr>
        </p:nvGraphicFramePr>
        <p:xfrm>
          <a:off x="526473" y="1062182"/>
          <a:ext cx="10827327" cy="5114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2609" y="5144654"/>
            <a:ext cx="187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Specializes in Deep Learning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917" y="5006154"/>
            <a:ext cx="213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Works on </a:t>
            </a:r>
          </a:p>
          <a:p>
            <a:pPr algn="ctr"/>
            <a:r>
              <a:rPr lang="en-US" dirty="0" smtClean="0"/>
              <a:t>Machine Learning, </a:t>
            </a:r>
          </a:p>
          <a:p>
            <a:pPr algn="ctr"/>
            <a:r>
              <a:rPr lang="en-US" dirty="0" smtClean="0"/>
              <a:t>Deep Learning &amp;NLP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4882" y="5144655"/>
            <a:ext cx="187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Specializes in Machine Learning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75568" y="5176982"/>
            <a:ext cx="18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Specializes in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371243" y="1775695"/>
            <a:ext cx="9446339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Science 101</a:t>
            </a:r>
            <a:endParaRPr lang="en-US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371243" y="4867102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dirty="0" smtClean="0"/>
              <a:t>Day 0: An Introduction to Data Science</a:t>
            </a:r>
          </a:p>
        </p:txBody>
      </p:sp>
      <p:pic>
        <p:nvPicPr>
          <p:cNvPr id="3074" name="Picture 2" descr="Image result for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30" y="3003414"/>
            <a:ext cx="4173682" cy="378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Science </a:t>
            </a:r>
            <a:r>
              <a:rPr lang="en-US" b="1" dirty="0" smtClean="0"/>
              <a:t>Job Opportunities</a:t>
            </a:r>
            <a:endParaRPr lang="en-US" dirty="0"/>
          </a:p>
        </p:txBody>
      </p:sp>
      <p:pic>
        <p:nvPicPr>
          <p:cNvPr id="3074" name="Picture 2" descr="Image result for machine learning enginee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4"/>
          <a:stretch/>
        </p:blipFill>
        <p:spPr bwMode="auto">
          <a:xfrm>
            <a:off x="838199" y="2576945"/>
            <a:ext cx="10515600" cy="311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5896" y="6127234"/>
            <a:ext cx="778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https://www.oreilly.com/radar/podcast/becoming-a-machine-learning-engineer/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58169"/>
            <a:ext cx="923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65125"/>
            <a:ext cx="10288587" cy="1325563"/>
          </a:xfrm>
        </p:spPr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5213" y="4800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Sanjeet Shukla</a:t>
            </a:r>
          </a:p>
          <a:p>
            <a:pPr marL="0" indent="0">
              <a:buNone/>
            </a:pPr>
            <a:r>
              <a:rPr lang="en-US" dirty="0" smtClean="0"/>
              <a:t>Data Scientist-Big Data </a:t>
            </a:r>
          </a:p>
          <a:p>
            <a:pPr marL="0" indent="0">
              <a:buNone/>
            </a:pPr>
            <a:r>
              <a:rPr lang="en-US" dirty="0" smtClean="0"/>
              <a:t>Cognizant Technology Solutions</a:t>
            </a:r>
            <a:endParaRPr lang="en-US" dirty="0"/>
          </a:p>
        </p:txBody>
      </p:sp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0" t="10620" r="24241" b="31799"/>
          <a:stretch/>
        </p:blipFill>
        <p:spPr bwMode="auto">
          <a:xfrm>
            <a:off x="1065213" y="1385454"/>
            <a:ext cx="2714277" cy="32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1636" y="2447636"/>
            <a:ext cx="526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us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https://www.linkedin.com/groups/6707800/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https://twitter.com/Sanjeet36284331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https://www.linkedin.com/in/sanjeetshukla/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053865" y="520999"/>
            <a:ext cx="5120317" cy="834050"/>
          </a:xfrm>
        </p:spPr>
        <p:txBody>
          <a:bodyPr>
            <a:normAutofit/>
          </a:bodyPr>
          <a:lstStyle/>
          <a:p>
            <a:r>
              <a:rPr lang="en-US" b="1" dirty="0"/>
              <a:t>What is data science?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9418" y="1865745"/>
            <a:ext cx="8349673" cy="36206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Data science is a </a:t>
            </a:r>
            <a:r>
              <a:rPr lang="en-US" dirty="0" smtClean="0"/>
              <a:t>field of study that deals with extracting </a:t>
            </a:r>
            <a:r>
              <a:rPr lang="en-US" b="1" dirty="0" smtClean="0"/>
              <a:t>insight</a:t>
            </a:r>
            <a:r>
              <a:rPr lang="en-US" dirty="0" smtClean="0"/>
              <a:t> from data.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Data Science is a multi-disciplinary Field that requires Programming, Mathematics and Business knowledge</a:t>
            </a:r>
          </a:p>
        </p:txBody>
      </p:sp>
    </p:spTree>
    <p:extLst>
      <p:ext uri="{BB962C8B-B14F-4D97-AF65-F5344CB8AC3E}">
        <p14:creationId xmlns:p14="http://schemas.microsoft.com/office/powerpoint/2010/main" val="7130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7" y="683492"/>
            <a:ext cx="11388031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1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Data Science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52" b="60444"/>
          <a:stretch/>
        </p:blipFill>
        <p:spPr>
          <a:xfrm>
            <a:off x="682489" y="1921252"/>
            <a:ext cx="10260298" cy="1219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652" y="3830855"/>
            <a:ext cx="8008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This Competition was hosted on </a:t>
            </a:r>
            <a:r>
              <a:rPr lang="en-US" sz="2400" dirty="0" err="1" smtClean="0">
                <a:hlinkClick r:id="rId3"/>
              </a:rPr>
              <a:t>Kaggle</a:t>
            </a:r>
            <a:r>
              <a:rPr lang="en-US" sz="2400" dirty="0" smtClean="0"/>
              <a:t> for a reward of $25000. </a:t>
            </a:r>
          </a:p>
          <a:p>
            <a:pPr algn="just"/>
            <a:r>
              <a:rPr lang="en-US" sz="2400" dirty="0" smtClean="0"/>
              <a:t>Competition consisted of Happy </a:t>
            </a:r>
            <a:r>
              <a:rPr lang="en-US" sz="2400" dirty="0"/>
              <a:t>Whale’s database of over 25,000 images</a:t>
            </a:r>
            <a:r>
              <a:rPr lang="en-US" sz="2400" dirty="0" smtClean="0"/>
              <a:t>, And the goal was to build a model that can Identify species of whale from its image</a:t>
            </a:r>
          </a:p>
        </p:txBody>
      </p:sp>
    </p:spTree>
    <p:extLst>
      <p:ext uri="{BB962C8B-B14F-4D97-AF65-F5344CB8AC3E}">
        <p14:creationId xmlns:p14="http://schemas.microsoft.com/office/powerpoint/2010/main" val="20977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More Examples</a:t>
            </a:r>
            <a:endParaRPr lang="en-US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1296"/>
            <a:ext cx="7843982" cy="56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59007"/>
            <a:ext cx="8241146" cy="5566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Even More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52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Science Playgrounds</a:t>
            </a:r>
            <a:endParaRPr lang="en-US" b="1" dirty="0"/>
          </a:p>
        </p:txBody>
      </p:sp>
      <p:pic>
        <p:nvPicPr>
          <p:cNvPr id="7170" name="Picture 2" descr="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6" y="2326552"/>
            <a:ext cx="2286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6" y="3805420"/>
            <a:ext cx="2635340" cy="960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84" y="5260435"/>
            <a:ext cx="2717688" cy="65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870" y="2155103"/>
            <a:ext cx="30289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082" y="5041251"/>
            <a:ext cx="3758191" cy="909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5482" y="3937974"/>
            <a:ext cx="4581525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5273" y="2445795"/>
            <a:ext cx="2190750" cy="828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3983" y="5585854"/>
            <a:ext cx="3417744" cy="4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</TotalTime>
  <Words>454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About Me</vt:lpstr>
      <vt:lpstr>What is data science?</vt:lpstr>
      <vt:lpstr>PowerPoint Presentation</vt:lpstr>
      <vt:lpstr>Example of Data Science</vt:lpstr>
      <vt:lpstr>More Examples</vt:lpstr>
      <vt:lpstr>Even More</vt:lpstr>
      <vt:lpstr>Data Science Playgrounds</vt:lpstr>
      <vt:lpstr>What do Data Scientists do?</vt:lpstr>
      <vt:lpstr>What do Data Scientists do?</vt:lpstr>
      <vt:lpstr>PowerPoint Presentation</vt:lpstr>
      <vt:lpstr>Data Science Project</vt:lpstr>
      <vt:lpstr>Business Use Cases</vt:lpstr>
      <vt:lpstr>Data Science Techniques</vt:lpstr>
      <vt:lpstr>Data Science Tools</vt:lpstr>
      <vt:lpstr>Data Science Tools</vt:lpstr>
      <vt:lpstr>Data Science Tools</vt:lpstr>
      <vt:lpstr>Data Science Career Path</vt:lpstr>
      <vt:lpstr>Data Science Job Opportunities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Sanjeet (Cognizant)</dc:creator>
  <cp:lastModifiedBy>Shukla, Sanjeet Kumar (Cognizant)</cp:lastModifiedBy>
  <cp:revision>111</cp:revision>
  <dcterms:created xsi:type="dcterms:W3CDTF">2019-11-16T13:20:30Z</dcterms:created>
  <dcterms:modified xsi:type="dcterms:W3CDTF">2019-12-18T06:49:19Z</dcterms:modified>
</cp:coreProperties>
</file>