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notesMasterIdLst>
    <p:notesMasterId r:id="rId15"/>
  </p:notesMasterIdLst>
  <p:sldIdLst>
    <p:sldId id="256" r:id="rId2"/>
    <p:sldId id="321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13" r:id="rId13"/>
    <p:sldId id="3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4660"/>
  </p:normalViewPr>
  <p:slideViewPr>
    <p:cSldViewPr snapToGrid="0">
      <p:cViewPr varScale="1">
        <p:scale>
          <a:sx n="69" d="100"/>
          <a:sy n="69" d="100"/>
        </p:scale>
        <p:origin x="2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14CBC-1897-48E2-A929-A9873B7AFEDF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8F542-9F03-4AD8-A970-5A1FD17B8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3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3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9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5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0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solutions.com/non-parametric-analysis-chi-square/" TargetMode="External"/><Relationship Id="rId2" Type="http://schemas.openxmlformats.org/officeDocument/2006/relationships/hyperlink" Target="https://stattrek.com/online-calculator/t-distribution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670780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anjeetshukla/" TargetMode="External"/><Relationship Id="rId4" Type="http://schemas.openxmlformats.org/officeDocument/2006/relationships/hyperlink" Target="https://twitter.com/Sanjeet3628433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726515" y="621150"/>
            <a:ext cx="5917999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Science 101</a:t>
            </a:r>
            <a:endParaRPr lang="en-US" b="1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4749709" y="3254768"/>
            <a:ext cx="6184589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b="1" dirty="0" smtClean="0"/>
              <a:t>Day 3: Basic Mathematics</a:t>
            </a:r>
            <a:endParaRPr lang="it-IT" sz="2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1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3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stattrek.com/online-calculator/t-distribution.aspx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https://www.statisticssolutions.com/non-parametric-analysis-chi-square/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34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58169"/>
            <a:ext cx="923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65125"/>
            <a:ext cx="10288587" cy="1325563"/>
          </a:xfrm>
        </p:spPr>
        <p:txBody>
          <a:bodyPr/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65213" y="4800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Sanjeet Shukla</a:t>
            </a:r>
          </a:p>
          <a:p>
            <a:pPr marL="0" indent="0">
              <a:buNone/>
            </a:pPr>
            <a:r>
              <a:rPr lang="en-US" dirty="0" smtClean="0"/>
              <a:t>Data Scientist-Big Data </a:t>
            </a:r>
          </a:p>
          <a:p>
            <a:pPr marL="0" indent="0">
              <a:buNone/>
            </a:pPr>
            <a:r>
              <a:rPr lang="en-US" dirty="0" smtClean="0"/>
              <a:t>Cognizant Technology Solutions</a:t>
            </a:r>
            <a:endParaRPr lang="en-US" dirty="0"/>
          </a:p>
        </p:txBody>
      </p:sp>
      <p:pic>
        <p:nvPicPr>
          <p:cNvPr id="9222" name="Picture 6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0" t="10620" r="24241" b="31799"/>
          <a:stretch/>
        </p:blipFill>
        <p:spPr bwMode="auto">
          <a:xfrm>
            <a:off x="1065213" y="1385454"/>
            <a:ext cx="2714277" cy="327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/>
          <p:cNvSpPr txBox="1"/>
          <p:nvPr/>
        </p:nvSpPr>
        <p:spPr>
          <a:xfrm>
            <a:off x="6089473" y="2559057"/>
            <a:ext cx="5264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Join us: </a:t>
            </a:r>
            <a:r>
              <a:rPr lang="en-US" dirty="0">
                <a:hlinkClick r:id="rId3"/>
              </a:rPr>
              <a:t>https://www.linkedin.com/groups/6707800/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>
                <a:hlinkClick r:id="rId4"/>
              </a:rPr>
              <a:t>https://twitter.com/Sanjeet36284331</a:t>
            </a:r>
            <a:endParaRPr lang="en-US" dirty="0" smtClean="0"/>
          </a:p>
          <a:p>
            <a:r>
              <a:rPr lang="en-US" dirty="0" err="1" smtClean="0"/>
              <a:t>Linkedin</a:t>
            </a:r>
            <a:r>
              <a:rPr lang="en-US" dirty="0" smtClean="0"/>
              <a:t>: </a:t>
            </a:r>
            <a:r>
              <a:rPr lang="en-US" dirty="0">
                <a:hlinkClick r:id="rId5"/>
              </a:rPr>
              <a:t>https://www.linkedin.com/in/sanjeetshukla/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9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4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3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3532</TotalTime>
  <Words>45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About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Reading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Shukla, Sanjeet (Cognizant)</dc:creator>
  <cp:lastModifiedBy>Shukla, Sanjeet Kumar (Cognizant)</cp:lastModifiedBy>
  <cp:revision>158</cp:revision>
  <dcterms:created xsi:type="dcterms:W3CDTF">2019-11-16T13:20:30Z</dcterms:created>
  <dcterms:modified xsi:type="dcterms:W3CDTF">2019-12-21T23:06:58Z</dcterms:modified>
</cp:coreProperties>
</file>