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3" r:id="rId1"/>
  </p:sldMasterIdLst>
  <p:notesMasterIdLst>
    <p:notesMasterId r:id="rId6"/>
  </p:notesMasterIdLst>
  <p:sldIdLst>
    <p:sldId id="256" r:id="rId2"/>
    <p:sldId id="321" r:id="rId3"/>
    <p:sldId id="313" r:id="rId4"/>
    <p:sldId id="33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42" autoAdjust="0"/>
    <p:restoredTop sz="94660"/>
  </p:normalViewPr>
  <p:slideViewPr>
    <p:cSldViewPr snapToGrid="0">
      <p:cViewPr varScale="1">
        <p:scale>
          <a:sx n="69" d="100"/>
          <a:sy n="69" d="100"/>
        </p:scale>
        <p:origin x="20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14CBC-1897-48E2-A929-A9873B7AFEDF}" type="datetimeFigureOut">
              <a:rPr lang="en-US" smtClean="0"/>
              <a:t>12/22/2019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8F542-9F03-4AD8-A970-5A1FD17B87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40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3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8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8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68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03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9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0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03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5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0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47D19-6911-4285-8BC6-2DDC48D56EA1}" type="datetimeFigureOut">
              <a:rPr lang="en-US" smtClean="0"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3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groups/6707800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sanjeetshukla/" TargetMode="External"/><Relationship Id="rId4" Type="http://schemas.openxmlformats.org/officeDocument/2006/relationships/hyperlink" Target="https://twitter.com/Sanjeet3628433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trek.com/statistics/charts/histogram.aspx?Tutorial=A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3726515" y="621150"/>
            <a:ext cx="5917999" cy="1825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Data Science 101</a:t>
            </a:r>
            <a:endParaRPr lang="en-US" b="1" dirty="0"/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4749709" y="3254768"/>
            <a:ext cx="6184589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b="1" dirty="0" smtClean="0"/>
              <a:t>Day 3: Basic Mathematics</a:t>
            </a:r>
            <a:endParaRPr lang="it-IT" sz="28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122" name="Picture 2" descr="Image result for statistic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0" t="29565" r="15853" b="10909"/>
          <a:stretch/>
        </p:blipFill>
        <p:spPr bwMode="auto">
          <a:xfrm>
            <a:off x="655782" y="4100945"/>
            <a:ext cx="4572000" cy="229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6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65125"/>
            <a:ext cx="10288587" cy="1325563"/>
          </a:xfrm>
        </p:spPr>
        <p:txBody>
          <a:bodyPr/>
          <a:lstStyle/>
          <a:p>
            <a:r>
              <a:rPr lang="en-US" b="1" dirty="0" smtClean="0"/>
              <a:t>About Me</a:t>
            </a:r>
            <a:endParaRPr lang="en-US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65213" y="48006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Sanjeet Shukla</a:t>
            </a:r>
          </a:p>
          <a:p>
            <a:pPr marL="0" indent="0">
              <a:buNone/>
            </a:pPr>
            <a:r>
              <a:rPr lang="en-US" dirty="0" smtClean="0"/>
              <a:t>Data Scientist-Big Data </a:t>
            </a:r>
          </a:p>
          <a:p>
            <a:pPr marL="0" indent="0">
              <a:buNone/>
            </a:pPr>
            <a:r>
              <a:rPr lang="en-US" dirty="0" smtClean="0"/>
              <a:t>Cognizant Technology Solutions</a:t>
            </a:r>
            <a:endParaRPr lang="en-US" dirty="0"/>
          </a:p>
        </p:txBody>
      </p:sp>
      <p:pic>
        <p:nvPicPr>
          <p:cNvPr id="9222" name="Picture 6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80" t="10620" r="24241" b="31799"/>
          <a:stretch/>
        </p:blipFill>
        <p:spPr bwMode="auto">
          <a:xfrm>
            <a:off x="1065213" y="1385454"/>
            <a:ext cx="2714277" cy="327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2"/>
          <p:cNvSpPr txBox="1"/>
          <p:nvPr/>
        </p:nvSpPr>
        <p:spPr>
          <a:xfrm>
            <a:off x="6089473" y="2559057"/>
            <a:ext cx="5264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Join us: </a:t>
            </a:r>
            <a:r>
              <a:rPr lang="en-US" dirty="0">
                <a:hlinkClick r:id="rId3"/>
              </a:rPr>
              <a:t>https://www.linkedin.com/groups/6707800/</a:t>
            </a:r>
            <a:endParaRPr lang="en-US" dirty="0" smtClean="0"/>
          </a:p>
          <a:p>
            <a:r>
              <a:rPr lang="en-US" dirty="0" smtClean="0"/>
              <a:t>Twitter: </a:t>
            </a:r>
            <a:r>
              <a:rPr lang="en-US" dirty="0">
                <a:hlinkClick r:id="rId4"/>
              </a:rPr>
              <a:t>https://twitter.com/Sanjeet36284331</a:t>
            </a:r>
            <a:endParaRPr lang="en-US" dirty="0" smtClean="0"/>
          </a:p>
          <a:p>
            <a:r>
              <a:rPr lang="en-US" dirty="0" err="1" smtClean="0"/>
              <a:t>Linkedin</a:t>
            </a:r>
            <a:r>
              <a:rPr lang="en-US" dirty="0" smtClean="0"/>
              <a:t>: </a:t>
            </a:r>
            <a:r>
              <a:rPr lang="en-US" dirty="0">
                <a:hlinkClick r:id="rId5"/>
              </a:rPr>
              <a:t>https://www.linkedin.com/in/sanjeetshukla/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0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Additional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hlinkClick r:id="rId2"/>
              </a:rPr>
              <a:t>https://stattrek.com/statistics/charts/histogram.aspx?Tutorial=AP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834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Thank you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858169"/>
            <a:ext cx="9239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4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3405</TotalTime>
  <Words>41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About Me</vt:lpstr>
      <vt:lpstr>Additional Reading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Shukla, Sanjeet (Cognizant)</dc:creator>
  <cp:lastModifiedBy>Shukla, Sanjeet Kumar (Cognizant)</cp:lastModifiedBy>
  <cp:revision>141</cp:revision>
  <dcterms:created xsi:type="dcterms:W3CDTF">2019-11-16T13:20:30Z</dcterms:created>
  <dcterms:modified xsi:type="dcterms:W3CDTF">2019-12-22T00:34:04Z</dcterms:modified>
</cp:coreProperties>
</file>