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71" r:id="rId3"/>
    <p:sldId id="277" r:id="rId4"/>
    <p:sldId id="257" r:id="rId5"/>
    <p:sldId id="303" r:id="rId6"/>
    <p:sldId id="282" r:id="rId7"/>
    <p:sldId id="283" r:id="rId8"/>
    <p:sldId id="274" r:id="rId9"/>
    <p:sldId id="287" r:id="rId10"/>
    <p:sldId id="288" r:id="rId11"/>
    <p:sldId id="289" r:id="rId12"/>
    <p:sldId id="290" r:id="rId13"/>
    <p:sldId id="295" r:id="rId14"/>
    <p:sldId id="296" r:id="rId15"/>
    <p:sldId id="297" r:id="rId16"/>
    <p:sldId id="298" r:id="rId17"/>
    <p:sldId id="291" r:id="rId18"/>
    <p:sldId id="292" r:id="rId19"/>
    <p:sldId id="293" r:id="rId20"/>
    <p:sldId id="294" r:id="rId21"/>
    <p:sldId id="299" r:id="rId22"/>
    <p:sldId id="301" r:id="rId23"/>
    <p:sldId id="300" r:id="rId24"/>
    <p:sldId id="302" r:id="rId25"/>
    <p:sldId id="280" r:id="rId26"/>
    <p:sldId id="272" r:id="rId27"/>
    <p:sldId id="27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A2D161-A20E-45F3-7251-B6D287ACD0DA}" v="6" dt="2025-03-24T05:59:05.7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329EF3-1878-4F7C-9133-06698B359DFE}" type="doc">
      <dgm:prSet loTypeId="urn:microsoft.com/office/officeart/2005/8/layout/default" loCatId="icon" qsTypeId="urn:microsoft.com/office/officeart/2005/8/quickstyle/simple1" qsCatId="simple" csTypeId="urn:microsoft.com/office/officeart/2005/8/colors/accent1_2" csCatId="accent1" phldr="1"/>
      <dgm:spPr/>
      <dgm:t>
        <a:bodyPr/>
        <a:lstStyle/>
        <a:p>
          <a:endParaRPr lang="en-US"/>
        </a:p>
      </dgm:t>
    </dgm:pt>
    <dgm:pt modelId="{68BA74BE-8037-4F66-8BAE-FB43676E3C96}">
      <dgm:prSet/>
      <dgm:spPr/>
      <dgm:t>
        <a:bodyPr/>
        <a:lstStyle/>
        <a:p>
          <a:pPr>
            <a:lnSpc>
              <a:spcPct val="100000"/>
            </a:lnSpc>
          </a:pPr>
          <a:r>
            <a:rPr lang="en-US">
              <a:latin typeface="Times New Roman" panose="02020603050405020304" pitchFamily="18" charset="0"/>
              <a:cs typeface="Times New Roman" panose="02020603050405020304" pitchFamily="18" charset="0"/>
            </a:rPr>
            <a:t>Build a Datawarehouse</a:t>
          </a:r>
        </a:p>
      </dgm:t>
    </dgm:pt>
    <dgm:pt modelId="{AE6AB4B5-A8C1-4E29-9D17-1CD93D25859B}" type="parTrans" cxnId="{EEB98380-1FD6-4616-B6F3-FC3F31554D07}">
      <dgm:prSet/>
      <dgm:spPr/>
      <dgm:t>
        <a:bodyPr/>
        <a:lstStyle/>
        <a:p>
          <a:endParaRPr lang="en-US"/>
        </a:p>
      </dgm:t>
    </dgm:pt>
    <dgm:pt modelId="{5E749F95-CA6F-4EE6-B45A-C0544225D147}" type="sibTrans" cxnId="{EEB98380-1FD6-4616-B6F3-FC3F31554D07}">
      <dgm:prSet/>
      <dgm:spPr/>
      <dgm:t>
        <a:bodyPr/>
        <a:lstStyle/>
        <a:p>
          <a:endParaRPr lang="en-US"/>
        </a:p>
      </dgm:t>
    </dgm:pt>
    <dgm:pt modelId="{79E3655F-EA1A-44A1-B8DD-4AC6F6D48F98}">
      <dgm:prSet/>
      <dgm:spPr/>
      <dgm:t>
        <a:bodyPr/>
        <a:lstStyle/>
        <a:p>
          <a:pPr>
            <a:lnSpc>
              <a:spcPct val="100000"/>
            </a:lnSpc>
          </a:pPr>
          <a:r>
            <a:rPr lang="en-US">
              <a:latin typeface="Times New Roman" panose="02020603050405020304" pitchFamily="18" charset="0"/>
              <a:cs typeface="Times New Roman" panose="02020603050405020304" pitchFamily="18" charset="0"/>
            </a:rPr>
            <a:t>Create a centralized repository</a:t>
          </a:r>
        </a:p>
      </dgm:t>
    </dgm:pt>
    <dgm:pt modelId="{7431610B-3B06-4E8F-960E-195D1C362F95}" type="parTrans" cxnId="{F19564BF-C12B-4A0F-990E-EEF656A960C9}">
      <dgm:prSet/>
      <dgm:spPr/>
      <dgm:t>
        <a:bodyPr/>
        <a:lstStyle/>
        <a:p>
          <a:endParaRPr lang="en-US"/>
        </a:p>
      </dgm:t>
    </dgm:pt>
    <dgm:pt modelId="{C24CE19A-1D8E-4227-B83B-59F251483773}" type="sibTrans" cxnId="{F19564BF-C12B-4A0F-990E-EEF656A960C9}">
      <dgm:prSet/>
      <dgm:spPr/>
      <dgm:t>
        <a:bodyPr/>
        <a:lstStyle/>
        <a:p>
          <a:endParaRPr lang="en-US"/>
        </a:p>
      </dgm:t>
    </dgm:pt>
    <dgm:pt modelId="{AE1E9B49-13C2-4A1F-A01B-98C0CECC7A0F}">
      <dgm:prSet custT="1"/>
      <dgm:spPr/>
      <dgm:t>
        <a:bodyPr/>
        <a:lstStyle/>
        <a:p>
          <a:pPr>
            <a:lnSpc>
              <a:spcPct val="100000"/>
            </a:lnSpc>
          </a:pPr>
          <a:r>
            <a:rPr lang="en-US" sz="3700">
              <a:latin typeface="Times New Roman" panose="02020603050405020304" pitchFamily="18" charset="0"/>
              <a:cs typeface="Times New Roman" panose="02020603050405020304" pitchFamily="18" charset="0"/>
            </a:rPr>
            <a:t>Increase data accessibility </a:t>
          </a:r>
        </a:p>
      </dgm:t>
    </dgm:pt>
    <dgm:pt modelId="{E4491CA0-7AC1-46E0-A5F6-0171833FFBA4}" type="parTrans" cxnId="{8D80F7BE-18A5-40B9-8002-796E446A4FE0}">
      <dgm:prSet/>
      <dgm:spPr/>
      <dgm:t>
        <a:bodyPr/>
        <a:lstStyle/>
        <a:p>
          <a:endParaRPr lang="en-US"/>
        </a:p>
      </dgm:t>
    </dgm:pt>
    <dgm:pt modelId="{92FA97D5-6931-467A-9B2E-E6921176E57E}" type="sibTrans" cxnId="{8D80F7BE-18A5-40B9-8002-796E446A4FE0}">
      <dgm:prSet/>
      <dgm:spPr/>
      <dgm:t>
        <a:bodyPr/>
        <a:lstStyle/>
        <a:p>
          <a:endParaRPr lang="en-US"/>
        </a:p>
      </dgm:t>
    </dgm:pt>
    <dgm:pt modelId="{9154178B-C762-4B26-8B98-526ACF0B478A}">
      <dgm:prSet/>
      <dgm:spPr/>
      <dgm:t>
        <a:bodyPr/>
        <a:lstStyle/>
        <a:p>
          <a:pPr>
            <a:lnSpc>
              <a:spcPct val="100000"/>
            </a:lnSpc>
          </a:pPr>
          <a:r>
            <a:rPr lang="en-US">
              <a:latin typeface="Times New Roman" panose="02020603050405020304" pitchFamily="18" charset="0"/>
              <a:cs typeface="Times New Roman" panose="02020603050405020304" pitchFamily="18" charset="0"/>
            </a:rPr>
            <a:t>Support Business Growth</a:t>
          </a:r>
        </a:p>
      </dgm:t>
    </dgm:pt>
    <dgm:pt modelId="{0B21DFA8-1F6F-4FA0-A955-92BA60EFF360}" type="parTrans" cxnId="{A072AD00-629D-4AF4-93E4-997DA577F30B}">
      <dgm:prSet/>
      <dgm:spPr/>
      <dgm:t>
        <a:bodyPr/>
        <a:lstStyle/>
        <a:p>
          <a:endParaRPr lang="en-US"/>
        </a:p>
      </dgm:t>
    </dgm:pt>
    <dgm:pt modelId="{55240FCE-24F0-4EF8-8CF8-D95E9E9163A3}" type="sibTrans" cxnId="{A072AD00-629D-4AF4-93E4-997DA577F30B}">
      <dgm:prSet/>
      <dgm:spPr/>
      <dgm:t>
        <a:bodyPr/>
        <a:lstStyle/>
        <a:p>
          <a:endParaRPr lang="en-US"/>
        </a:p>
      </dgm:t>
    </dgm:pt>
    <dgm:pt modelId="{E35F847B-8C12-4236-B8EB-D5A0F2E75F98}" type="pres">
      <dgm:prSet presAssocID="{22329EF3-1878-4F7C-9133-06698B359DFE}" presName="diagram" presStyleCnt="0">
        <dgm:presLayoutVars>
          <dgm:dir/>
          <dgm:resizeHandles val="exact"/>
        </dgm:presLayoutVars>
      </dgm:prSet>
      <dgm:spPr/>
    </dgm:pt>
    <dgm:pt modelId="{05F9B3D9-5DE6-4902-88BA-6A9C94DD700A}" type="pres">
      <dgm:prSet presAssocID="{68BA74BE-8037-4F66-8BAE-FB43676E3C96}" presName="node" presStyleLbl="node1" presStyleIdx="0" presStyleCnt="4">
        <dgm:presLayoutVars>
          <dgm:bulletEnabled val="1"/>
        </dgm:presLayoutVars>
      </dgm:prSet>
      <dgm:spPr/>
    </dgm:pt>
    <dgm:pt modelId="{6B392ED3-1345-4E65-9EE4-D1CCF62A880B}" type="pres">
      <dgm:prSet presAssocID="{5E749F95-CA6F-4EE6-B45A-C0544225D147}" presName="sibTrans" presStyleCnt="0"/>
      <dgm:spPr/>
    </dgm:pt>
    <dgm:pt modelId="{6F27C639-1C69-41C0-AFE0-E85E6CA9C010}" type="pres">
      <dgm:prSet presAssocID="{79E3655F-EA1A-44A1-B8DD-4AC6F6D48F98}" presName="node" presStyleLbl="node1" presStyleIdx="1" presStyleCnt="4">
        <dgm:presLayoutVars>
          <dgm:bulletEnabled val="1"/>
        </dgm:presLayoutVars>
      </dgm:prSet>
      <dgm:spPr/>
    </dgm:pt>
    <dgm:pt modelId="{8FCEC153-A585-45BC-BBB5-3F0691BBB08E}" type="pres">
      <dgm:prSet presAssocID="{C24CE19A-1D8E-4227-B83B-59F251483773}" presName="sibTrans" presStyleCnt="0"/>
      <dgm:spPr/>
    </dgm:pt>
    <dgm:pt modelId="{284784F1-81BE-4909-97A6-0501BA28498E}" type="pres">
      <dgm:prSet presAssocID="{AE1E9B49-13C2-4A1F-A01B-98C0CECC7A0F}" presName="node" presStyleLbl="node1" presStyleIdx="2" presStyleCnt="4">
        <dgm:presLayoutVars>
          <dgm:bulletEnabled val="1"/>
        </dgm:presLayoutVars>
      </dgm:prSet>
      <dgm:spPr/>
    </dgm:pt>
    <dgm:pt modelId="{2D3F4D80-9CA3-4EA2-A3A4-C8F8F6722A85}" type="pres">
      <dgm:prSet presAssocID="{92FA97D5-6931-467A-9B2E-E6921176E57E}" presName="sibTrans" presStyleCnt="0"/>
      <dgm:spPr/>
    </dgm:pt>
    <dgm:pt modelId="{2C86894A-5C68-4882-96A9-8EF15D3BF986}" type="pres">
      <dgm:prSet presAssocID="{9154178B-C762-4B26-8B98-526ACF0B478A}" presName="node" presStyleLbl="node1" presStyleIdx="3" presStyleCnt="4">
        <dgm:presLayoutVars>
          <dgm:bulletEnabled val="1"/>
        </dgm:presLayoutVars>
      </dgm:prSet>
      <dgm:spPr/>
    </dgm:pt>
  </dgm:ptLst>
  <dgm:cxnLst>
    <dgm:cxn modelId="{A072AD00-629D-4AF4-93E4-997DA577F30B}" srcId="{22329EF3-1878-4F7C-9133-06698B359DFE}" destId="{9154178B-C762-4B26-8B98-526ACF0B478A}" srcOrd="3" destOrd="0" parTransId="{0B21DFA8-1F6F-4FA0-A955-92BA60EFF360}" sibTransId="{55240FCE-24F0-4EF8-8CF8-D95E9E9163A3}"/>
    <dgm:cxn modelId="{70BA322D-7A4A-4F0A-96FA-FD9032014FBB}" type="presOf" srcId="{9154178B-C762-4B26-8B98-526ACF0B478A}" destId="{2C86894A-5C68-4882-96A9-8EF15D3BF986}" srcOrd="0" destOrd="0" presId="urn:microsoft.com/office/officeart/2005/8/layout/default"/>
    <dgm:cxn modelId="{C694D839-ECD4-40B4-A453-741BB4F01708}" type="presOf" srcId="{AE1E9B49-13C2-4A1F-A01B-98C0CECC7A0F}" destId="{284784F1-81BE-4909-97A6-0501BA28498E}" srcOrd="0" destOrd="0" presId="urn:microsoft.com/office/officeart/2005/8/layout/default"/>
    <dgm:cxn modelId="{EEB98380-1FD6-4616-B6F3-FC3F31554D07}" srcId="{22329EF3-1878-4F7C-9133-06698B359DFE}" destId="{68BA74BE-8037-4F66-8BAE-FB43676E3C96}" srcOrd="0" destOrd="0" parTransId="{AE6AB4B5-A8C1-4E29-9D17-1CD93D25859B}" sibTransId="{5E749F95-CA6F-4EE6-B45A-C0544225D147}"/>
    <dgm:cxn modelId="{CAEAE898-6E7C-4D83-8995-3E6860A31F22}" type="presOf" srcId="{79E3655F-EA1A-44A1-B8DD-4AC6F6D48F98}" destId="{6F27C639-1C69-41C0-AFE0-E85E6CA9C010}" srcOrd="0" destOrd="0" presId="urn:microsoft.com/office/officeart/2005/8/layout/default"/>
    <dgm:cxn modelId="{0F592D9A-A420-4083-B6BC-AE3B667D52EF}" type="presOf" srcId="{22329EF3-1878-4F7C-9133-06698B359DFE}" destId="{E35F847B-8C12-4236-B8EB-D5A0F2E75F98}" srcOrd="0" destOrd="0" presId="urn:microsoft.com/office/officeart/2005/8/layout/default"/>
    <dgm:cxn modelId="{1DF9BBA7-964A-4580-9626-5081E4507DF0}" type="presOf" srcId="{68BA74BE-8037-4F66-8BAE-FB43676E3C96}" destId="{05F9B3D9-5DE6-4902-88BA-6A9C94DD700A}" srcOrd="0" destOrd="0" presId="urn:microsoft.com/office/officeart/2005/8/layout/default"/>
    <dgm:cxn modelId="{8D80F7BE-18A5-40B9-8002-796E446A4FE0}" srcId="{22329EF3-1878-4F7C-9133-06698B359DFE}" destId="{AE1E9B49-13C2-4A1F-A01B-98C0CECC7A0F}" srcOrd="2" destOrd="0" parTransId="{E4491CA0-7AC1-46E0-A5F6-0171833FFBA4}" sibTransId="{92FA97D5-6931-467A-9B2E-E6921176E57E}"/>
    <dgm:cxn modelId="{F19564BF-C12B-4A0F-990E-EEF656A960C9}" srcId="{22329EF3-1878-4F7C-9133-06698B359DFE}" destId="{79E3655F-EA1A-44A1-B8DD-4AC6F6D48F98}" srcOrd="1" destOrd="0" parTransId="{7431610B-3B06-4E8F-960E-195D1C362F95}" sibTransId="{C24CE19A-1D8E-4227-B83B-59F251483773}"/>
    <dgm:cxn modelId="{406CFBD5-DDB8-4C05-8385-D14B1C4D7083}" type="presParOf" srcId="{E35F847B-8C12-4236-B8EB-D5A0F2E75F98}" destId="{05F9B3D9-5DE6-4902-88BA-6A9C94DD700A}" srcOrd="0" destOrd="0" presId="urn:microsoft.com/office/officeart/2005/8/layout/default"/>
    <dgm:cxn modelId="{3134D70A-C593-4932-B394-9373323E7D0D}" type="presParOf" srcId="{E35F847B-8C12-4236-B8EB-D5A0F2E75F98}" destId="{6B392ED3-1345-4E65-9EE4-D1CCF62A880B}" srcOrd="1" destOrd="0" presId="urn:microsoft.com/office/officeart/2005/8/layout/default"/>
    <dgm:cxn modelId="{0537FEB6-A128-4B66-BC89-6741455EA98C}" type="presParOf" srcId="{E35F847B-8C12-4236-B8EB-D5A0F2E75F98}" destId="{6F27C639-1C69-41C0-AFE0-E85E6CA9C010}" srcOrd="2" destOrd="0" presId="urn:microsoft.com/office/officeart/2005/8/layout/default"/>
    <dgm:cxn modelId="{875B399C-B480-47CF-958D-2E7CF9609445}" type="presParOf" srcId="{E35F847B-8C12-4236-B8EB-D5A0F2E75F98}" destId="{8FCEC153-A585-45BC-BBB5-3F0691BBB08E}" srcOrd="3" destOrd="0" presId="urn:microsoft.com/office/officeart/2005/8/layout/default"/>
    <dgm:cxn modelId="{09E2247D-124D-4C2D-AA33-01B427EE3106}" type="presParOf" srcId="{E35F847B-8C12-4236-B8EB-D5A0F2E75F98}" destId="{284784F1-81BE-4909-97A6-0501BA28498E}" srcOrd="4" destOrd="0" presId="urn:microsoft.com/office/officeart/2005/8/layout/default"/>
    <dgm:cxn modelId="{5BE93E56-B027-4716-ACAE-3D34003CA3DC}" type="presParOf" srcId="{E35F847B-8C12-4236-B8EB-D5A0F2E75F98}" destId="{2D3F4D80-9CA3-4EA2-A3A4-C8F8F6722A85}" srcOrd="5" destOrd="0" presId="urn:microsoft.com/office/officeart/2005/8/layout/default"/>
    <dgm:cxn modelId="{8F48402D-9B1B-4F88-81D7-4445B66953F5}" type="presParOf" srcId="{E35F847B-8C12-4236-B8EB-D5A0F2E75F98}" destId="{2C86894A-5C68-4882-96A9-8EF15D3BF986}"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1D504C-5790-4C62-A89E-6E221BB911E6}" type="doc">
      <dgm:prSet loTypeId="urn:microsoft.com/office/officeart/2005/8/layout/default" loCatId="icon" qsTypeId="urn:microsoft.com/office/officeart/2005/8/quickstyle/simple1" qsCatId="simple" csTypeId="urn:microsoft.com/office/officeart/2005/8/colors/accent1_2" csCatId="accent1" phldr="1"/>
      <dgm:spPr/>
      <dgm:t>
        <a:bodyPr/>
        <a:lstStyle/>
        <a:p>
          <a:endParaRPr lang="en-US"/>
        </a:p>
      </dgm:t>
    </dgm:pt>
    <dgm:pt modelId="{B91CE91C-B306-4CEA-9709-515E5C5CE72C}">
      <dgm:prSet/>
      <dgm:spPr/>
      <dgm:t>
        <a:bodyPr/>
        <a:lstStyle/>
        <a:p>
          <a:pPr>
            <a:lnSpc>
              <a:spcPct val="100000"/>
            </a:lnSpc>
          </a:pPr>
          <a:r>
            <a:rPr lang="en-US">
              <a:latin typeface="Times New Roman" panose="02020603050405020304" pitchFamily="18" charset="0"/>
              <a:cs typeface="Times New Roman" panose="02020603050405020304" pitchFamily="18" charset="0"/>
            </a:rPr>
            <a:t>Intel Pentium 90 or higher </a:t>
          </a:r>
        </a:p>
      </dgm:t>
    </dgm:pt>
    <dgm:pt modelId="{BD49796D-05F1-4362-A649-F757F3F81BE7}" type="parTrans" cxnId="{A5790654-A943-44AF-933E-89EBB3857213}">
      <dgm:prSet/>
      <dgm:spPr/>
      <dgm:t>
        <a:bodyPr/>
        <a:lstStyle/>
        <a:p>
          <a:endParaRPr lang="en-US"/>
        </a:p>
      </dgm:t>
    </dgm:pt>
    <dgm:pt modelId="{1C48BC86-A7F9-4A47-BA3A-EBC89193D4E2}" type="sibTrans" cxnId="{A5790654-A943-44AF-933E-89EBB3857213}">
      <dgm:prSet/>
      <dgm:spPr/>
      <dgm:t>
        <a:bodyPr/>
        <a:lstStyle/>
        <a:p>
          <a:pPr>
            <a:lnSpc>
              <a:spcPct val="100000"/>
            </a:lnSpc>
          </a:pPr>
          <a:endParaRPr lang="en-US"/>
        </a:p>
      </dgm:t>
    </dgm:pt>
    <dgm:pt modelId="{7E09BEDA-1DBA-49AB-BCFB-FD9D4A0065CE}">
      <dgm:prSet/>
      <dgm:spPr/>
      <dgm:t>
        <a:bodyPr/>
        <a:lstStyle/>
        <a:p>
          <a:pPr>
            <a:lnSpc>
              <a:spcPct val="100000"/>
            </a:lnSpc>
          </a:pPr>
          <a:r>
            <a:rPr lang="en-US">
              <a:latin typeface="Times New Roman" panose="02020603050405020304" pitchFamily="18" charset="0"/>
              <a:cs typeface="Times New Roman" panose="02020603050405020304" pitchFamily="18" charset="0"/>
            </a:rPr>
            <a:t>Microsoft Windows 2010 or above.</a:t>
          </a:r>
        </a:p>
      </dgm:t>
    </dgm:pt>
    <dgm:pt modelId="{A844D7AA-A6D3-4615-8A5E-24263BEF3A72}" type="parTrans" cxnId="{B4E2EC58-A11C-4D77-8953-8342EAFEF2A2}">
      <dgm:prSet/>
      <dgm:spPr/>
      <dgm:t>
        <a:bodyPr/>
        <a:lstStyle/>
        <a:p>
          <a:endParaRPr lang="en-US"/>
        </a:p>
      </dgm:t>
    </dgm:pt>
    <dgm:pt modelId="{E8D03AC5-0874-4FC7-999D-78ABC0EE0D81}" type="sibTrans" cxnId="{B4E2EC58-A11C-4D77-8953-8342EAFEF2A2}">
      <dgm:prSet/>
      <dgm:spPr/>
      <dgm:t>
        <a:bodyPr/>
        <a:lstStyle/>
        <a:p>
          <a:pPr>
            <a:lnSpc>
              <a:spcPct val="100000"/>
            </a:lnSpc>
          </a:pPr>
          <a:endParaRPr lang="en-US"/>
        </a:p>
      </dgm:t>
    </dgm:pt>
    <dgm:pt modelId="{20C7B377-E074-4989-9D07-DF8E291C2240}">
      <dgm:prSet/>
      <dgm:spPr/>
      <dgm:t>
        <a:bodyPr/>
        <a:lstStyle/>
        <a:p>
          <a:pPr>
            <a:lnSpc>
              <a:spcPct val="100000"/>
            </a:lnSpc>
          </a:pPr>
          <a:r>
            <a:rPr lang="en-US">
              <a:latin typeface="Times New Roman" panose="02020603050405020304" pitchFamily="18" charset="0"/>
              <a:cs typeface="Times New Roman" panose="02020603050405020304" pitchFamily="18" charset="0"/>
            </a:rPr>
            <a:t>Memory: 4GB of RAM (64MB or more recommended)</a:t>
          </a:r>
        </a:p>
      </dgm:t>
    </dgm:pt>
    <dgm:pt modelId="{C0DB76B5-2DE1-46DA-9940-73911001452C}" type="parTrans" cxnId="{DED7E698-74EB-482F-A732-9918A91189AE}">
      <dgm:prSet/>
      <dgm:spPr/>
      <dgm:t>
        <a:bodyPr/>
        <a:lstStyle/>
        <a:p>
          <a:endParaRPr lang="en-US"/>
        </a:p>
      </dgm:t>
    </dgm:pt>
    <dgm:pt modelId="{58F068ED-97B9-4EC6-BD9F-BDABB964712D}" type="sibTrans" cxnId="{DED7E698-74EB-482F-A732-9918A91189AE}">
      <dgm:prSet/>
      <dgm:spPr/>
      <dgm:t>
        <a:bodyPr/>
        <a:lstStyle/>
        <a:p>
          <a:pPr>
            <a:lnSpc>
              <a:spcPct val="100000"/>
            </a:lnSpc>
          </a:pPr>
          <a:endParaRPr lang="en-US"/>
        </a:p>
      </dgm:t>
    </dgm:pt>
    <dgm:pt modelId="{12C03C07-09F4-4E04-8B76-B9AACCB6E436}">
      <dgm:prSet/>
      <dgm:spPr/>
      <dgm:t>
        <a:bodyPr/>
        <a:lstStyle/>
        <a:p>
          <a:pPr>
            <a:lnSpc>
              <a:spcPct val="100000"/>
            </a:lnSpc>
          </a:pPr>
          <a:r>
            <a:rPr lang="en-US">
              <a:latin typeface="Times New Roman" panose="02020603050405020304" pitchFamily="18" charset="0"/>
              <a:cs typeface="Times New Roman" panose="02020603050405020304" pitchFamily="18" charset="0"/>
            </a:rPr>
            <a:t>SQL DEVELOPER(Database)</a:t>
          </a:r>
        </a:p>
      </dgm:t>
    </dgm:pt>
    <dgm:pt modelId="{BE9EC708-34F3-4CD0-BE49-6F372898B3F4}" type="parTrans" cxnId="{53FB6D0B-106A-4EA4-AB9E-5EEF3A4F6786}">
      <dgm:prSet/>
      <dgm:spPr/>
      <dgm:t>
        <a:bodyPr/>
        <a:lstStyle/>
        <a:p>
          <a:endParaRPr lang="en-US"/>
        </a:p>
      </dgm:t>
    </dgm:pt>
    <dgm:pt modelId="{9BCE7F0C-5B33-438C-9D2F-AFDF5E9255A6}" type="sibTrans" cxnId="{53FB6D0B-106A-4EA4-AB9E-5EEF3A4F6786}">
      <dgm:prSet/>
      <dgm:spPr/>
      <dgm:t>
        <a:bodyPr/>
        <a:lstStyle/>
        <a:p>
          <a:pPr>
            <a:lnSpc>
              <a:spcPct val="100000"/>
            </a:lnSpc>
          </a:pPr>
          <a:endParaRPr lang="en-US"/>
        </a:p>
      </dgm:t>
    </dgm:pt>
    <dgm:pt modelId="{AB34D10F-2E07-4826-A429-371F89E007B8}">
      <dgm:prSet/>
      <dgm:spPr/>
      <dgm:t>
        <a:bodyPr/>
        <a:lstStyle/>
        <a:p>
          <a:pPr>
            <a:lnSpc>
              <a:spcPct val="100000"/>
            </a:lnSpc>
          </a:pPr>
          <a:r>
            <a:rPr lang="en-US">
              <a:latin typeface="Times New Roman" panose="02020603050405020304" pitchFamily="18" charset="0"/>
              <a:cs typeface="Times New Roman" panose="02020603050405020304" pitchFamily="18" charset="0"/>
            </a:rPr>
            <a:t>Talend Real-time Big Data Platform 8.0.1 (ETL Tool)</a:t>
          </a:r>
        </a:p>
      </dgm:t>
    </dgm:pt>
    <dgm:pt modelId="{7C1E6C11-84F7-4490-BCD4-F09F2F75F4F1}" type="parTrans" cxnId="{81975E85-8381-4C29-AB29-CB29F968135F}">
      <dgm:prSet/>
      <dgm:spPr/>
      <dgm:t>
        <a:bodyPr/>
        <a:lstStyle/>
        <a:p>
          <a:endParaRPr lang="en-US"/>
        </a:p>
      </dgm:t>
    </dgm:pt>
    <dgm:pt modelId="{ECF83680-D6E3-4914-BE04-45B5BBE03B3D}" type="sibTrans" cxnId="{81975E85-8381-4C29-AB29-CB29F968135F}">
      <dgm:prSet/>
      <dgm:spPr/>
      <dgm:t>
        <a:bodyPr/>
        <a:lstStyle/>
        <a:p>
          <a:endParaRPr lang="en-US"/>
        </a:p>
      </dgm:t>
    </dgm:pt>
    <dgm:pt modelId="{87CF7985-C98D-4BD6-B48B-715C022FCA9E}" type="pres">
      <dgm:prSet presAssocID="{4C1D504C-5790-4C62-A89E-6E221BB911E6}" presName="diagram" presStyleCnt="0">
        <dgm:presLayoutVars>
          <dgm:dir/>
          <dgm:resizeHandles val="exact"/>
        </dgm:presLayoutVars>
      </dgm:prSet>
      <dgm:spPr/>
    </dgm:pt>
    <dgm:pt modelId="{BF9CE5A8-10C4-4998-A21A-E5EF3CFAD0F1}" type="pres">
      <dgm:prSet presAssocID="{B91CE91C-B306-4CEA-9709-515E5C5CE72C}" presName="node" presStyleLbl="node1" presStyleIdx="0" presStyleCnt="5">
        <dgm:presLayoutVars>
          <dgm:bulletEnabled val="1"/>
        </dgm:presLayoutVars>
      </dgm:prSet>
      <dgm:spPr/>
    </dgm:pt>
    <dgm:pt modelId="{FB2A9176-0E11-47AF-98E8-9CEAEA55DDFB}" type="pres">
      <dgm:prSet presAssocID="{1C48BC86-A7F9-4A47-BA3A-EBC89193D4E2}" presName="sibTrans" presStyleCnt="0"/>
      <dgm:spPr/>
    </dgm:pt>
    <dgm:pt modelId="{9BD17A47-2FD1-496B-99AA-76240939CC65}" type="pres">
      <dgm:prSet presAssocID="{7E09BEDA-1DBA-49AB-BCFB-FD9D4A0065CE}" presName="node" presStyleLbl="node1" presStyleIdx="1" presStyleCnt="5">
        <dgm:presLayoutVars>
          <dgm:bulletEnabled val="1"/>
        </dgm:presLayoutVars>
      </dgm:prSet>
      <dgm:spPr/>
    </dgm:pt>
    <dgm:pt modelId="{E90E6AF9-34D7-4EBC-9803-82A0165A05C4}" type="pres">
      <dgm:prSet presAssocID="{E8D03AC5-0874-4FC7-999D-78ABC0EE0D81}" presName="sibTrans" presStyleCnt="0"/>
      <dgm:spPr/>
    </dgm:pt>
    <dgm:pt modelId="{E470EFC4-7C7D-4A3C-8CB0-E16A94C55E81}" type="pres">
      <dgm:prSet presAssocID="{20C7B377-E074-4989-9D07-DF8E291C2240}" presName="node" presStyleLbl="node1" presStyleIdx="2" presStyleCnt="5">
        <dgm:presLayoutVars>
          <dgm:bulletEnabled val="1"/>
        </dgm:presLayoutVars>
      </dgm:prSet>
      <dgm:spPr/>
    </dgm:pt>
    <dgm:pt modelId="{5F8F8C3A-5BB0-47DC-AA11-9A9186CCC0E3}" type="pres">
      <dgm:prSet presAssocID="{58F068ED-97B9-4EC6-BD9F-BDABB964712D}" presName="sibTrans" presStyleCnt="0"/>
      <dgm:spPr/>
    </dgm:pt>
    <dgm:pt modelId="{1D25DC8D-AD17-4A65-8F1B-BAAAF9513871}" type="pres">
      <dgm:prSet presAssocID="{12C03C07-09F4-4E04-8B76-B9AACCB6E436}" presName="node" presStyleLbl="node1" presStyleIdx="3" presStyleCnt="5">
        <dgm:presLayoutVars>
          <dgm:bulletEnabled val="1"/>
        </dgm:presLayoutVars>
      </dgm:prSet>
      <dgm:spPr/>
    </dgm:pt>
    <dgm:pt modelId="{FCAC8B98-7C92-40C3-97AB-7A4068766F89}" type="pres">
      <dgm:prSet presAssocID="{9BCE7F0C-5B33-438C-9D2F-AFDF5E9255A6}" presName="sibTrans" presStyleCnt="0"/>
      <dgm:spPr/>
    </dgm:pt>
    <dgm:pt modelId="{C7AF7D52-C366-42C9-85C0-18B138327CCC}" type="pres">
      <dgm:prSet presAssocID="{AB34D10F-2E07-4826-A429-371F89E007B8}" presName="node" presStyleLbl="node1" presStyleIdx="4" presStyleCnt="5">
        <dgm:presLayoutVars>
          <dgm:bulletEnabled val="1"/>
        </dgm:presLayoutVars>
      </dgm:prSet>
      <dgm:spPr/>
    </dgm:pt>
  </dgm:ptLst>
  <dgm:cxnLst>
    <dgm:cxn modelId="{53FB6D0B-106A-4EA4-AB9E-5EEF3A4F6786}" srcId="{4C1D504C-5790-4C62-A89E-6E221BB911E6}" destId="{12C03C07-09F4-4E04-8B76-B9AACCB6E436}" srcOrd="3" destOrd="0" parTransId="{BE9EC708-34F3-4CD0-BE49-6F372898B3F4}" sibTransId="{9BCE7F0C-5B33-438C-9D2F-AFDF5E9255A6}"/>
    <dgm:cxn modelId="{DFB3A92C-630A-428C-8AAB-DD6849AAB4C1}" type="presOf" srcId="{4C1D504C-5790-4C62-A89E-6E221BB911E6}" destId="{87CF7985-C98D-4BD6-B48B-715C022FCA9E}" srcOrd="0" destOrd="0" presId="urn:microsoft.com/office/officeart/2005/8/layout/default"/>
    <dgm:cxn modelId="{8200D051-6C19-49BA-B033-D2A6B3F812AC}" type="presOf" srcId="{12C03C07-09F4-4E04-8B76-B9AACCB6E436}" destId="{1D25DC8D-AD17-4A65-8F1B-BAAAF9513871}" srcOrd="0" destOrd="0" presId="urn:microsoft.com/office/officeart/2005/8/layout/default"/>
    <dgm:cxn modelId="{A5790654-A943-44AF-933E-89EBB3857213}" srcId="{4C1D504C-5790-4C62-A89E-6E221BB911E6}" destId="{B91CE91C-B306-4CEA-9709-515E5C5CE72C}" srcOrd="0" destOrd="0" parTransId="{BD49796D-05F1-4362-A649-F757F3F81BE7}" sibTransId="{1C48BC86-A7F9-4A47-BA3A-EBC89193D4E2}"/>
    <dgm:cxn modelId="{B4E2EC58-A11C-4D77-8953-8342EAFEF2A2}" srcId="{4C1D504C-5790-4C62-A89E-6E221BB911E6}" destId="{7E09BEDA-1DBA-49AB-BCFB-FD9D4A0065CE}" srcOrd="1" destOrd="0" parTransId="{A844D7AA-A6D3-4615-8A5E-24263BEF3A72}" sibTransId="{E8D03AC5-0874-4FC7-999D-78ABC0EE0D81}"/>
    <dgm:cxn modelId="{DD804F7D-0DED-4B79-958A-1E172A2CB5F8}" type="presOf" srcId="{AB34D10F-2E07-4826-A429-371F89E007B8}" destId="{C7AF7D52-C366-42C9-85C0-18B138327CCC}" srcOrd="0" destOrd="0" presId="urn:microsoft.com/office/officeart/2005/8/layout/default"/>
    <dgm:cxn modelId="{81975E85-8381-4C29-AB29-CB29F968135F}" srcId="{4C1D504C-5790-4C62-A89E-6E221BB911E6}" destId="{AB34D10F-2E07-4826-A429-371F89E007B8}" srcOrd="4" destOrd="0" parTransId="{7C1E6C11-84F7-4490-BCD4-F09F2F75F4F1}" sibTransId="{ECF83680-D6E3-4914-BE04-45B5BBE03B3D}"/>
    <dgm:cxn modelId="{9D612696-9733-478A-9F9D-682ABDF23ED1}" type="presOf" srcId="{20C7B377-E074-4989-9D07-DF8E291C2240}" destId="{E470EFC4-7C7D-4A3C-8CB0-E16A94C55E81}" srcOrd="0" destOrd="0" presId="urn:microsoft.com/office/officeart/2005/8/layout/default"/>
    <dgm:cxn modelId="{DED7E698-74EB-482F-A732-9918A91189AE}" srcId="{4C1D504C-5790-4C62-A89E-6E221BB911E6}" destId="{20C7B377-E074-4989-9D07-DF8E291C2240}" srcOrd="2" destOrd="0" parTransId="{C0DB76B5-2DE1-46DA-9940-73911001452C}" sibTransId="{58F068ED-97B9-4EC6-BD9F-BDABB964712D}"/>
    <dgm:cxn modelId="{691D559E-EE3F-46B8-A512-D99E3B0F8787}" type="presOf" srcId="{7E09BEDA-1DBA-49AB-BCFB-FD9D4A0065CE}" destId="{9BD17A47-2FD1-496B-99AA-76240939CC65}" srcOrd="0" destOrd="0" presId="urn:microsoft.com/office/officeart/2005/8/layout/default"/>
    <dgm:cxn modelId="{AB9587AC-3197-43C7-820C-383E30247DF5}" type="presOf" srcId="{B91CE91C-B306-4CEA-9709-515E5C5CE72C}" destId="{BF9CE5A8-10C4-4998-A21A-E5EF3CFAD0F1}" srcOrd="0" destOrd="0" presId="urn:microsoft.com/office/officeart/2005/8/layout/default"/>
    <dgm:cxn modelId="{5B76B967-D44F-466A-AA72-AB5B64B979FE}" type="presParOf" srcId="{87CF7985-C98D-4BD6-B48B-715C022FCA9E}" destId="{BF9CE5A8-10C4-4998-A21A-E5EF3CFAD0F1}" srcOrd="0" destOrd="0" presId="urn:microsoft.com/office/officeart/2005/8/layout/default"/>
    <dgm:cxn modelId="{609DE3D4-E458-42E8-9EF4-5BB83897FA77}" type="presParOf" srcId="{87CF7985-C98D-4BD6-B48B-715C022FCA9E}" destId="{FB2A9176-0E11-47AF-98E8-9CEAEA55DDFB}" srcOrd="1" destOrd="0" presId="urn:microsoft.com/office/officeart/2005/8/layout/default"/>
    <dgm:cxn modelId="{90E3795F-34E1-4191-A6B8-752F11366167}" type="presParOf" srcId="{87CF7985-C98D-4BD6-B48B-715C022FCA9E}" destId="{9BD17A47-2FD1-496B-99AA-76240939CC65}" srcOrd="2" destOrd="0" presId="urn:microsoft.com/office/officeart/2005/8/layout/default"/>
    <dgm:cxn modelId="{FB317C28-3A1E-4800-AEDC-BC9EEDB72961}" type="presParOf" srcId="{87CF7985-C98D-4BD6-B48B-715C022FCA9E}" destId="{E90E6AF9-34D7-4EBC-9803-82A0165A05C4}" srcOrd="3" destOrd="0" presId="urn:microsoft.com/office/officeart/2005/8/layout/default"/>
    <dgm:cxn modelId="{D9661EF8-C8C1-43D9-B9D8-31AD696F7242}" type="presParOf" srcId="{87CF7985-C98D-4BD6-B48B-715C022FCA9E}" destId="{E470EFC4-7C7D-4A3C-8CB0-E16A94C55E81}" srcOrd="4" destOrd="0" presId="urn:microsoft.com/office/officeart/2005/8/layout/default"/>
    <dgm:cxn modelId="{24CC6DE6-07D6-49C1-93BB-A2810FDD8388}" type="presParOf" srcId="{87CF7985-C98D-4BD6-B48B-715C022FCA9E}" destId="{5F8F8C3A-5BB0-47DC-AA11-9A9186CCC0E3}" srcOrd="5" destOrd="0" presId="urn:microsoft.com/office/officeart/2005/8/layout/default"/>
    <dgm:cxn modelId="{069392A0-C113-4227-8F57-5323798EBBB1}" type="presParOf" srcId="{87CF7985-C98D-4BD6-B48B-715C022FCA9E}" destId="{1D25DC8D-AD17-4A65-8F1B-BAAAF9513871}" srcOrd="6" destOrd="0" presId="urn:microsoft.com/office/officeart/2005/8/layout/default"/>
    <dgm:cxn modelId="{2F5FA730-39A0-418D-ADE8-F6390DFD9B7E}" type="presParOf" srcId="{87CF7985-C98D-4BD6-B48B-715C022FCA9E}" destId="{FCAC8B98-7C92-40C3-97AB-7A4068766F89}" srcOrd="7" destOrd="0" presId="urn:microsoft.com/office/officeart/2005/8/layout/default"/>
    <dgm:cxn modelId="{5105623E-C51C-4082-BB7B-057A6B41A597}" type="presParOf" srcId="{87CF7985-C98D-4BD6-B48B-715C022FCA9E}" destId="{C7AF7D52-C366-42C9-85C0-18B138327CCC}"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66A15B-20D4-4594-BDF3-D30FDBD5C4AF}" type="doc">
      <dgm:prSet loTypeId="urn:microsoft.com/office/officeart/2005/8/layout/default" loCatId="icon" qsTypeId="urn:microsoft.com/office/officeart/2005/8/quickstyle/simple1" qsCatId="simple" csTypeId="urn:microsoft.com/office/officeart/2005/8/colors/accent1_2" csCatId="accent1" phldr="1"/>
      <dgm:spPr/>
      <dgm:t>
        <a:bodyPr/>
        <a:lstStyle/>
        <a:p>
          <a:endParaRPr lang="en-US"/>
        </a:p>
      </dgm:t>
    </dgm:pt>
    <dgm:pt modelId="{604661CE-231B-49EB-B6B2-0837FA7524C4}">
      <dgm:prSet/>
      <dgm:spPr/>
      <dgm:t>
        <a:bodyPr/>
        <a:lstStyle/>
        <a:p>
          <a:pPr>
            <a:lnSpc>
              <a:spcPct val="100000"/>
            </a:lnSpc>
          </a:pPr>
          <a:r>
            <a:rPr lang="en-US" b="1">
              <a:latin typeface="Times New Roman" panose="02020603050405020304" pitchFamily="18" charset="0"/>
              <a:cs typeface="Times New Roman" panose="02020603050405020304" pitchFamily="18" charset="0"/>
            </a:rPr>
            <a:t>Comprehensive Data Integration</a:t>
          </a:r>
          <a:r>
            <a:rPr lang="en-US">
              <a:latin typeface="Times New Roman" panose="02020603050405020304" pitchFamily="18" charset="0"/>
              <a:cs typeface="Times New Roman" panose="02020603050405020304" pitchFamily="18" charset="0"/>
            </a:rPr>
            <a:t>: Implemented efficient ETL processes for vendor data using Informatica.</a:t>
          </a:r>
        </a:p>
      </dgm:t>
    </dgm:pt>
    <dgm:pt modelId="{70028DCE-DD59-4A29-806F-9067A9D6DDE6}" type="parTrans" cxnId="{AFD3C86F-C31C-4A4A-AB99-ED16F4AD757C}">
      <dgm:prSet/>
      <dgm:spPr/>
      <dgm:t>
        <a:bodyPr/>
        <a:lstStyle/>
        <a:p>
          <a:endParaRPr lang="en-US"/>
        </a:p>
      </dgm:t>
    </dgm:pt>
    <dgm:pt modelId="{CA6A85A0-A70F-451C-BD6A-452F483FE782}" type="sibTrans" cxnId="{AFD3C86F-C31C-4A4A-AB99-ED16F4AD757C}">
      <dgm:prSet/>
      <dgm:spPr/>
      <dgm:t>
        <a:bodyPr/>
        <a:lstStyle/>
        <a:p>
          <a:endParaRPr lang="en-US"/>
        </a:p>
      </dgm:t>
    </dgm:pt>
    <dgm:pt modelId="{EB6740A8-C6B6-4CD3-8242-BD3B9F0ABEA5}">
      <dgm:prSet/>
      <dgm:spPr/>
      <dgm:t>
        <a:bodyPr/>
        <a:lstStyle/>
        <a:p>
          <a:pPr>
            <a:lnSpc>
              <a:spcPct val="100000"/>
            </a:lnSpc>
          </a:pPr>
          <a:r>
            <a:rPr lang="en-US" b="1">
              <a:latin typeface="Times New Roman" panose="02020603050405020304" pitchFamily="18" charset="0"/>
              <a:cs typeface="Times New Roman" panose="02020603050405020304" pitchFamily="18" charset="0"/>
            </a:rPr>
            <a:t>Enhanced Decision-Making</a:t>
          </a:r>
          <a:r>
            <a:rPr lang="en-US">
              <a:latin typeface="Times New Roman" panose="02020603050405020304" pitchFamily="18" charset="0"/>
              <a:cs typeface="Times New Roman" panose="02020603050405020304" pitchFamily="18" charset="0"/>
            </a:rPr>
            <a:t>: Enabled more informed and strategic decision-making capabilities.</a:t>
          </a:r>
        </a:p>
      </dgm:t>
    </dgm:pt>
    <dgm:pt modelId="{0A31857C-F1FD-43D0-ACEB-EC07BECB867F}" type="parTrans" cxnId="{AA239929-D546-41DE-AF03-4BF7581B2D00}">
      <dgm:prSet/>
      <dgm:spPr/>
      <dgm:t>
        <a:bodyPr/>
        <a:lstStyle/>
        <a:p>
          <a:endParaRPr lang="en-US"/>
        </a:p>
      </dgm:t>
    </dgm:pt>
    <dgm:pt modelId="{64CA4091-6F3F-43C4-9DDA-B462192C491A}" type="sibTrans" cxnId="{AA239929-D546-41DE-AF03-4BF7581B2D00}">
      <dgm:prSet/>
      <dgm:spPr/>
      <dgm:t>
        <a:bodyPr/>
        <a:lstStyle/>
        <a:p>
          <a:endParaRPr lang="en-US"/>
        </a:p>
      </dgm:t>
    </dgm:pt>
    <dgm:pt modelId="{22E5AED7-7000-45EA-9609-FE60EA5D6F47}">
      <dgm:prSet/>
      <dgm:spPr/>
      <dgm:t>
        <a:bodyPr/>
        <a:lstStyle/>
        <a:p>
          <a:pPr>
            <a:lnSpc>
              <a:spcPct val="100000"/>
            </a:lnSpc>
          </a:pPr>
          <a:r>
            <a:rPr lang="en-US" b="1">
              <a:latin typeface="Times New Roman" panose="02020603050405020304" pitchFamily="18" charset="0"/>
              <a:cs typeface="Times New Roman" panose="02020603050405020304" pitchFamily="18" charset="0"/>
            </a:rPr>
            <a:t>Future Scope</a:t>
          </a:r>
          <a:r>
            <a:rPr lang="en-US">
              <a:latin typeface="Times New Roman" panose="02020603050405020304" pitchFamily="18" charset="0"/>
              <a:cs typeface="Times New Roman" panose="02020603050405020304" pitchFamily="18" charset="0"/>
            </a:rPr>
            <a:t>: Positioned to adapt to future data requirements and drive business growth through scalable ETL processes.</a:t>
          </a:r>
        </a:p>
      </dgm:t>
    </dgm:pt>
    <dgm:pt modelId="{0BB296D3-B85A-4C20-9908-CCDB1565FD30}" type="parTrans" cxnId="{F851E956-E855-48E3-94B7-42353BD895B4}">
      <dgm:prSet/>
      <dgm:spPr/>
      <dgm:t>
        <a:bodyPr/>
        <a:lstStyle/>
        <a:p>
          <a:endParaRPr lang="en-US"/>
        </a:p>
      </dgm:t>
    </dgm:pt>
    <dgm:pt modelId="{AC650CB7-26A7-4333-8DF5-CD93CBB617D8}" type="sibTrans" cxnId="{F851E956-E855-48E3-94B7-42353BD895B4}">
      <dgm:prSet/>
      <dgm:spPr/>
      <dgm:t>
        <a:bodyPr/>
        <a:lstStyle/>
        <a:p>
          <a:endParaRPr lang="en-US"/>
        </a:p>
      </dgm:t>
    </dgm:pt>
    <dgm:pt modelId="{ECFC953B-ABE0-4822-9FE6-36A2F20C9A1E}" type="pres">
      <dgm:prSet presAssocID="{B266A15B-20D4-4594-BDF3-D30FDBD5C4AF}" presName="diagram" presStyleCnt="0">
        <dgm:presLayoutVars>
          <dgm:dir/>
          <dgm:resizeHandles val="exact"/>
        </dgm:presLayoutVars>
      </dgm:prSet>
      <dgm:spPr/>
    </dgm:pt>
    <dgm:pt modelId="{0513947E-2272-42F4-A45D-F00E433001BE}" type="pres">
      <dgm:prSet presAssocID="{604661CE-231B-49EB-B6B2-0837FA7524C4}" presName="node" presStyleLbl="node1" presStyleIdx="0" presStyleCnt="3">
        <dgm:presLayoutVars>
          <dgm:bulletEnabled val="1"/>
        </dgm:presLayoutVars>
      </dgm:prSet>
      <dgm:spPr/>
    </dgm:pt>
    <dgm:pt modelId="{6C528151-D1AC-458F-82A2-33FD9C13EDB9}" type="pres">
      <dgm:prSet presAssocID="{CA6A85A0-A70F-451C-BD6A-452F483FE782}" presName="sibTrans" presStyleCnt="0"/>
      <dgm:spPr/>
    </dgm:pt>
    <dgm:pt modelId="{E2786774-9112-40FA-A9B7-37D9F04836E2}" type="pres">
      <dgm:prSet presAssocID="{EB6740A8-C6B6-4CD3-8242-BD3B9F0ABEA5}" presName="node" presStyleLbl="node1" presStyleIdx="1" presStyleCnt="3">
        <dgm:presLayoutVars>
          <dgm:bulletEnabled val="1"/>
        </dgm:presLayoutVars>
      </dgm:prSet>
      <dgm:spPr/>
    </dgm:pt>
    <dgm:pt modelId="{CCD82579-FC37-4FF8-BF9B-8F6B201A03B1}" type="pres">
      <dgm:prSet presAssocID="{64CA4091-6F3F-43C4-9DDA-B462192C491A}" presName="sibTrans" presStyleCnt="0"/>
      <dgm:spPr/>
    </dgm:pt>
    <dgm:pt modelId="{08DB9B1C-A079-46B5-86E6-E30DB200A051}" type="pres">
      <dgm:prSet presAssocID="{22E5AED7-7000-45EA-9609-FE60EA5D6F47}" presName="node" presStyleLbl="node1" presStyleIdx="2" presStyleCnt="3">
        <dgm:presLayoutVars>
          <dgm:bulletEnabled val="1"/>
        </dgm:presLayoutVars>
      </dgm:prSet>
      <dgm:spPr/>
    </dgm:pt>
  </dgm:ptLst>
  <dgm:cxnLst>
    <dgm:cxn modelId="{C8417C06-9100-4577-8637-B94045FADF15}" type="presOf" srcId="{EB6740A8-C6B6-4CD3-8242-BD3B9F0ABEA5}" destId="{E2786774-9112-40FA-A9B7-37D9F04836E2}" srcOrd="0" destOrd="0" presId="urn:microsoft.com/office/officeart/2005/8/layout/default"/>
    <dgm:cxn modelId="{AA239929-D546-41DE-AF03-4BF7581B2D00}" srcId="{B266A15B-20D4-4594-BDF3-D30FDBD5C4AF}" destId="{EB6740A8-C6B6-4CD3-8242-BD3B9F0ABEA5}" srcOrd="1" destOrd="0" parTransId="{0A31857C-F1FD-43D0-ACEB-EC07BECB867F}" sibTransId="{64CA4091-6F3F-43C4-9DDA-B462192C491A}"/>
    <dgm:cxn modelId="{AFD3C86F-C31C-4A4A-AB99-ED16F4AD757C}" srcId="{B266A15B-20D4-4594-BDF3-D30FDBD5C4AF}" destId="{604661CE-231B-49EB-B6B2-0837FA7524C4}" srcOrd="0" destOrd="0" parTransId="{70028DCE-DD59-4A29-806F-9067A9D6DDE6}" sibTransId="{CA6A85A0-A70F-451C-BD6A-452F483FE782}"/>
    <dgm:cxn modelId="{F851E956-E855-48E3-94B7-42353BD895B4}" srcId="{B266A15B-20D4-4594-BDF3-D30FDBD5C4AF}" destId="{22E5AED7-7000-45EA-9609-FE60EA5D6F47}" srcOrd="2" destOrd="0" parTransId="{0BB296D3-B85A-4C20-9908-CCDB1565FD30}" sibTransId="{AC650CB7-26A7-4333-8DF5-CD93CBB617D8}"/>
    <dgm:cxn modelId="{05992281-53D0-46FF-BA80-35553439BF5C}" type="presOf" srcId="{B266A15B-20D4-4594-BDF3-D30FDBD5C4AF}" destId="{ECFC953B-ABE0-4822-9FE6-36A2F20C9A1E}" srcOrd="0" destOrd="0" presId="urn:microsoft.com/office/officeart/2005/8/layout/default"/>
    <dgm:cxn modelId="{839F009C-532B-4764-922F-B9F0BF64ADDB}" type="presOf" srcId="{604661CE-231B-49EB-B6B2-0837FA7524C4}" destId="{0513947E-2272-42F4-A45D-F00E433001BE}" srcOrd="0" destOrd="0" presId="urn:microsoft.com/office/officeart/2005/8/layout/default"/>
    <dgm:cxn modelId="{BB7495BE-4F81-4761-AB71-0ED249127A49}" type="presOf" srcId="{22E5AED7-7000-45EA-9609-FE60EA5D6F47}" destId="{08DB9B1C-A079-46B5-86E6-E30DB200A051}" srcOrd="0" destOrd="0" presId="urn:microsoft.com/office/officeart/2005/8/layout/default"/>
    <dgm:cxn modelId="{1DC8B233-F3AF-4506-8C68-AAEAF8E3F204}" type="presParOf" srcId="{ECFC953B-ABE0-4822-9FE6-36A2F20C9A1E}" destId="{0513947E-2272-42F4-A45D-F00E433001BE}" srcOrd="0" destOrd="0" presId="urn:microsoft.com/office/officeart/2005/8/layout/default"/>
    <dgm:cxn modelId="{8B4BF261-F1B6-4D46-9298-3CB3C153BE4A}" type="presParOf" srcId="{ECFC953B-ABE0-4822-9FE6-36A2F20C9A1E}" destId="{6C528151-D1AC-458F-82A2-33FD9C13EDB9}" srcOrd="1" destOrd="0" presId="urn:microsoft.com/office/officeart/2005/8/layout/default"/>
    <dgm:cxn modelId="{0D772833-61F6-4846-B0AF-52DF87758E4C}" type="presParOf" srcId="{ECFC953B-ABE0-4822-9FE6-36A2F20C9A1E}" destId="{E2786774-9112-40FA-A9B7-37D9F04836E2}" srcOrd="2" destOrd="0" presId="urn:microsoft.com/office/officeart/2005/8/layout/default"/>
    <dgm:cxn modelId="{589929F3-A11D-4817-A9D3-C30641F927E2}" type="presParOf" srcId="{ECFC953B-ABE0-4822-9FE6-36A2F20C9A1E}" destId="{CCD82579-FC37-4FF8-BF9B-8F6B201A03B1}" srcOrd="3" destOrd="0" presId="urn:microsoft.com/office/officeart/2005/8/layout/default"/>
    <dgm:cxn modelId="{43D3AB2D-F528-440A-8472-99AC290846DC}" type="presParOf" srcId="{ECFC953B-ABE0-4822-9FE6-36A2F20C9A1E}" destId="{08DB9B1C-A079-46B5-86E6-E30DB200A051}"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F9B3D9-5DE6-4902-88BA-6A9C94DD700A}">
      <dsp:nvSpPr>
        <dsp:cNvPr id="0" name=""/>
        <dsp:cNvSpPr/>
      </dsp:nvSpPr>
      <dsp:spPr>
        <a:xfrm>
          <a:off x="1748064" y="2975"/>
          <a:ext cx="3342605" cy="200556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100000"/>
            </a:lnSpc>
            <a:spcBef>
              <a:spcPct val="0"/>
            </a:spcBef>
            <a:spcAft>
              <a:spcPct val="35000"/>
            </a:spcAft>
            <a:buNone/>
          </a:pPr>
          <a:r>
            <a:rPr lang="en-US" sz="3800" kern="1200">
              <a:latin typeface="Times New Roman" panose="02020603050405020304" pitchFamily="18" charset="0"/>
              <a:cs typeface="Times New Roman" panose="02020603050405020304" pitchFamily="18" charset="0"/>
            </a:rPr>
            <a:t>Build a Datawarehouse</a:t>
          </a:r>
        </a:p>
      </dsp:txBody>
      <dsp:txXfrm>
        <a:off x="1748064" y="2975"/>
        <a:ext cx="3342605" cy="2005563"/>
      </dsp:txXfrm>
    </dsp:sp>
    <dsp:sp modelId="{6F27C639-1C69-41C0-AFE0-E85E6CA9C010}">
      <dsp:nvSpPr>
        <dsp:cNvPr id="0" name=""/>
        <dsp:cNvSpPr/>
      </dsp:nvSpPr>
      <dsp:spPr>
        <a:xfrm>
          <a:off x="5424930" y="2975"/>
          <a:ext cx="3342605" cy="200556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100000"/>
            </a:lnSpc>
            <a:spcBef>
              <a:spcPct val="0"/>
            </a:spcBef>
            <a:spcAft>
              <a:spcPct val="35000"/>
            </a:spcAft>
            <a:buNone/>
          </a:pPr>
          <a:r>
            <a:rPr lang="en-US" sz="3800" kern="1200">
              <a:latin typeface="Times New Roman" panose="02020603050405020304" pitchFamily="18" charset="0"/>
              <a:cs typeface="Times New Roman" panose="02020603050405020304" pitchFamily="18" charset="0"/>
            </a:rPr>
            <a:t>Create a centralized repository</a:t>
          </a:r>
        </a:p>
      </dsp:txBody>
      <dsp:txXfrm>
        <a:off x="5424930" y="2975"/>
        <a:ext cx="3342605" cy="2005563"/>
      </dsp:txXfrm>
    </dsp:sp>
    <dsp:sp modelId="{284784F1-81BE-4909-97A6-0501BA28498E}">
      <dsp:nvSpPr>
        <dsp:cNvPr id="0" name=""/>
        <dsp:cNvSpPr/>
      </dsp:nvSpPr>
      <dsp:spPr>
        <a:xfrm>
          <a:off x="1748064" y="2342799"/>
          <a:ext cx="3342605" cy="200556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100000"/>
            </a:lnSpc>
            <a:spcBef>
              <a:spcPct val="0"/>
            </a:spcBef>
            <a:spcAft>
              <a:spcPct val="35000"/>
            </a:spcAft>
            <a:buNone/>
          </a:pPr>
          <a:r>
            <a:rPr lang="en-US" sz="3700" kern="1200">
              <a:latin typeface="Times New Roman" panose="02020603050405020304" pitchFamily="18" charset="0"/>
              <a:cs typeface="Times New Roman" panose="02020603050405020304" pitchFamily="18" charset="0"/>
            </a:rPr>
            <a:t>Increase data accessibility </a:t>
          </a:r>
        </a:p>
      </dsp:txBody>
      <dsp:txXfrm>
        <a:off x="1748064" y="2342799"/>
        <a:ext cx="3342605" cy="2005563"/>
      </dsp:txXfrm>
    </dsp:sp>
    <dsp:sp modelId="{2C86894A-5C68-4882-96A9-8EF15D3BF986}">
      <dsp:nvSpPr>
        <dsp:cNvPr id="0" name=""/>
        <dsp:cNvSpPr/>
      </dsp:nvSpPr>
      <dsp:spPr>
        <a:xfrm>
          <a:off x="5424930" y="2342799"/>
          <a:ext cx="3342605" cy="200556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100000"/>
            </a:lnSpc>
            <a:spcBef>
              <a:spcPct val="0"/>
            </a:spcBef>
            <a:spcAft>
              <a:spcPct val="35000"/>
            </a:spcAft>
            <a:buNone/>
          </a:pPr>
          <a:r>
            <a:rPr lang="en-US" sz="3800" kern="1200">
              <a:latin typeface="Times New Roman" panose="02020603050405020304" pitchFamily="18" charset="0"/>
              <a:cs typeface="Times New Roman" panose="02020603050405020304" pitchFamily="18" charset="0"/>
            </a:rPr>
            <a:t>Support Business Growth</a:t>
          </a:r>
        </a:p>
      </dsp:txBody>
      <dsp:txXfrm>
        <a:off x="5424930" y="2342799"/>
        <a:ext cx="3342605" cy="20055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9CE5A8-10C4-4998-A21A-E5EF3CFAD0F1}">
      <dsp:nvSpPr>
        <dsp:cNvPr id="0" name=""/>
        <dsp:cNvSpPr/>
      </dsp:nvSpPr>
      <dsp:spPr>
        <a:xfrm>
          <a:off x="0" y="190500"/>
          <a:ext cx="3286125" cy="197167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Intel Pentium 90 or higher </a:t>
          </a:r>
        </a:p>
      </dsp:txBody>
      <dsp:txXfrm>
        <a:off x="0" y="190500"/>
        <a:ext cx="3286125" cy="1971675"/>
      </dsp:txXfrm>
    </dsp:sp>
    <dsp:sp modelId="{9BD17A47-2FD1-496B-99AA-76240939CC65}">
      <dsp:nvSpPr>
        <dsp:cNvPr id="0" name=""/>
        <dsp:cNvSpPr/>
      </dsp:nvSpPr>
      <dsp:spPr>
        <a:xfrm>
          <a:off x="3614737" y="190500"/>
          <a:ext cx="3286125" cy="197167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Microsoft Windows 2010 or above.</a:t>
          </a:r>
        </a:p>
      </dsp:txBody>
      <dsp:txXfrm>
        <a:off x="3614737" y="190500"/>
        <a:ext cx="3286125" cy="1971675"/>
      </dsp:txXfrm>
    </dsp:sp>
    <dsp:sp modelId="{E470EFC4-7C7D-4A3C-8CB0-E16A94C55E81}">
      <dsp:nvSpPr>
        <dsp:cNvPr id="0" name=""/>
        <dsp:cNvSpPr/>
      </dsp:nvSpPr>
      <dsp:spPr>
        <a:xfrm>
          <a:off x="7229475" y="190500"/>
          <a:ext cx="3286125" cy="197167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Memory: 4GB of RAM (64MB or more recommended)</a:t>
          </a:r>
        </a:p>
      </dsp:txBody>
      <dsp:txXfrm>
        <a:off x="7229475" y="190500"/>
        <a:ext cx="3286125" cy="1971675"/>
      </dsp:txXfrm>
    </dsp:sp>
    <dsp:sp modelId="{1D25DC8D-AD17-4A65-8F1B-BAAAF9513871}">
      <dsp:nvSpPr>
        <dsp:cNvPr id="0" name=""/>
        <dsp:cNvSpPr/>
      </dsp:nvSpPr>
      <dsp:spPr>
        <a:xfrm>
          <a:off x="1807368" y="2490787"/>
          <a:ext cx="3286125" cy="197167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SQL DEVELOPER(Database)</a:t>
          </a:r>
        </a:p>
      </dsp:txBody>
      <dsp:txXfrm>
        <a:off x="1807368" y="2490787"/>
        <a:ext cx="3286125" cy="1971675"/>
      </dsp:txXfrm>
    </dsp:sp>
    <dsp:sp modelId="{C7AF7D52-C366-42C9-85C0-18B138327CCC}">
      <dsp:nvSpPr>
        <dsp:cNvPr id="0" name=""/>
        <dsp:cNvSpPr/>
      </dsp:nvSpPr>
      <dsp:spPr>
        <a:xfrm>
          <a:off x="5422106" y="2490787"/>
          <a:ext cx="3286125" cy="197167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Talend Real-time Big Data Platform 8.0.1 (ETL Tool)</a:t>
          </a:r>
        </a:p>
      </dsp:txBody>
      <dsp:txXfrm>
        <a:off x="5422106" y="2490787"/>
        <a:ext cx="3286125" cy="1971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3947E-2272-42F4-A45D-F00E433001BE}">
      <dsp:nvSpPr>
        <dsp:cNvPr id="0" name=""/>
        <dsp:cNvSpPr/>
      </dsp:nvSpPr>
      <dsp:spPr>
        <a:xfrm>
          <a:off x="0" y="1140142"/>
          <a:ext cx="3286125" cy="197167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100000"/>
            </a:lnSpc>
            <a:spcBef>
              <a:spcPct val="0"/>
            </a:spcBef>
            <a:spcAft>
              <a:spcPct val="35000"/>
            </a:spcAft>
            <a:buNone/>
          </a:pPr>
          <a:r>
            <a:rPr lang="en-US" sz="2300" b="1" kern="1200">
              <a:latin typeface="Times New Roman" panose="02020603050405020304" pitchFamily="18" charset="0"/>
              <a:cs typeface="Times New Roman" panose="02020603050405020304" pitchFamily="18" charset="0"/>
            </a:rPr>
            <a:t>Comprehensive Data Integration</a:t>
          </a:r>
          <a:r>
            <a:rPr lang="en-US" sz="2300" kern="1200">
              <a:latin typeface="Times New Roman" panose="02020603050405020304" pitchFamily="18" charset="0"/>
              <a:cs typeface="Times New Roman" panose="02020603050405020304" pitchFamily="18" charset="0"/>
            </a:rPr>
            <a:t>: Implemented efficient ETL processes for vendor data using Informatica.</a:t>
          </a:r>
        </a:p>
      </dsp:txBody>
      <dsp:txXfrm>
        <a:off x="0" y="1140142"/>
        <a:ext cx="3286125" cy="1971675"/>
      </dsp:txXfrm>
    </dsp:sp>
    <dsp:sp modelId="{E2786774-9112-40FA-A9B7-37D9F04836E2}">
      <dsp:nvSpPr>
        <dsp:cNvPr id="0" name=""/>
        <dsp:cNvSpPr/>
      </dsp:nvSpPr>
      <dsp:spPr>
        <a:xfrm>
          <a:off x="3614737" y="1140142"/>
          <a:ext cx="3286125" cy="197167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100000"/>
            </a:lnSpc>
            <a:spcBef>
              <a:spcPct val="0"/>
            </a:spcBef>
            <a:spcAft>
              <a:spcPct val="35000"/>
            </a:spcAft>
            <a:buNone/>
          </a:pPr>
          <a:r>
            <a:rPr lang="en-US" sz="2300" b="1" kern="1200">
              <a:latin typeface="Times New Roman" panose="02020603050405020304" pitchFamily="18" charset="0"/>
              <a:cs typeface="Times New Roman" panose="02020603050405020304" pitchFamily="18" charset="0"/>
            </a:rPr>
            <a:t>Enhanced Decision-Making</a:t>
          </a:r>
          <a:r>
            <a:rPr lang="en-US" sz="2300" kern="1200">
              <a:latin typeface="Times New Roman" panose="02020603050405020304" pitchFamily="18" charset="0"/>
              <a:cs typeface="Times New Roman" panose="02020603050405020304" pitchFamily="18" charset="0"/>
            </a:rPr>
            <a:t>: Enabled more informed and strategic decision-making capabilities.</a:t>
          </a:r>
        </a:p>
      </dsp:txBody>
      <dsp:txXfrm>
        <a:off x="3614737" y="1140142"/>
        <a:ext cx="3286125" cy="1971675"/>
      </dsp:txXfrm>
    </dsp:sp>
    <dsp:sp modelId="{08DB9B1C-A079-46B5-86E6-E30DB200A051}">
      <dsp:nvSpPr>
        <dsp:cNvPr id="0" name=""/>
        <dsp:cNvSpPr/>
      </dsp:nvSpPr>
      <dsp:spPr>
        <a:xfrm>
          <a:off x="7229475" y="1140142"/>
          <a:ext cx="3286125" cy="197167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100000"/>
            </a:lnSpc>
            <a:spcBef>
              <a:spcPct val="0"/>
            </a:spcBef>
            <a:spcAft>
              <a:spcPct val="35000"/>
            </a:spcAft>
            <a:buNone/>
          </a:pPr>
          <a:r>
            <a:rPr lang="en-US" sz="2300" b="1" kern="1200">
              <a:latin typeface="Times New Roman" panose="02020603050405020304" pitchFamily="18" charset="0"/>
              <a:cs typeface="Times New Roman" panose="02020603050405020304" pitchFamily="18" charset="0"/>
            </a:rPr>
            <a:t>Future Scope</a:t>
          </a:r>
          <a:r>
            <a:rPr lang="en-US" sz="2300" kern="1200">
              <a:latin typeface="Times New Roman" panose="02020603050405020304" pitchFamily="18" charset="0"/>
              <a:cs typeface="Times New Roman" panose="02020603050405020304" pitchFamily="18" charset="0"/>
            </a:rPr>
            <a:t>: Positioned to adapt to future data requirements and drive business growth through scalable ETL processes.</a:t>
          </a:r>
        </a:p>
      </dsp:txBody>
      <dsp:txXfrm>
        <a:off x="7229475" y="1140142"/>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64BC34-8A73-4229-B8C1-5BA5DF82E15A}" type="datetimeFigureOut">
              <a:rPr lang="en-IN" smtClean="0"/>
              <a:t>23-03-2025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307566-BEE6-43C5-8876-F4D80F4C0283}" type="slidenum">
              <a:rPr lang="en-IN" smtClean="0"/>
              <a:t>‹#›</a:t>
            </a:fld>
            <a:endParaRPr lang="en-IN"/>
          </a:p>
        </p:txBody>
      </p:sp>
    </p:spTree>
    <p:extLst>
      <p:ext uri="{BB962C8B-B14F-4D97-AF65-F5344CB8AC3E}">
        <p14:creationId xmlns:p14="http://schemas.microsoft.com/office/powerpoint/2010/main" val="1808955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307566-BEE6-43C5-8876-F4D80F4C0283}" type="slidenum">
              <a:rPr lang="en-IN" smtClean="0"/>
              <a:t>1</a:t>
            </a:fld>
            <a:endParaRPr lang="en-IN"/>
          </a:p>
        </p:txBody>
      </p:sp>
    </p:spTree>
    <p:extLst>
      <p:ext uri="{BB962C8B-B14F-4D97-AF65-F5344CB8AC3E}">
        <p14:creationId xmlns:p14="http://schemas.microsoft.com/office/powerpoint/2010/main" val="2599781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5307566-BEE6-43C5-8876-F4D80F4C0283}" type="slidenum">
              <a:rPr lang="en-IN" smtClean="0"/>
              <a:t>27</a:t>
            </a:fld>
            <a:endParaRPr lang="en-IN"/>
          </a:p>
        </p:txBody>
      </p:sp>
    </p:spTree>
    <p:extLst>
      <p:ext uri="{BB962C8B-B14F-4D97-AF65-F5344CB8AC3E}">
        <p14:creationId xmlns:p14="http://schemas.microsoft.com/office/powerpoint/2010/main" val="2759297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FA12F-8A5C-9540-2B14-23E6DC94EE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0BED475-8896-EFCB-3F41-B9AA0DA13E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7867685-99D2-248D-41F6-A82A4144F3E7}"/>
              </a:ext>
            </a:extLst>
          </p:cNvPr>
          <p:cNvSpPr>
            <a:spLocks noGrp="1"/>
          </p:cNvSpPr>
          <p:nvPr>
            <p:ph type="dt" sz="half" idx="10"/>
          </p:nvPr>
        </p:nvSpPr>
        <p:spPr/>
        <p:txBody>
          <a:bodyPr/>
          <a:lstStyle/>
          <a:p>
            <a:fld id="{58346F71-1389-4780-A4D9-B1DCEF047E2D}" type="datetimeFigureOut">
              <a:rPr lang="en-IN" smtClean="0"/>
              <a:t>23-03-2025</a:t>
            </a:fld>
            <a:endParaRPr lang="en-IN"/>
          </a:p>
        </p:txBody>
      </p:sp>
      <p:sp>
        <p:nvSpPr>
          <p:cNvPr id="5" name="Footer Placeholder 4">
            <a:extLst>
              <a:ext uri="{FF2B5EF4-FFF2-40B4-BE49-F238E27FC236}">
                <a16:creationId xmlns:a16="http://schemas.microsoft.com/office/drawing/2014/main" id="{7EEDDE62-CFBF-EFAF-4611-BB355D8CC6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D84120-2593-7072-CB52-E758609CD1E5}"/>
              </a:ext>
            </a:extLst>
          </p:cNvPr>
          <p:cNvSpPr>
            <a:spLocks noGrp="1"/>
          </p:cNvSpPr>
          <p:nvPr>
            <p:ph type="sldNum" sz="quarter" idx="12"/>
          </p:nvPr>
        </p:nvSpPr>
        <p:spPr/>
        <p:txBody>
          <a:bodyPr/>
          <a:lstStyle/>
          <a:p>
            <a:fld id="{1EB52661-CD6D-4850-98B2-503150CE1897}" type="slidenum">
              <a:rPr lang="en-IN" smtClean="0"/>
              <a:t>‹#›</a:t>
            </a:fld>
            <a:endParaRPr lang="en-IN"/>
          </a:p>
        </p:txBody>
      </p:sp>
    </p:spTree>
    <p:extLst>
      <p:ext uri="{BB962C8B-B14F-4D97-AF65-F5344CB8AC3E}">
        <p14:creationId xmlns:p14="http://schemas.microsoft.com/office/powerpoint/2010/main" val="330518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72C21-273E-A044-39AF-282DC0291D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8BA5F2-06DE-7E5E-979A-895DA3EE5F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EB7D20-B043-25F0-5508-F4FB1EEDEC04}"/>
              </a:ext>
            </a:extLst>
          </p:cNvPr>
          <p:cNvSpPr>
            <a:spLocks noGrp="1"/>
          </p:cNvSpPr>
          <p:nvPr>
            <p:ph type="dt" sz="half" idx="10"/>
          </p:nvPr>
        </p:nvSpPr>
        <p:spPr/>
        <p:txBody>
          <a:bodyPr/>
          <a:lstStyle/>
          <a:p>
            <a:fld id="{58346F71-1389-4780-A4D9-B1DCEF047E2D}" type="datetimeFigureOut">
              <a:rPr lang="en-IN" smtClean="0"/>
              <a:t>23-03-2025</a:t>
            </a:fld>
            <a:endParaRPr lang="en-IN"/>
          </a:p>
        </p:txBody>
      </p:sp>
      <p:sp>
        <p:nvSpPr>
          <p:cNvPr id="5" name="Footer Placeholder 4">
            <a:extLst>
              <a:ext uri="{FF2B5EF4-FFF2-40B4-BE49-F238E27FC236}">
                <a16:creationId xmlns:a16="http://schemas.microsoft.com/office/drawing/2014/main" id="{B9B07AC7-4DA2-B815-DB8C-3EE977D96B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F4C84F-F1D4-0B93-FAAB-9E8E5D87EFD4}"/>
              </a:ext>
            </a:extLst>
          </p:cNvPr>
          <p:cNvSpPr>
            <a:spLocks noGrp="1"/>
          </p:cNvSpPr>
          <p:nvPr>
            <p:ph type="sldNum" sz="quarter" idx="12"/>
          </p:nvPr>
        </p:nvSpPr>
        <p:spPr/>
        <p:txBody>
          <a:bodyPr/>
          <a:lstStyle/>
          <a:p>
            <a:fld id="{1EB52661-CD6D-4850-98B2-503150CE1897}" type="slidenum">
              <a:rPr lang="en-IN" smtClean="0"/>
              <a:t>‹#›</a:t>
            </a:fld>
            <a:endParaRPr lang="en-IN"/>
          </a:p>
        </p:txBody>
      </p:sp>
    </p:spTree>
    <p:extLst>
      <p:ext uri="{BB962C8B-B14F-4D97-AF65-F5344CB8AC3E}">
        <p14:creationId xmlns:p14="http://schemas.microsoft.com/office/powerpoint/2010/main" val="935770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FEC7F5-BC62-67B1-442E-4FF69D6618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8DD02C-BD49-984C-9EBA-395889664E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A58ACD-EDA0-0BC5-0D61-F339A28454C6}"/>
              </a:ext>
            </a:extLst>
          </p:cNvPr>
          <p:cNvSpPr>
            <a:spLocks noGrp="1"/>
          </p:cNvSpPr>
          <p:nvPr>
            <p:ph type="dt" sz="half" idx="10"/>
          </p:nvPr>
        </p:nvSpPr>
        <p:spPr/>
        <p:txBody>
          <a:bodyPr/>
          <a:lstStyle/>
          <a:p>
            <a:fld id="{58346F71-1389-4780-A4D9-B1DCEF047E2D}" type="datetimeFigureOut">
              <a:rPr lang="en-IN" smtClean="0"/>
              <a:t>23-03-2025</a:t>
            </a:fld>
            <a:endParaRPr lang="en-IN"/>
          </a:p>
        </p:txBody>
      </p:sp>
      <p:sp>
        <p:nvSpPr>
          <p:cNvPr id="5" name="Footer Placeholder 4">
            <a:extLst>
              <a:ext uri="{FF2B5EF4-FFF2-40B4-BE49-F238E27FC236}">
                <a16:creationId xmlns:a16="http://schemas.microsoft.com/office/drawing/2014/main" id="{11A99222-C660-34A5-9187-54A3C04DF2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7F36A2-2E98-671C-E3D7-240DF19076B3}"/>
              </a:ext>
            </a:extLst>
          </p:cNvPr>
          <p:cNvSpPr>
            <a:spLocks noGrp="1"/>
          </p:cNvSpPr>
          <p:nvPr>
            <p:ph type="sldNum" sz="quarter" idx="12"/>
          </p:nvPr>
        </p:nvSpPr>
        <p:spPr/>
        <p:txBody>
          <a:bodyPr/>
          <a:lstStyle/>
          <a:p>
            <a:fld id="{1EB52661-CD6D-4850-98B2-503150CE1897}" type="slidenum">
              <a:rPr lang="en-IN" smtClean="0"/>
              <a:t>‹#›</a:t>
            </a:fld>
            <a:endParaRPr lang="en-IN"/>
          </a:p>
        </p:txBody>
      </p:sp>
    </p:spTree>
    <p:extLst>
      <p:ext uri="{BB962C8B-B14F-4D97-AF65-F5344CB8AC3E}">
        <p14:creationId xmlns:p14="http://schemas.microsoft.com/office/powerpoint/2010/main" val="356964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82D40-6067-5949-CBC2-D05F13C80A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7FC961-EE42-30E6-190E-0225AE30AF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A0F6B8-5C8E-7BF2-F693-D098CDFE1A9C}"/>
              </a:ext>
            </a:extLst>
          </p:cNvPr>
          <p:cNvSpPr>
            <a:spLocks noGrp="1"/>
          </p:cNvSpPr>
          <p:nvPr>
            <p:ph type="dt" sz="half" idx="10"/>
          </p:nvPr>
        </p:nvSpPr>
        <p:spPr/>
        <p:txBody>
          <a:bodyPr/>
          <a:lstStyle/>
          <a:p>
            <a:fld id="{58346F71-1389-4780-A4D9-B1DCEF047E2D}" type="datetimeFigureOut">
              <a:rPr lang="en-IN" smtClean="0"/>
              <a:t>23-03-2025</a:t>
            </a:fld>
            <a:endParaRPr lang="en-IN"/>
          </a:p>
        </p:txBody>
      </p:sp>
      <p:sp>
        <p:nvSpPr>
          <p:cNvPr id="5" name="Footer Placeholder 4">
            <a:extLst>
              <a:ext uri="{FF2B5EF4-FFF2-40B4-BE49-F238E27FC236}">
                <a16:creationId xmlns:a16="http://schemas.microsoft.com/office/drawing/2014/main" id="{2931CDA5-3431-F1BD-0639-E8A2488D51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9DE350-98B9-B527-9EE4-1C317D55DD71}"/>
              </a:ext>
            </a:extLst>
          </p:cNvPr>
          <p:cNvSpPr>
            <a:spLocks noGrp="1"/>
          </p:cNvSpPr>
          <p:nvPr>
            <p:ph type="sldNum" sz="quarter" idx="12"/>
          </p:nvPr>
        </p:nvSpPr>
        <p:spPr/>
        <p:txBody>
          <a:bodyPr/>
          <a:lstStyle/>
          <a:p>
            <a:fld id="{1EB52661-CD6D-4850-98B2-503150CE1897}" type="slidenum">
              <a:rPr lang="en-IN" smtClean="0"/>
              <a:t>‹#›</a:t>
            </a:fld>
            <a:endParaRPr lang="en-IN"/>
          </a:p>
        </p:txBody>
      </p:sp>
    </p:spTree>
    <p:extLst>
      <p:ext uri="{BB962C8B-B14F-4D97-AF65-F5344CB8AC3E}">
        <p14:creationId xmlns:p14="http://schemas.microsoft.com/office/powerpoint/2010/main" val="940193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A3AB-29F7-0E55-02BE-11CC6BB74D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C24FB96-F39C-F693-D12E-5D1A0FAEDF2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53923A-74ED-1F34-4FB5-EB3678434590}"/>
              </a:ext>
            </a:extLst>
          </p:cNvPr>
          <p:cNvSpPr>
            <a:spLocks noGrp="1"/>
          </p:cNvSpPr>
          <p:nvPr>
            <p:ph type="dt" sz="half" idx="10"/>
          </p:nvPr>
        </p:nvSpPr>
        <p:spPr/>
        <p:txBody>
          <a:bodyPr/>
          <a:lstStyle/>
          <a:p>
            <a:fld id="{58346F71-1389-4780-A4D9-B1DCEF047E2D}" type="datetimeFigureOut">
              <a:rPr lang="en-IN" smtClean="0"/>
              <a:t>23-03-2025</a:t>
            </a:fld>
            <a:endParaRPr lang="en-IN"/>
          </a:p>
        </p:txBody>
      </p:sp>
      <p:sp>
        <p:nvSpPr>
          <p:cNvPr id="5" name="Footer Placeholder 4">
            <a:extLst>
              <a:ext uri="{FF2B5EF4-FFF2-40B4-BE49-F238E27FC236}">
                <a16:creationId xmlns:a16="http://schemas.microsoft.com/office/drawing/2014/main" id="{5C00DF37-645C-97AF-1DCE-A551E8508E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E40DF0-7DFE-75F2-63CB-AB1FC003AAA0}"/>
              </a:ext>
            </a:extLst>
          </p:cNvPr>
          <p:cNvSpPr>
            <a:spLocks noGrp="1"/>
          </p:cNvSpPr>
          <p:nvPr>
            <p:ph type="sldNum" sz="quarter" idx="12"/>
          </p:nvPr>
        </p:nvSpPr>
        <p:spPr/>
        <p:txBody>
          <a:bodyPr/>
          <a:lstStyle/>
          <a:p>
            <a:fld id="{1EB52661-CD6D-4850-98B2-503150CE1897}" type="slidenum">
              <a:rPr lang="en-IN" smtClean="0"/>
              <a:t>‹#›</a:t>
            </a:fld>
            <a:endParaRPr lang="en-IN"/>
          </a:p>
        </p:txBody>
      </p:sp>
    </p:spTree>
    <p:extLst>
      <p:ext uri="{BB962C8B-B14F-4D97-AF65-F5344CB8AC3E}">
        <p14:creationId xmlns:p14="http://schemas.microsoft.com/office/powerpoint/2010/main" val="194593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5D9E1-590C-3E62-1184-543405402D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77D2F4-CC02-8FF8-B29A-C849BDF2A9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4F3B2B-0E73-FDF6-A5E1-68986585F4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0B24D0-0256-06BE-C5F3-05B6B2F1B0CE}"/>
              </a:ext>
            </a:extLst>
          </p:cNvPr>
          <p:cNvSpPr>
            <a:spLocks noGrp="1"/>
          </p:cNvSpPr>
          <p:nvPr>
            <p:ph type="dt" sz="half" idx="10"/>
          </p:nvPr>
        </p:nvSpPr>
        <p:spPr/>
        <p:txBody>
          <a:bodyPr/>
          <a:lstStyle/>
          <a:p>
            <a:fld id="{58346F71-1389-4780-A4D9-B1DCEF047E2D}" type="datetimeFigureOut">
              <a:rPr lang="en-IN" smtClean="0"/>
              <a:t>23-03-2025</a:t>
            </a:fld>
            <a:endParaRPr lang="en-IN"/>
          </a:p>
        </p:txBody>
      </p:sp>
      <p:sp>
        <p:nvSpPr>
          <p:cNvPr id="6" name="Footer Placeholder 5">
            <a:extLst>
              <a:ext uri="{FF2B5EF4-FFF2-40B4-BE49-F238E27FC236}">
                <a16:creationId xmlns:a16="http://schemas.microsoft.com/office/drawing/2014/main" id="{F98B52B8-A32A-ED91-6F28-DF514A7EE5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8CB9F5-7135-DDD7-8FA4-9D5B50CBA2C9}"/>
              </a:ext>
            </a:extLst>
          </p:cNvPr>
          <p:cNvSpPr>
            <a:spLocks noGrp="1"/>
          </p:cNvSpPr>
          <p:nvPr>
            <p:ph type="sldNum" sz="quarter" idx="12"/>
          </p:nvPr>
        </p:nvSpPr>
        <p:spPr/>
        <p:txBody>
          <a:bodyPr/>
          <a:lstStyle/>
          <a:p>
            <a:fld id="{1EB52661-CD6D-4850-98B2-503150CE1897}" type="slidenum">
              <a:rPr lang="en-IN" smtClean="0"/>
              <a:t>‹#›</a:t>
            </a:fld>
            <a:endParaRPr lang="en-IN"/>
          </a:p>
        </p:txBody>
      </p:sp>
    </p:spTree>
    <p:extLst>
      <p:ext uri="{BB962C8B-B14F-4D97-AF65-F5344CB8AC3E}">
        <p14:creationId xmlns:p14="http://schemas.microsoft.com/office/powerpoint/2010/main" val="934468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B6CA0-6706-2C3F-FF38-0F2E9CEC975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95A732-41B4-B9E1-EFE6-9795D8428B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A62391-8435-A774-75D0-7C780F2B76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0F16E3-5B72-8ED8-08DA-80051360CC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E3F767-26C8-D067-5DFB-8C66929F37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6A3D07-3D5D-EF56-3549-EE6E5CE30707}"/>
              </a:ext>
            </a:extLst>
          </p:cNvPr>
          <p:cNvSpPr>
            <a:spLocks noGrp="1"/>
          </p:cNvSpPr>
          <p:nvPr>
            <p:ph type="dt" sz="half" idx="10"/>
          </p:nvPr>
        </p:nvSpPr>
        <p:spPr/>
        <p:txBody>
          <a:bodyPr/>
          <a:lstStyle/>
          <a:p>
            <a:fld id="{58346F71-1389-4780-A4D9-B1DCEF047E2D}" type="datetimeFigureOut">
              <a:rPr lang="en-IN" smtClean="0"/>
              <a:t>23-03-2025</a:t>
            </a:fld>
            <a:endParaRPr lang="en-IN"/>
          </a:p>
        </p:txBody>
      </p:sp>
      <p:sp>
        <p:nvSpPr>
          <p:cNvPr id="8" name="Footer Placeholder 7">
            <a:extLst>
              <a:ext uri="{FF2B5EF4-FFF2-40B4-BE49-F238E27FC236}">
                <a16:creationId xmlns:a16="http://schemas.microsoft.com/office/drawing/2014/main" id="{FE1757F3-A0D3-FC3F-5780-41843ADD879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3748E6C-E18F-7D4D-29FC-DDF1633C5F01}"/>
              </a:ext>
            </a:extLst>
          </p:cNvPr>
          <p:cNvSpPr>
            <a:spLocks noGrp="1"/>
          </p:cNvSpPr>
          <p:nvPr>
            <p:ph type="sldNum" sz="quarter" idx="12"/>
          </p:nvPr>
        </p:nvSpPr>
        <p:spPr/>
        <p:txBody>
          <a:bodyPr/>
          <a:lstStyle/>
          <a:p>
            <a:fld id="{1EB52661-CD6D-4850-98B2-503150CE1897}" type="slidenum">
              <a:rPr lang="en-IN" smtClean="0"/>
              <a:t>‹#›</a:t>
            </a:fld>
            <a:endParaRPr lang="en-IN"/>
          </a:p>
        </p:txBody>
      </p:sp>
    </p:spTree>
    <p:extLst>
      <p:ext uri="{BB962C8B-B14F-4D97-AF65-F5344CB8AC3E}">
        <p14:creationId xmlns:p14="http://schemas.microsoft.com/office/powerpoint/2010/main" val="3992016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75BCC-DF44-AEBF-723B-5DEECFCD97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98A9BF3-08E0-6CD8-7D50-245879F8AA84}"/>
              </a:ext>
            </a:extLst>
          </p:cNvPr>
          <p:cNvSpPr>
            <a:spLocks noGrp="1"/>
          </p:cNvSpPr>
          <p:nvPr>
            <p:ph type="dt" sz="half" idx="10"/>
          </p:nvPr>
        </p:nvSpPr>
        <p:spPr/>
        <p:txBody>
          <a:bodyPr/>
          <a:lstStyle/>
          <a:p>
            <a:fld id="{58346F71-1389-4780-A4D9-B1DCEF047E2D}" type="datetimeFigureOut">
              <a:rPr lang="en-IN" smtClean="0"/>
              <a:t>23-03-2025</a:t>
            </a:fld>
            <a:endParaRPr lang="en-IN"/>
          </a:p>
        </p:txBody>
      </p:sp>
      <p:sp>
        <p:nvSpPr>
          <p:cNvPr id="4" name="Footer Placeholder 3">
            <a:extLst>
              <a:ext uri="{FF2B5EF4-FFF2-40B4-BE49-F238E27FC236}">
                <a16:creationId xmlns:a16="http://schemas.microsoft.com/office/drawing/2014/main" id="{8F6F731E-5B9B-5C56-E21B-553B59888F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C78085C-700B-C3FA-46BF-09B398AB7395}"/>
              </a:ext>
            </a:extLst>
          </p:cNvPr>
          <p:cNvSpPr>
            <a:spLocks noGrp="1"/>
          </p:cNvSpPr>
          <p:nvPr>
            <p:ph type="sldNum" sz="quarter" idx="12"/>
          </p:nvPr>
        </p:nvSpPr>
        <p:spPr/>
        <p:txBody>
          <a:bodyPr/>
          <a:lstStyle/>
          <a:p>
            <a:fld id="{1EB52661-CD6D-4850-98B2-503150CE1897}" type="slidenum">
              <a:rPr lang="en-IN" smtClean="0"/>
              <a:t>‹#›</a:t>
            </a:fld>
            <a:endParaRPr lang="en-IN"/>
          </a:p>
        </p:txBody>
      </p:sp>
    </p:spTree>
    <p:extLst>
      <p:ext uri="{BB962C8B-B14F-4D97-AF65-F5344CB8AC3E}">
        <p14:creationId xmlns:p14="http://schemas.microsoft.com/office/powerpoint/2010/main" val="2043365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9A6BD3-5E8D-2233-6C05-7EA422AC13AD}"/>
              </a:ext>
            </a:extLst>
          </p:cNvPr>
          <p:cNvSpPr>
            <a:spLocks noGrp="1"/>
          </p:cNvSpPr>
          <p:nvPr>
            <p:ph type="dt" sz="half" idx="10"/>
          </p:nvPr>
        </p:nvSpPr>
        <p:spPr/>
        <p:txBody>
          <a:bodyPr/>
          <a:lstStyle/>
          <a:p>
            <a:fld id="{58346F71-1389-4780-A4D9-B1DCEF047E2D}" type="datetimeFigureOut">
              <a:rPr lang="en-IN" smtClean="0"/>
              <a:t>23-03-2025</a:t>
            </a:fld>
            <a:endParaRPr lang="en-IN"/>
          </a:p>
        </p:txBody>
      </p:sp>
      <p:sp>
        <p:nvSpPr>
          <p:cNvPr id="3" name="Footer Placeholder 2">
            <a:extLst>
              <a:ext uri="{FF2B5EF4-FFF2-40B4-BE49-F238E27FC236}">
                <a16:creationId xmlns:a16="http://schemas.microsoft.com/office/drawing/2014/main" id="{D8E014F3-E507-DB67-FA34-EE18824E471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7FCC17-6A7C-B3D3-11B4-99109C29E98E}"/>
              </a:ext>
            </a:extLst>
          </p:cNvPr>
          <p:cNvSpPr>
            <a:spLocks noGrp="1"/>
          </p:cNvSpPr>
          <p:nvPr>
            <p:ph type="sldNum" sz="quarter" idx="12"/>
          </p:nvPr>
        </p:nvSpPr>
        <p:spPr/>
        <p:txBody>
          <a:bodyPr/>
          <a:lstStyle/>
          <a:p>
            <a:fld id="{1EB52661-CD6D-4850-98B2-503150CE1897}" type="slidenum">
              <a:rPr lang="en-IN" smtClean="0"/>
              <a:t>‹#›</a:t>
            </a:fld>
            <a:endParaRPr lang="en-IN"/>
          </a:p>
        </p:txBody>
      </p:sp>
    </p:spTree>
    <p:extLst>
      <p:ext uri="{BB962C8B-B14F-4D97-AF65-F5344CB8AC3E}">
        <p14:creationId xmlns:p14="http://schemas.microsoft.com/office/powerpoint/2010/main" val="2833455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C539B-F85F-4667-32E5-3530C763E2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1E3E02F-D35C-B498-00E1-4968541777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0215628-636F-6645-BB5C-A819A62784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727844-4413-3956-EFD6-B730D0F31C43}"/>
              </a:ext>
            </a:extLst>
          </p:cNvPr>
          <p:cNvSpPr>
            <a:spLocks noGrp="1"/>
          </p:cNvSpPr>
          <p:nvPr>
            <p:ph type="dt" sz="half" idx="10"/>
          </p:nvPr>
        </p:nvSpPr>
        <p:spPr/>
        <p:txBody>
          <a:bodyPr/>
          <a:lstStyle/>
          <a:p>
            <a:fld id="{58346F71-1389-4780-A4D9-B1DCEF047E2D}" type="datetimeFigureOut">
              <a:rPr lang="en-IN" smtClean="0"/>
              <a:t>23-03-2025</a:t>
            </a:fld>
            <a:endParaRPr lang="en-IN"/>
          </a:p>
        </p:txBody>
      </p:sp>
      <p:sp>
        <p:nvSpPr>
          <p:cNvPr id="6" name="Footer Placeholder 5">
            <a:extLst>
              <a:ext uri="{FF2B5EF4-FFF2-40B4-BE49-F238E27FC236}">
                <a16:creationId xmlns:a16="http://schemas.microsoft.com/office/drawing/2014/main" id="{12575ED0-1061-C626-3B5F-3F94FB507F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066E76-CF11-DF04-41BD-CA9D9EB3A0AE}"/>
              </a:ext>
            </a:extLst>
          </p:cNvPr>
          <p:cNvSpPr>
            <a:spLocks noGrp="1"/>
          </p:cNvSpPr>
          <p:nvPr>
            <p:ph type="sldNum" sz="quarter" idx="12"/>
          </p:nvPr>
        </p:nvSpPr>
        <p:spPr/>
        <p:txBody>
          <a:bodyPr/>
          <a:lstStyle/>
          <a:p>
            <a:fld id="{1EB52661-CD6D-4850-98B2-503150CE1897}" type="slidenum">
              <a:rPr lang="en-IN" smtClean="0"/>
              <a:t>‹#›</a:t>
            </a:fld>
            <a:endParaRPr lang="en-IN"/>
          </a:p>
        </p:txBody>
      </p:sp>
    </p:spTree>
    <p:extLst>
      <p:ext uri="{BB962C8B-B14F-4D97-AF65-F5344CB8AC3E}">
        <p14:creationId xmlns:p14="http://schemas.microsoft.com/office/powerpoint/2010/main" val="2733051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CF1C6-7960-70E9-87C4-43BFBCCA29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94E46D-889B-43CF-413B-1513E7836C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97FDB12-C25F-F313-D657-5F4F26A47B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E968F-F1B6-08AA-D197-029A0748C1CF}"/>
              </a:ext>
            </a:extLst>
          </p:cNvPr>
          <p:cNvSpPr>
            <a:spLocks noGrp="1"/>
          </p:cNvSpPr>
          <p:nvPr>
            <p:ph type="dt" sz="half" idx="10"/>
          </p:nvPr>
        </p:nvSpPr>
        <p:spPr/>
        <p:txBody>
          <a:bodyPr/>
          <a:lstStyle/>
          <a:p>
            <a:fld id="{58346F71-1389-4780-A4D9-B1DCEF047E2D}" type="datetimeFigureOut">
              <a:rPr lang="en-IN" smtClean="0"/>
              <a:t>23-03-2025</a:t>
            </a:fld>
            <a:endParaRPr lang="en-IN"/>
          </a:p>
        </p:txBody>
      </p:sp>
      <p:sp>
        <p:nvSpPr>
          <p:cNvPr id="6" name="Footer Placeholder 5">
            <a:extLst>
              <a:ext uri="{FF2B5EF4-FFF2-40B4-BE49-F238E27FC236}">
                <a16:creationId xmlns:a16="http://schemas.microsoft.com/office/drawing/2014/main" id="{0CC43962-5F0A-059A-87C6-300F88CF48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195255-681E-D60A-EDF1-1150017C6611}"/>
              </a:ext>
            </a:extLst>
          </p:cNvPr>
          <p:cNvSpPr>
            <a:spLocks noGrp="1"/>
          </p:cNvSpPr>
          <p:nvPr>
            <p:ph type="sldNum" sz="quarter" idx="12"/>
          </p:nvPr>
        </p:nvSpPr>
        <p:spPr/>
        <p:txBody>
          <a:bodyPr/>
          <a:lstStyle/>
          <a:p>
            <a:fld id="{1EB52661-CD6D-4850-98B2-503150CE1897}" type="slidenum">
              <a:rPr lang="en-IN" smtClean="0"/>
              <a:t>‹#›</a:t>
            </a:fld>
            <a:endParaRPr lang="en-IN"/>
          </a:p>
        </p:txBody>
      </p:sp>
    </p:spTree>
    <p:extLst>
      <p:ext uri="{BB962C8B-B14F-4D97-AF65-F5344CB8AC3E}">
        <p14:creationId xmlns:p14="http://schemas.microsoft.com/office/powerpoint/2010/main" val="637561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955C26-BD7B-4153-4762-721DCABE50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68A579-7D7F-B167-6760-95F6EB5166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6B5A69-D2C0-F17C-2F80-4E333A181A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8346F71-1389-4780-A4D9-B1DCEF047E2D}" type="datetimeFigureOut">
              <a:rPr lang="en-IN" smtClean="0"/>
              <a:t>23-03-2025</a:t>
            </a:fld>
            <a:endParaRPr lang="en-IN"/>
          </a:p>
        </p:txBody>
      </p:sp>
      <p:sp>
        <p:nvSpPr>
          <p:cNvPr id="5" name="Footer Placeholder 4">
            <a:extLst>
              <a:ext uri="{FF2B5EF4-FFF2-40B4-BE49-F238E27FC236}">
                <a16:creationId xmlns:a16="http://schemas.microsoft.com/office/drawing/2014/main" id="{4BD7290F-ABA9-3F3F-D18B-C061FD8FF9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1AE0383-A2B3-FC12-B93C-99AEDA6D17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EB52661-CD6D-4850-98B2-503150CE1897}" type="slidenum">
              <a:rPr lang="en-IN" smtClean="0"/>
              <a:t>‹#›</a:t>
            </a:fld>
            <a:endParaRPr lang="en-IN"/>
          </a:p>
        </p:txBody>
      </p:sp>
    </p:spTree>
    <p:extLst>
      <p:ext uri="{BB962C8B-B14F-4D97-AF65-F5344CB8AC3E}">
        <p14:creationId xmlns:p14="http://schemas.microsoft.com/office/powerpoint/2010/main" val="2894732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5.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443F1DB-7626-BCBB-06ED-877BB61ABDC3}"/>
              </a:ext>
            </a:extLst>
          </p:cNvPr>
          <p:cNvSpPr txBox="1"/>
          <p:nvPr/>
        </p:nvSpPr>
        <p:spPr>
          <a:xfrm>
            <a:off x="7402287" y="1429202"/>
            <a:ext cx="4615542" cy="2308324"/>
          </a:xfrm>
          <a:prstGeom prst="rect">
            <a:avLst/>
          </a:prstGeom>
          <a:noFill/>
        </p:spPr>
        <p:txBody>
          <a:bodyPr wrap="square" rtlCol="0">
            <a:spAutoFit/>
          </a:bodyPr>
          <a:lstStyle/>
          <a:p>
            <a:r>
              <a:rPr lang="en-US" sz="4800">
                <a:latin typeface="Times New Roman" panose="02020603050405020304" pitchFamily="18" charset="0"/>
                <a:cs typeface="Times New Roman" panose="02020603050405020304" pitchFamily="18" charset="0"/>
              </a:rPr>
              <a:t>HOSPITAL MANAGEMENT SYSTEM</a:t>
            </a:r>
            <a:endParaRPr lang="en-IN" sz="480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C30087C-D3BF-C2DD-3FD7-CEE628D2C9EB}"/>
              </a:ext>
            </a:extLst>
          </p:cNvPr>
          <p:cNvSpPr txBox="1"/>
          <p:nvPr/>
        </p:nvSpPr>
        <p:spPr>
          <a:xfrm>
            <a:off x="7053638" y="5544486"/>
            <a:ext cx="4976142" cy="873572"/>
          </a:xfrm>
          <a:prstGeom prst="rect">
            <a:avLst/>
          </a:prstGeom>
          <a:noFill/>
        </p:spPr>
        <p:txBody>
          <a:bodyPr wrap="square" lIns="91440" tIns="45720" rIns="91440" bIns="45720" rtlCol="0" anchor="t">
            <a:spAutoFit/>
          </a:bodyPr>
          <a:lstStyle/>
          <a:p>
            <a:pPr>
              <a:lnSpc>
                <a:spcPct val="150000"/>
              </a:lnSpc>
            </a:pPr>
            <a:r>
              <a:rPr lang="en-US" b="1" dirty="0">
                <a:latin typeface="Times New Roman"/>
                <a:cs typeface="Times New Roman"/>
              </a:rPr>
              <a:t>Presented By:</a:t>
            </a:r>
          </a:p>
          <a:p>
            <a:pPr>
              <a:lnSpc>
                <a:spcPct val="150000"/>
              </a:lnSpc>
            </a:pPr>
            <a:r>
              <a:rPr lang="en-US" b="1" dirty="0">
                <a:latin typeface="Times New Roman"/>
                <a:cs typeface="Times New Roman"/>
              </a:rPr>
              <a:t>SANJEET CHUKKA</a:t>
            </a:r>
            <a:endParaRPr lang="en-US" dirty="0"/>
          </a:p>
        </p:txBody>
      </p:sp>
      <p:sp>
        <p:nvSpPr>
          <p:cNvPr id="5" name="TextBox 4">
            <a:extLst>
              <a:ext uri="{FF2B5EF4-FFF2-40B4-BE49-F238E27FC236}">
                <a16:creationId xmlns:a16="http://schemas.microsoft.com/office/drawing/2014/main" id="{4802BFE7-1B6D-8B21-5BCA-DDF2B8DEF493}"/>
              </a:ext>
            </a:extLst>
          </p:cNvPr>
          <p:cNvSpPr txBox="1"/>
          <p:nvPr/>
        </p:nvSpPr>
        <p:spPr>
          <a:xfrm>
            <a:off x="1021660" y="5718401"/>
            <a:ext cx="4528457" cy="923330"/>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Guided By: </a:t>
            </a:r>
            <a:r>
              <a:rPr lang="en-US" err="1">
                <a:latin typeface="Times New Roman" panose="02020603050405020304" pitchFamily="18" charset="0"/>
                <a:cs typeface="Times New Roman" panose="02020603050405020304" pitchFamily="18" charset="0"/>
              </a:rPr>
              <a:t>Babjee</a:t>
            </a:r>
            <a:endParaRPr lang="en-IN">
              <a:latin typeface="Times New Roman" panose="02020603050405020304" pitchFamily="18" charset="0"/>
              <a:cs typeface="Times New Roman" panose="02020603050405020304" pitchFamily="18" charset="0"/>
            </a:endParaRPr>
          </a:p>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Mentor: </a:t>
            </a:r>
            <a:r>
              <a:rPr lang="en-US">
                <a:latin typeface="Times New Roman" panose="02020603050405020304" pitchFamily="18" charset="0"/>
                <a:cs typeface="Times New Roman" panose="02020603050405020304" pitchFamily="18" charset="0"/>
              </a:rPr>
              <a:t>Kavin Kumar </a:t>
            </a:r>
            <a:r>
              <a:rPr lang="en-US" err="1">
                <a:latin typeface="Times New Roman" panose="02020603050405020304" pitchFamily="18" charset="0"/>
                <a:cs typeface="Times New Roman" panose="02020603050405020304" pitchFamily="18" charset="0"/>
              </a:rPr>
              <a:t>Govindaraj</a:t>
            </a:r>
            <a:endParaRPr lang="en-US">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D51A131-29CD-A60C-4695-076893DD51E7}"/>
              </a:ext>
            </a:extLst>
          </p:cNvPr>
          <p:cNvPicPr>
            <a:picLocks noChangeAspect="1"/>
          </p:cNvPicPr>
          <p:nvPr/>
        </p:nvPicPr>
        <p:blipFill>
          <a:blip r:embed="rId3"/>
          <a:stretch>
            <a:fillRect/>
          </a:stretch>
        </p:blipFill>
        <p:spPr>
          <a:xfrm>
            <a:off x="10207160" y="175190"/>
            <a:ext cx="1810669" cy="280440"/>
          </a:xfrm>
          <a:prstGeom prst="rect">
            <a:avLst/>
          </a:prstGeom>
        </p:spPr>
      </p:pic>
      <p:pic>
        <p:nvPicPr>
          <p:cNvPr id="1026" name="Picture 2">
            <a:extLst>
              <a:ext uri="{FF2B5EF4-FFF2-40B4-BE49-F238E27FC236}">
                <a16:creationId xmlns:a16="http://schemas.microsoft.com/office/drawing/2014/main" id="{42DC9864-C507-37C1-34C2-9F9EA1DDF5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771" y="1139599"/>
            <a:ext cx="5921829" cy="3573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169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diagram&#10;&#10;AI-generated content may be incorrect.">
            <a:extLst>
              <a:ext uri="{FF2B5EF4-FFF2-40B4-BE49-F238E27FC236}">
                <a16:creationId xmlns:a16="http://schemas.microsoft.com/office/drawing/2014/main" id="{B385DB7D-87B9-E349-766A-9FECD8A0FC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3150" y="2762402"/>
            <a:ext cx="6972300" cy="2038198"/>
          </a:xfrm>
          <a:prstGeom prst="rect">
            <a:avLst/>
          </a:prstGeom>
        </p:spPr>
      </p:pic>
      <p:sp>
        <p:nvSpPr>
          <p:cNvPr id="3" name="TextBox 2">
            <a:extLst>
              <a:ext uri="{FF2B5EF4-FFF2-40B4-BE49-F238E27FC236}">
                <a16:creationId xmlns:a16="http://schemas.microsoft.com/office/drawing/2014/main" id="{EB7F0565-D4E2-49B8-C122-4146EEA74934}"/>
              </a:ext>
            </a:extLst>
          </p:cNvPr>
          <p:cNvSpPr txBox="1"/>
          <p:nvPr/>
        </p:nvSpPr>
        <p:spPr>
          <a:xfrm>
            <a:off x="4540321" y="1146601"/>
            <a:ext cx="3281609" cy="687406"/>
          </a:xfrm>
          <a:prstGeom prst="rect">
            <a:avLst/>
          </a:prstGeom>
        </p:spPr>
        <p:txBody>
          <a:bodyPr vert="horz" lIns="91440" tIns="45720" rIns="91440" bIns="45720" rtlCol="0" anchor="ctr">
            <a:normAutofit/>
          </a:bodyPr>
          <a:lstStyle/>
          <a:p>
            <a:pPr algn="ctr">
              <a:lnSpc>
                <a:spcPct val="90000"/>
              </a:lnSpc>
              <a:spcBef>
                <a:spcPts val="1000"/>
              </a:spcBef>
            </a:pPr>
            <a:r>
              <a:rPr lang="en-US" sz="2400" b="1" kern="1200">
                <a:solidFill>
                  <a:schemeClr val="tx1"/>
                </a:solidFill>
                <a:latin typeface="+mn-lt"/>
                <a:ea typeface="+mn-ea"/>
                <a:cs typeface="+mn-cs"/>
              </a:rPr>
              <a:t>Appointment Staging</a:t>
            </a:r>
          </a:p>
        </p:txBody>
      </p:sp>
    </p:spTree>
    <p:extLst>
      <p:ext uri="{BB962C8B-B14F-4D97-AF65-F5344CB8AC3E}">
        <p14:creationId xmlns:p14="http://schemas.microsoft.com/office/powerpoint/2010/main" val="3891769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B0DD4F-1E3E-8FDE-9A6A-B62E5F7E2B1B}"/>
              </a:ext>
            </a:extLst>
          </p:cNvPr>
          <p:cNvSpPr txBox="1"/>
          <p:nvPr/>
        </p:nvSpPr>
        <p:spPr>
          <a:xfrm>
            <a:off x="4540321" y="1146601"/>
            <a:ext cx="3281609" cy="687406"/>
          </a:xfrm>
          <a:prstGeom prst="rect">
            <a:avLst/>
          </a:prstGeom>
        </p:spPr>
        <p:txBody>
          <a:bodyPr vert="horz" lIns="91440" tIns="45720" rIns="91440" bIns="45720" rtlCol="0" anchor="ctr">
            <a:normAutofit/>
          </a:bodyPr>
          <a:lstStyle/>
          <a:p>
            <a:pPr algn="ctr">
              <a:lnSpc>
                <a:spcPct val="90000"/>
              </a:lnSpc>
              <a:spcBef>
                <a:spcPts val="1000"/>
              </a:spcBef>
            </a:pPr>
            <a:r>
              <a:rPr lang="en-US" sz="2400" b="1" kern="1200">
                <a:solidFill>
                  <a:schemeClr val="tx1"/>
                </a:solidFill>
                <a:latin typeface="+mn-lt"/>
                <a:ea typeface="+mn-ea"/>
                <a:cs typeface="+mn-cs"/>
              </a:rPr>
              <a:t>Insurance Staging</a:t>
            </a:r>
          </a:p>
        </p:txBody>
      </p:sp>
      <p:pic>
        <p:nvPicPr>
          <p:cNvPr id="8" name="Picture 7" descr="A diagram of a diagram&#10;&#10;AI-generated content may be incorrect.">
            <a:extLst>
              <a:ext uri="{FF2B5EF4-FFF2-40B4-BE49-F238E27FC236}">
                <a16:creationId xmlns:a16="http://schemas.microsoft.com/office/drawing/2014/main" id="{F2A34504-8458-93D9-DCCB-393104A76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6030" y="2566916"/>
            <a:ext cx="7166610" cy="2457078"/>
          </a:xfrm>
          <a:prstGeom prst="rect">
            <a:avLst/>
          </a:prstGeom>
        </p:spPr>
      </p:pic>
    </p:spTree>
    <p:extLst>
      <p:ext uri="{BB962C8B-B14F-4D97-AF65-F5344CB8AC3E}">
        <p14:creationId xmlns:p14="http://schemas.microsoft.com/office/powerpoint/2010/main" val="3391407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DCE961-B8A1-F7CC-B3D9-51DB72B44460}"/>
              </a:ext>
            </a:extLst>
          </p:cNvPr>
          <p:cNvSpPr txBox="1"/>
          <p:nvPr/>
        </p:nvSpPr>
        <p:spPr>
          <a:xfrm>
            <a:off x="4540321" y="1146601"/>
            <a:ext cx="3281609" cy="687406"/>
          </a:xfrm>
          <a:prstGeom prst="rect">
            <a:avLst/>
          </a:prstGeom>
        </p:spPr>
        <p:txBody>
          <a:bodyPr vert="horz" lIns="91440" tIns="45720" rIns="91440" bIns="45720" rtlCol="0" anchor="ctr">
            <a:normAutofit/>
          </a:bodyPr>
          <a:lstStyle/>
          <a:p>
            <a:pPr algn="ctr">
              <a:lnSpc>
                <a:spcPct val="90000"/>
              </a:lnSpc>
              <a:spcBef>
                <a:spcPts val="1000"/>
              </a:spcBef>
            </a:pPr>
            <a:r>
              <a:rPr lang="en-US" sz="2400" b="1" kern="1200">
                <a:solidFill>
                  <a:schemeClr val="tx1"/>
                </a:solidFill>
                <a:latin typeface="+mn-lt"/>
                <a:ea typeface="+mn-ea"/>
                <a:cs typeface="+mn-cs"/>
              </a:rPr>
              <a:t>Billing Staging</a:t>
            </a:r>
          </a:p>
        </p:txBody>
      </p:sp>
      <p:pic>
        <p:nvPicPr>
          <p:cNvPr id="6" name="Picture 5" descr="A diagram of a diagram&#10;&#10;AI-generated content may be incorrect.">
            <a:extLst>
              <a:ext uri="{FF2B5EF4-FFF2-40B4-BE49-F238E27FC236}">
                <a16:creationId xmlns:a16="http://schemas.microsoft.com/office/drawing/2014/main" id="{8AA1A70D-89FB-75C8-EBC4-431A895F8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4550" y="2663785"/>
            <a:ext cx="7600950" cy="2731175"/>
          </a:xfrm>
          <a:prstGeom prst="rect">
            <a:avLst/>
          </a:prstGeom>
        </p:spPr>
      </p:pic>
    </p:spTree>
    <p:extLst>
      <p:ext uri="{BB962C8B-B14F-4D97-AF65-F5344CB8AC3E}">
        <p14:creationId xmlns:p14="http://schemas.microsoft.com/office/powerpoint/2010/main" val="3884700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D5542-5713-8A21-01DC-840ACEE5F3E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725D198-1CA2-2D29-57E6-288D2EDBE7E5}"/>
              </a:ext>
            </a:extLst>
          </p:cNvPr>
          <p:cNvSpPr txBox="1"/>
          <p:nvPr/>
        </p:nvSpPr>
        <p:spPr>
          <a:xfrm>
            <a:off x="1066799" y="451780"/>
            <a:ext cx="10202044" cy="523220"/>
          </a:xfrm>
          <a:prstGeom prst="rect">
            <a:avLst/>
          </a:prstGeom>
          <a:noFill/>
        </p:spPr>
        <p:txBody>
          <a:bodyPr wrap="square" rtlCol="0">
            <a:spAutoFit/>
          </a:bodyPr>
          <a:lstStyle/>
          <a:p>
            <a:r>
              <a:rPr lang="en-US" sz="2800" b="1">
                <a:latin typeface="Lucida Bright" panose="02040602050505020304" pitchFamily="18" charset="0"/>
              </a:rPr>
              <a:t>DESIGN</a:t>
            </a:r>
            <a:endParaRPr lang="en-IN" sz="2800" b="1">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56922900-9EED-2206-00BB-596EF0242B91}"/>
              </a:ext>
            </a:extLst>
          </p:cNvPr>
          <p:cNvPicPr>
            <a:picLocks noChangeAspect="1"/>
          </p:cNvPicPr>
          <p:nvPr/>
        </p:nvPicPr>
        <p:blipFill>
          <a:blip r:embed="rId2"/>
          <a:stretch>
            <a:fillRect/>
          </a:stretch>
        </p:blipFill>
        <p:spPr>
          <a:xfrm>
            <a:off x="10260376" y="139510"/>
            <a:ext cx="1810669" cy="280440"/>
          </a:xfrm>
          <a:prstGeom prst="rect">
            <a:avLst/>
          </a:prstGeom>
        </p:spPr>
      </p:pic>
      <p:sp>
        <p:nvSpPr>
          <p:cNvPr id="14" name="TextBox 13">
            <a:extLst>
              <a:ext uri="{FF2B5EF4-FFF2-40B4-BE49-F238E27FC236}">
                <a16:creationId xmlns:a16="http://schemas.microsoft.com/office/drawing/2014/main" id="{409D0CA0-84CB-78A9-EBE6-078A38D08D56}"/>
              </a:ext>
            </a:extLst>
          </p:cNvPr>
          <p:cNvSpPr txBox="1"/>
          <p:nvPr/>
        </p:nvSpPr>
        <p:spPr>
          <a:xfrm>
            <a:off x="2184958" y="4973444"/>
            <a:ext cx="2482561" cy="369332"/>
          </a:xfrm>
          <a:prstGeom prst="rect">
            <a:avLst/>
          </a:prstGeom>
          <a:noFill/>
        </p:spPr>
        <p:txBody>
          <a:bodyPr wrap="square" rtlCol="0">
            <a:spAutoFit/>
          </a:bodyPr>
          <a:lstStyle/>
          <a:p>
            <a:r>
              <a:rPr lang="en-US"/>
              <a:t> </a:t>
            </a:r>
            <a:r>
              <a:rPr lang="en-US" err="1"/>
              <a:t>Physician_dim</a:t>
            </a:r>
            <a:r>
              <a:rPr lang="en-US"/>
              <a:t>  </a:t>
            </a:r>
            <a:endParaRPr lang="en-IN"/>
          </a:p>
        </p:txBody>
      </p:sp>
      <p:sp>
        <p:nvSpPr>
          <p:cNvPr id="17" name="TextBox 16">
            <a:extLst>
              <a:ext uri="{FF2B5EF4-FFF2-40B4-BE49-F238E27FC236}">
                <a16:creationId xmlns:a16="http://schemas.microsoft.com/office/drawing/2014/main" id="{23679D0D-472D-0D0E-2AC0-B81B0EA52627}"/>
              </a:ext>
            </a:extLst>
          </p:cNvPr>
          <p:cNvSpPr txBox="1"/>
          <p:nvPr/>
        </p:nvSpPr>
        <p:spPr>
          <a:xfrm>
            <a:off x="4537995" y="1490740"/>
            <a:ext cx="2977075" cy="369332"/>
          </a:xfrm>
          <a:prstGeom prst="rect">
            <a:avLst/>
          </a:prstGeom>
          <a:noFill/>
        </p:spPr>
        <p:txBody>
          <a:bodyPr wrap="square" rtlCol="0">
            <a:spAutoFit/>
          </a:bodyPr>
          <a:lstStyle/>
          <a:p>
            <a:r>
              <a:rPr lang="en-US"/>
              <a:t>             Stagging Data</a:t>
            </a:r>
            <a:endParaRPr lang="en-IN"/>
          </a:p>
        </p:txBody>
      </p:sp>
      <p:sp>
        <p:nvSpPr>
          <p:cNvPr id="18" name="TextBox 17">
            <a:extLst>
              <a:ext uri="{FF2B5EF4-FFF2-40B4-BE49-F238E27FC236}">
                <a16:creationId xmlns:a16="http://schemas.microsoft.com/office/drawing/2014/main" id="{919746AD-837E-510F-36C4-84F0277344B6}"/>
              </a:ext>
            </a:extLst>
          </p:cNvPr>
          <p:cNvSpPr txBox="1"/>
          <p:nvPr/>
        </p:nvSpPr>
        <p:spPr>
          <a:xfrm>
            <a:off x="4418712" y="4983593"/>
            <a:ext cx="2052692" cy="369332"/>
          </a:xfrm>
          <a:prstGeom prst="rect">
            <a:avLst/>
          </a:prstGeom>
          <a:noFill/>
        </p:spPr>
        <p:txBody>
          <a:bodyPr wrap="square" rtlCol="0">
            <a:spAutoFit/>
          </a:bodyPr>
          <a:lstStyle/>
          <a:p>
            <a:r>
              <a:rPr lang="en-US"/>
              <a:t> Appointment _dim</a:t>
            </a:r>
            <a:endParaRPr lang="en-IN"/>
          </a:p>
        </p:txBody>
      </p:sp>
      <p:sp>
        <p:nvSpPr>
          <p:cNvPr id="3" name="TextBox 2">
            <a:extLst>
              <a:ext uri="{FF2B5EF4-FFF2-40B4-BE49-F238E27FC236}">
                <a16:creationId xmlns:a16="http://schemas.microsoft.com/office/drawing/2014/main" id="{FFA5D18C-5056-7B59-6638-08B1ECDB9C26}"/>
              </a:ext>
            </a:extLst>
          </p:cNvPr>
          <p:cNvSpPr txBox="1"/>
          <p:nvPr/>
        </p:nvSpPr>
        <p:spPr>
          <a:xfrm>
            <a:off x="2162483" y="3244334"/>
            <a:ext cx="2482561" cy="369332"/>
          </a:xfrm>
          <a:prstGeom prst="rect">
            <a:avLst/>
          </a:prstGeom>
          <a:noFill/>
        </p:spPr>
        <p:txBody>
          <a:bodyPr wrap="square" rtlCol="0">
            <a:spAutoFit/>
          </a:bodyPr>
          <a:lstStyle/>
          <a:p>
            <a:r>
              <a:rPr lang="en-US" err="1"/>
              <a:t>Physician_Stagging</a:t>
            </a:r>
            <a:endParaRPr lang="en-IN"/>
          </a:p>
        </p:txBody>
      </p:sp>
      <p:sp>
        <p:nvSpPr>
          <p:cNvPr id="4" name="TextBox 3">
            <a:extLst>
              <a:ext uri="{FF2B5EF4-FFF2-40B4-BE49-F238E27FC236}">
                <a16:creationId xmlns:a16="http://schemas.microsoft.com/office/drawing/2014/main" id="{F9F555DB-BC05-39C3-1980-57C59F2E8654}"/>
              </a:ext>
            </a:extLst>
          </p:cNvPr>
          <p:cNvSpPr txBox="1"/>
          <p:nvPr/>
        </p:nvSpPr>
        <p:spPr>
          <a:xfrm>
            <a:off x="4392015" y="3278568"/>
            <a:ext cx="1676400" cy="646331"/>
          </a:xfrm>
          <a:prstGeom prst="rect">
            <a:avLst/>
          </a:prstGeom>
          <a:noFill/>
        </p:spPr>
        <p:txBody>
          <a:bodyPr wrap="square" rtlCol="0">
            <a:spAutoFit/>
          </a:bodyPr>
          <a:lstStyle/>
          <a:p>
            <a:r>
              <a:rPr lang="en-US"/>
              <a:t>Appointment_Stagging</a:t>
            </a:r>
            <a:endParaRPr lang="en-IN"/>
          </a:p>
        </p:txBody>
      </p:sp>
      <p:sp>
        <p:nvSpPr>
          <p:cNvPr id="6" name="TextBox 5">
            <a:extLst>
              <a:ext uri="{FF2B5EF4-FFF2-40B4-BE49-F238E27FC236}">
                <a16:creationId xmlns:a16="http://schemas.microsoft.com/office/drawing/2014/main" id="{2A99D5B3-6F53-EA6B-4159-C6A7E6CCDE58}"/>
              </a:ext>
            </a:extLst>
          </p:cNvPr>
          <p:cNvSpPr txBox="1"/>
          <p:nvPr/>
        </p:nvSpPr>
        <p:spPr>
          <a:xfrm>
            <a:off x="6471404" y="3228595"/>
            <a:ext cx="2315744" cy="369332"/>
          </a:xfrm>
          <a:prstGeom prst="rect">
            <a:avLst/>
          </a:prstGeom>
          <a:noFill/>
        </p:spPr>
        <p:txBody>
          <a:bodyPr wrap="square" rtlCol="0">
            <a:spAutoFit/>
          </a:bodyPr>
          <a:lstStyle/>
          <a:p>
            <a:r>
              <a:rPr lang="en-US"/>
              <a:t>Insurance_stagging</a:t>
            </a:r>
            <a:endParaRPr lang="en-IN"/>
          </a:p>
        </p:txBody>
      </p:sp>
      <p:cxnSp>
        <p:nvCxnSpPr>
          <p:cNvPr id="10" name="Straight Arrow Connector 9">
            <a:extLst>
              <a:ext uri="{FF2B5EF4-FFF2-40B4-BE49-F238E27FC236}">
                <a16:creationId xmlns:a16="http://schemas.microsoft.com/office/drawing/2014/main" id="{2C26B591-BDCD-54A0-E3BA-AE19D7134CF8}"/>
              </a:ext>
            </a:extLst>
          </p:cNvPr>
          <p:cNvCxnSpPr>
            <a:cxnSpLocks/>
            <a:stCxn id="17" idx="2"/>
          </p:cNvCxnSpPr>
          <p:nvPr/>
        </p:nvCxnSpPr>
        <p:spPr>
          <a:xfrm>
            <a:off x="6026533" y="1860072"/>
            <a:ext cx="676105" cy="137882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9C6999CA-B1C6-BAD4-093D-84BB3DD4B83C}"/>
              </a:ext>
            </a:extLst>
          </p:cNvPr>
          <p:cNvCxnSpPr>
            <a:cxnSpLocks/>
            <a:stCxn id="17" idx="2"/>
          </p:cNvCxnSpPr>
          <p:nvPr/>
        </p:nvCxnSpPr>
        <p:spPr>
          <a:xfrm flipH="1">
            <a:off x="3601378" y="1860072"/>
            <a:ext cx="2425155" cy="141652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76CC4D4D-0EB3-3AD0-CA2A-111DD34FB229}"/>
              </a:ext>
            </a:extLst>
          </p:cNvPr>
          <p:cNvCxnSpPr>
            <a:cxnSpLocks/>
          </p:cNvCxnSpPr>
          <p:nvPr/>
        </p:nvCxnSpPr>
        <p:spPr>
          <a:xfrm flipH="1">
            <a:off x="4909457" y="1845739"/>
            <a:ext cx="1072859" cy="14075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B22FDC8A-7290-030A-8712-99F6C620F941}"/>
              </a:ext>
            </a:extLst>
          </p:cNvPr>
          <p:cNvCxnSpPr>
            <a:cxnSpLocks/>
            <a:stCxn id="3" idx="2"/>
            <a:endCxn id="14" idx="0"/>
          </p:cNvCxnSpPr>
          <p:nvPr/>
        </p:nvCxnSpPr>
        <p:spPr>
          <a:xfrm>
            <a:off x="3403764" y="3613666"/>
            <a:ext cx="22475" cy="13597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217041E2-4194-5E05-F202-002FEF5B672F}"/>
              </a:ext>
            </a:extLst>
          </p:cNvPr>
          <p:cNvCxnSpPr>
            <a:cxnSpLocks/>
            <a:endCxn id="18" idx="0"/>
          </p:cNvCxnSpPr>
          <p:nvPr/>
        </p:nvCxnSpPr>
        <p:spPr>
          <a:xfrm flipH="1">
            <a:off x="5445058" y="3915251"/>
            <a:ext cx="13173" cy="10683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2D976FC0-D23B-01D7-8A11-3794C8C1A7C1}"/>
              </a:ext>
            </a:extLst>
          </p:cNvPr>
          <p:cNvCxnSpPr>
            <a:cxnSpLocks/>
            <a:endCxn id="38" idx="0"/>
          </p:cNvCxnSpPr>
          <p:nvPr/>
        </p:nvCxnSpPr>
        <p:spPr>
          <a:xfrm>
            <a:off x="7817670" y="3585663"/>
            <a:ext cx="0" cy="136848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C8E88869-7322-1C62-5F02-F2A466AA1144}"/>
              </a:ext>
            </a:extLst>
          </p:cNvPr>
          <p:cNvSpPr txBox="1"/>
          <p:nvPr/>
        </p:nvSpPr>
        <p:spPr>
          <a:xfrm>
            <a:off x="43274" y="4983593"/>
            <a:ext cx="2482561" cy="369332"/>
          </a:xfrm>
          <a:prstGeom prst="rect">
            <a:avLst/>
          </a:prstGeom>
          <a:noFill/>
        </p:spPr>
        <p:txBody>
          <a:bodyPr wrap="square" rtlCol="0">
            <a:spAutoFit/>
          </a:bodyPr>
          <a:lstStyle/>
          <a:p>
            <a:r>
              <a:rPr lang="en-US"/>
              <a:t>Patient _dim  </a:t>
            </a:r>
            <a:endParaRPr lang="en-IN"/>
          </a:p>
        </p:txBody>
      </p:sp>
      <p:sp>
        <p:nvSpPr>
          <p:cNvPr id="11" name="TextBox 10">
            <a:extLst>
              <a:ext uri="{FF2B5EF4-FFF2-40B4-BE49-F238E27FC236}">
                <a16:creationId xmlns:a16="http://schemas.microsoft.com/office/drawing/2014/main" id="{B874FDC3-76C1-8E5D-3E99-8FB6DFD00FF2}"/>
              </a:ext>
            </a:extLst>
          </p:cNvPr>
          <p:cNvSpPr txBox="1"/>
          <p:nvPr/>
        </p:nvSpPr>
        <p:spPr>
          <a:xfrm>
            <a:off x="9290785" y="4842837"/>
            <a:ext cx="2016934" cy="369332"/>
          </a:xfrm>
          <a:prstGeom prst="rect">
            <a:avLst/>
          </a:prstGeom>
          <a:noFill/>
        </p:spPr>
        <p:txBody>
          <a:bodyPr wrap="square" rtlCol="0">
            <a:spAutoFit/>
          </a:bodyPr>
          <a:lstStyle/>
          <a:p>
            <a:r>
              <a:rPr lang="en-US"/>
              <a:t>Billing _dim</a:t>
            </a:r>
            <a:endParaRPr lang="en-IN"/>
          </a:p>
        </p:txBody>
      </p:sp>
      <p:sp>
        <p:nvSpPr>
          <p:cNvPr id="13" name="TextBox 12">
            <a:extLst>
              <a:ext uri="{FF2B5EF4-FFF2-40B4-BE49-F238E27FC236}">
                <a16:creationId xmlns:a16="http://schemas.microsoft.com/office/drawing/2014/main" id="{2E422FF0-AB9D-DE64-A8F4-1A00BECAC08E}"/>
              </a:ext>
            </a:extLst>
          </p:cNvPr>
          <p:cNvSpPr txBox="1"/>
          <p:nvPr/>
        </p:nvSpPr>
        <p:spPr>
          <a:xfrm>
            <a:off x="83003" y="3147057"/>
            <a:ext cx="2482561" cy="369332"/>
          </a:xfrm>
          <a:prstGeom prst="rect">
            <a:avLst/>
          </a:prstGeom>
          <a:noFill/>
        </p:spPr>
        <p:txBody>
          <a:bodyPr wrap="square" rtlCol="0">
            <a:spAutoFit/>
          </a:bodyPr>
          <a:lstStyle/>
          <a:p>
            <a:r>
              <a:rPr lang="en-US" err="1"/>
              <a:t>Patient_Stagging</a:t>
            </a:r>
            <a:r>
              <a:rPr lang="en-US"/>
              <a:t> </a:t>
            </a:r>
            <a:endParaRPr lang="en-IN"/>
          </a:p>
        </p:txBody>
      </p:sp>
      <p:sp>
        <p:nvSpPr>
          <p:cNvPr id="15" name="TextBox 14">
            <a:extLst>
              <a:ext uri="{FF2B5EF4-FFF2-40B4-BE49-F238E27FC236}">
                <a16:creationId xmlns:a16="http://schemas.microsoft.com/office/drawing/2014/main" id="{4CC80332-E17D-84B2-8CCC-613C06BA9DC0}"/>
              </a:ext>
            </a:extLst>
          </p:cNvPr>
          <p:cNvSpPr txBox="1"/>
          <p:nvPr/>
        </p:nvSpPr>
        <p:spPr>
          <a:xfrm>
            <a:off x="9129264" y="3193679"/>
            <a:ext cx="2482561" cy="369332"/>
          </a:xfrm>
          <a:prstGeom prst="rect">
            <a:avLst/>
          </a:prstGeom>
          <a:noFill/>
        </p:spPr>
        <p:txBody>
          <a:bodyPr wrap="square" rtlCol="0">
            <a:spAutoFit/>
          </a:bodyPr>
          <a:lstStyle/>
          <a:p>
            <a:r>
              <a:rPr lang="en-US"/>
              <a:t>Billing_Stagging</a:t>
            </a:r>
            <a:endParaRPr lang="en-IN"/>
          </a:p>
        </p:txBody>
      </p:sp>
      <p:cxnSp>
        <p:nvCxnSpPr>
          <p:cNvPr id="22" name="Straight Arrow Connector 21">
            <a:extLst>
              <a:ext uri="{FF2B5EF4-FFF2-40B4-BE49-F238E27FC236}">
                <a16:creationId xmlns:a16="http://schemas.microsoft.com/office/drawing/2014/main" id="{4607FC44-3557-910C-9576-F66106405FF2}"/>
              </a:ext>
            </a:extLst>
          </p:cNvPr>
          <p:cNvCxnSpPr>
            <a:cxnSpLocks/>
            <a:stCxn id="17" idx="2"/>
            <a:endCxn id="13" idx="0"/>
          </p:cNvCxnSpPr>
          <p:nvPr/>
        </p:nvCxnSpPr>
        <p:spPr>
          <a:xfrm flipH="1">
            <a:off x="1324284" y="1860072"/>
            <a:ext cx="4702249" cy="12869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E16991FC-80B8-8406-6408-C04E692C745F}"/>
              </a:ext>
            </a:extLst>
          </p:cNvPr>
          <p:cNvCxnSpPr>
            <a:cxnSpLocks/>
          </p:cNvCxnSpPr>
          <p:nvPr/>
        </p:nvCxnSpPr>
        <p:spPr>
          <a:xfrm>
            <a:off x="1066799" y="3516389"/>
            <a:ext cx="0" cy="14672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4" name="TextBox 63">
            <a:extLst>
              <a:ext uri="{FF2B5EF4-FFF2-40B4-BE49-F238E27FC236}">
                <a16:creationId xmlns:a16="http://schemas.microsoft.com/office/drawing/2014/main" id="{322D7E29-DEAC-57F0-B7F2-48574F6C4E25}"/>
              </a:ext>
            </a:extLst>
          </p:cNvPr>
          <p:cNvSpPr txBox="1"/>
          <p:nvPr/>
        </p:nvSpPr>
        <p:spPr>
          <a:xfrm>
            <a:off x="5519785" y="6573358"/>
            <a:ext cx="2644501" cy="369332"/>
          </a:xfrm>
          <a:prstGeom prst="rect">
            <a:avLst/>
          </a:prstGeom>
          <a:noFill/>
        </p:spPr>
        <p:txBody>
          <a:bodyPr wrap="square">
            <a:spAutoFit/>
          </a:bodyPr>
          <a:lstStyle/>
          <a:p>
            <a:r>
              <a:rPr lang="en-US" err="1"/>
              <a:t>Hospital_Fact_Table</a:t>
            </a:r>
            <a:endParaRPr lang="en-US"/>
          </a:p>
        </p:txBody>
      </p:sp>
      <p:cxnSp>
        <p:nvCxnSpPr>
          <p:cNvPr id="67" name="Straight Arrow Connector 66">
            <a:extLst>
              <a:ext uri="{FF2B5EF4-FFF2-40B4-BE49-F238E27FC236}">
                <a16:creationId xmlns:a16="http://schemas.microsoft.com/office/drawing/2014/main" id="{CCE73B19-B488-5E01-D4A5-8E813225898D}"/>
              </a:ext>
            </a:extLst>
          </p:cNvPr>
          <p:cNvCxnSpPr>
            <a:cxnSpLocks/>
            <a:endCxn id="64" idx="0"/>
          </p:cNvCxnSpPr>
          <p:nvPr/>
        </p:nvCxnSpPr>
        <p:spPr>
          <a:xfrm>
            <a:off x="1207470" y="5352925"/>
            <a:ext cx="5634566" cy="12204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9" name="Straight Connector 68">
            <a:extLst>
              <a:ext uri="{FF2B5EF4-FFF2-40B4-BE49-F238E27FC236}">
                <a16:creationId xmlns:a16="http://schemas.microsoft.com/office/drawing/2014/main" id="{0EB9802F-F4B7-F830-888E-91820BAFE7BD}"/>
              </a:ext>
            </a:extLst>
          </p:cNvPr>
          <p:cNvCxnSpPr>
            <a:cxnSpLocks/>
            <a:stCxn id="11" idx="2"/>
            <a:endCxn id="64" idx="0"/>
          </p:cNvCxnSpPr>
          <p:nvPr/>
        </p:nvCxnSpPr>
        <p:spPr>
          <a:xfrm flipH="1">
            <a:off x="6842036" y="5212169"/>
            <a:ext cx="3457216" cy="1361189"/>
          </a:xfrm>
          <a:prstGeom prst="line">
            <a:avLst/>
          </a:prstGeom>
        </p:spPr>
        <p:style>
          <a:lnRef idx="2">
            <a:schemeClr val="dk1"/>
          </a:lnRef>
          <a:fillRef idx="0">
            <a:schemeClr val="dk1"/>
          </a:fillRef>
          <a:effectRef idx="1">
            <a:schemeClr val="dk1"/>
          </a:effectRef>
          <a:fontRef idx="minor">
            <a:schemeClr val="tx1"/>
          </a:fontRef>
        </p:style>
      </p:cxnSp>
      <p:cxnSp>
        <p:nvCxnSpPr>
          <p:cNvPr id="71" name="Straight Arrow Connector 70">
            <a:extLst>
              <a:ext uri="{FF2B5EF4-FFF2-40B4-BE49-F238E27FC236}">
                <a16:creationId xmlns:a16="http://schemas.microsoft.com/office/drawing/2014/main" id="{D471326A-506C-B261-94A9-EC9E298CD13D}"/>
              </a:ext>
            </a:extLst>
          </p:cNvPr>
          <p:cNvCxnSpPr>
            <a:cxnSpLocks/>
            <a:stCxn id="14" idx="2"/>
            <a:endCxn id="64" idx="0"/>
          </p:cNvCxnSpPr>
          <p:nvPr/>
        </p:nvCxnSpPr>
        <p:spPr>
          <a:xfrm>
            <a:off x="3426239" y="5342776"/>
            <a:ext cx="3415797" cy="12305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3" name="Straight Arrow Connector 72">
            <a:extLst>
              <a:ext uri="{FF2B5EF4-FFF2-40B4-BE49-F238E27FC236}">
                <a16:creationId xmlns:a16="http://schemas.microsoft.com/office/drawing/2014/main" id="{7C750F69-38D4-688C-4CB1-4BB3380F9984}"/>
              </a:ext>
            </a:extLst>
          </p:cNvPr>
          <p:cNvCxnSpPr>
            <a:cxnSpLocks/>
            <a:stCxn id="38" idx="2"/>
            <a:endCxn id="64" idx="0"/>
          </p:cNvCxnSpPr>
          <p:nvPr/>
        </p:nvCxnSpPr>
        <p:spPr>
          <a:xfrm flipH="1">
            <a:off x="6842036" y="5323480"/>
            <a:ext cx="975634" cy="12498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5" name="Straight Arrow Connector 74">
            <a:extLst>
              <a:ext uri="{FF2B5EF4-FFF2-40B4-BE49-F238E27FC236}">
                <a16:creationId xmlns:a16="http://schemas.microsoft.com/office/drawing/2014/main" id="{0FCCD106-13E6-128D-C274-9192CC1465F8}"/>
              </a:ext>
            </a:extLst>
          </p:cNvPr>
          <p:cNvCxnSpPr>
            <a:cxnSpLocks/>
            <a:endCxn id="64" idx="0"/>
          </p:cNvCxnSpPr>
          <p:nvPr/>
        </p:nvCxnSpPr>
        <p:spPr>
          <a:xfrm>
            <a:off x="5188484" y="5352925"/>
            <a:ext cx="1653552" cy="12204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8" name="TextBox 37">
            <a:extLst>
              <a:ext uri="{FF2B5EF4-FFF2-40B4-BE49-F238E27FC236}">
                <a16:creationId xmlns:a16="http://schemas.microsoft.com/office/drawing/2014/main" id="{4AF9FBE3-3F6F-2AC3-8249-7FD1742490D8}"/>
              </a:ext>
            </a:extLst>
          </p:cNvPr>
          <p:cNvSpPr txBox="1"/>
          <p:nvPr/>
        </p:nvSpPr>
        <p:spPr>
          <a:xfrm>
            <a:off x="6809203" y="4954148"/>
            <a:ext cx="2016934" cy="369332"/>
          </a:xfrm>
          <a:prstGeom prst="rect">
            <a:avLst/>
          </a:prstGeom>
          <a:noFill/>
        </p:spPr>
        <p:txBody>
          <a:bodyPr wrap="square" rtlCol="0">
            <a:spAutoFit/>
          </a:bodyPr>
          <a:lstStyle/>
          <a:p>
            <a:r>
              <a:rPr lang="en-US"/>
              <a:t> Insurance _dim</a:t>
            </a:r>
            <a:endParaRPr lang="en-IN"/>
          </a:p>
        </p:txBody>
      </p:sp>
      <p:cxnSp>
        <p:nvCxnSpPr>
          <p:cNvPr id="40" name="Straight Arrow Connector 39">
            <a:extLst>
              <a:ext uri="{FF2B5EF4-FFF2-40B4-BE49-F238E27FC236}">
                <a16:creationId xmlns:a16="http://schemas.microsoft.com/office/drawing/2014/main" id="{F397E0F3-5FE4-2E17-D99C-EA5D23AE99B4}"/>
              </a:ext>
            </a:extLst>
          </p:cNvPr>
          <p:cNvCxnSpPr>
            <a:cxnSpLocks/>
          </p:cNvCxnSpPr>
          <p:nvPr/>
        </p:nvCxnSpPr>
        <p:spPr>
          <a:xfrm>
            <a:off x="6002896" y="1849923"/>
            <a:ext cx="3762566" cy="14197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964F2950-A13E-B65B-A657-4CD9CF61756D}"/>
              </a:ext>
            </a:extLst>
          </p:cNvPr>
          <p:cNvCxnSpPr/>
          <p:nvPr/>
        </p:nvCxnSpPr>
        <p:spPr>
          <a:xfrm>
            <a:off x="9865437" y="3543088"/>
            <a:ext cx="26697" cy="13356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99901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0B39C-EAF0-96DA-BDAF-305FE2E548CD}"/>
              </a:ext>
            </a:extLst>
          </p:cNvPr>
          <p:cNvSpPr>
            <a:spLocks noGrp="1"/>
          </p:cNvSpPr>
          <p:nvPr>
            <p:ph type="title"/>
          </p:nvPr>
        </p:nvSpPr>
        <p:spPr>
          <a:xfrm>
            <a:off x="838200" y="365126"/>
            <a:ext cx="10515600" cy="723446"/>
          </a:xfrm>
        </p:spPr>
        <p:txBody>
          <a:bodyPr/>
          <a:lstStyle/>
          <a:p>
            <a:r>
              <a:rPr lang="en-IN"/>
              <a:t>Star Schema</a:t>
            </a:r>
          </a:p>
        </p:txBody>
      </p:sp>
      <p:pic>
        <p:nvPicPr>
          <p:cNvPr id="9" name="Content Placeholder 8" descr="A screenshot of a computer&#10;&#10;AI-generated content may be incorrect.">
            <a:extLst>
              <a:ext uri="{FF2B5EF4-FFF2-40B4-BE49-F238E27FC236}">
                <a16:creationId xmlns:a16="http://schemas.microsoft.com/office/drawing/2014/main" id="{0798685C-7036-83DF-C954-B72C3D1EA6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2229" y="1273629"/>
            <a:ext cx="8958942" cy="4942114"/>
          </a:xfrm>
        </p:spPr>
      </p:pic>
    </p:spTree>
    <p:extLst>
      <p:ext uri="{BB962C8B-B14F-4D97-AF65-F5344CB8AC3E}">
        <p14:creationId xmlns:p14="http://schemas.microsoft.com/office/powerpoint/2010/main" val="3914577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42478EE-1CEA-663B-28FB-89A11F13C786}"/>
              </a:ext>
            </a:extLst>
          </p:cNvPr>
          <p:cNvSpPr txBox="1"/>
          <p:nvPr/>
        </p:nvSpPr>
        <p:spPr>
          <a:xfrm>
            <a:off x="644245" y="975000"/>
            <a:ext cx="4648200" cy="830997"/>
          </a:xfrm>
          <a:prstGeom prst="rect">
            <a:avLst/>
          </a:prstGeom>
          <a:noFill/>
        </p:spPr>
        <p:txBody>
          <a:bodyPr wrap="square" rtlCol="0">
            <a:spAutoFit/>
          </a:bodyPr>
          <a:lstStyle/>
          <a:p>
            <a:endParaRPr lang="en-US" sz="2000" b="1">
              <a:latin typeface="Times New Roman" panose="02020603050405020304" pitchFamily="18" charset="0"/>
              <a:cs typeface="Times New Roman" panose="02020603050405020304" pitchFamily="18" charset="0"/>
            </a:endParaRPr>
          </a:p>
          <a:p>
            <a:r>
              <a:rPr lang="en-US" sz="2800" b="1">
                <a:latin typeface="Times New Roman" panose="02020603050405020304" pitchFamily="18" charset="0"/>
                <a:cs typeface="Times New Roman" panose="02020603050405020304" pitchFamily="18" charset="0"/>
              </a:rPr>
              <a:t>1. Patients</a:t>
            </a:r>
            <a:endParaRPr lang="en-IN" sz="2800" b="1">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02D9FDB-A139-B423-8EBD-9F6CDB4CE57E}"/>
              </a:ext>
            </a:extLst>
          </p:cNvPr>
          <p:cNvPicPr>
            <a:picLocks noChangeAspect="1"/>
          </p:cNvPicPr>
          <p:nvPr/>
        </p:nvPicPr>
        <p:blipFill>
          <a:blip r:embed="rId2"/>
          <a:stretch>
            <a:fillRect/>
          </a:stretch>
        </p:blipFill>
        <p:spPr>
          <a:xfrm>
            <a:off x="10225652" y="110842"/>
            <a:ext cx="1810669" cy="280440"/>
          </a:xfrm>
          <a:prstGeom prst="rect">
            <a:avLst/>
          </a:prstGeom>
        </p:spPr>
      </p:pic>
      <p:sp>
        <p:nvSpPr>
          <p:cNvPr id="5" name="Title 4">
            <a:extLst>
              <a:ext uri="{FF2B5EF4-FFF2-40B4-BE49-F238E27FC236}">
                <a16:creationId xmlns:a16="http://schemas.microsoft.com/office/drawing/2014/main" id="{8DFCE23B-058A-05ED-6162-A01CCBEAC471}"/>
              </a:ext>
            </a:extLst>
          </p:cNvPr>
          <p:cNvSpPr>
            <a:spLocks noGrp="1"/>
          </p:cNvSpPr>
          <p:nvPr>
            <p:ph type="title"/>
          </p:nvPr>
        </p:nvSpPr>
        <p:spPr>
          <a:xfrm>
            <a:off x="838200" y="365125"/>
            <a:ext cx="10515600" cy="830997"/>
          </a:xfrm>
        </p:spPr>
        <p:txBody>
          <a:bodyPr/>
          <a:lstStyle/>
          <a:p>
            <a:r>
              <a:rPr lang="en-IN"/>
              <a:t>FUNCTIONAL_REQUIREMENTS</a:t>
            </a:r>
          </a:p>
        </p:txBody>
      </p:sp>
      <p:pic>
        <p:nvPicPr>
          <p:cNvPr id="6" name="Picture 5" descr="A screenshot of a computer&#10;&#10;AI-generated content may be incorrect.">
            <a:extLst>
              <a:ext uri="{FF2B5EF4-FFF2-40B4-BE49-F238E27FC236}">
                <a16:creationId xmlns:a16="http://schemas.microsoft.com/office/drawing/2014/main" id="{890F91BD-1DAA-CB2E-EAD5-8EBC56A3EC7E}"/>
              </a:ext>
            </a:extLst>
          </p:cNvPr>
          <p:cNvPicPr>
            <a:picLocks noChangeAspect="1"/>
          </p:cNvPicPr>
          <p:nvPr/>
        </p:nvPicPr>
        <p:blipFill>
          <a:blip r:embed="rId3">
            <a:extLst>
              <a:ext uri="{28A0092B-C50C-407E-A947-70E740481C1C}">
                <a14:useLocalDpi xmlns:a14="http://schemas.microsoft.com/office/drawing/2010/main" val="0"/>
              </a:ext>
            </a:extLst>
          </a:blip>
          <a:srcRect b="71241"/>
          <a:stretch/>
        </p:blipFill>
        <p:spPr>
          <a:xfrm>
            <a:off x="548640" y="2194561"/>
            <a:ext cx="9555480" cy="3348990"/>
          </a:xfrm>
          <a:prstGeom prst="rect">
            <a:avLst/>
          </a:prstGeom>
        </p:spPr>
      </p:pic>
    </p:spTree>
    <p:extLst>
      <p:ext uri="{BB962C8B-B14F-4D97-AF65-F5344CB8AC3E}">
        <p14:creationId xmlns:p14="http://schemas.microsoft.com/office/powerpoint/2010/main" val="4213346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AI-generated content may be incorrect.">
            <a:extLst>
              <a:ext uri="{FF2B5EF4-FFF2-40B4-BE49-F238E27FC236}">
                <a16:creationId xmlns:a16="http://schemas.microsoft.com/office/drawing/2014/main" id="{9D5576D1-9B6B-F3E3-0E5C-6EA9BE1E7B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1599"/>
            <a:ext cx="12192000" cy="5254625"/>
          </a:xfrm>
          <a:prstGeom prst="rect">
            <a:avLst/>
          </a:prstGeom>
        </p:spPr>
      </p:pic>
      <p:sp>
        <p:nvSpPr>
          <p:cNvPr id="7" name="Title 6">
            <a:extLst>
              <a:ext uri="{FF2B5EF4-FFF2-40B4-BE49-F238E27FC236}">
                <a16:creationId xmlns:a16="http://schemas.microsoft.com/office/drawing/2014/main" id="{B03722CE-463F-44C2-598E-ED997DB1E4A1}"/>
              </a:ext>
            </a:extLst>
          </p:cNvPr>
          <p:cNvSpPr>
            <a:spLocks noGrp="1"/>
          </p:cNvSpPr>
          <p:nvPr>
            <p:ph type="title"/>
          </p:nvPr>
        </p:nvSpPr>
        <p:spPr>
          <a:xfrm>
            <a:off x="838200" y="365126"/>
            <a:ext cx="10515600" cy="1006474"/>
          </a:xfrm>
        </p:spPr>
        <p:txBody>
          <a:bodyPr/>
          <a:lstStyle/>
          <a:p>
            <a:r>
              <a:rPr lang="en-IN"/>
              <a:t> </a:t>
            </a:r>
          </a:p>
        </p:txBody>
      </p:sp>
      <p:pic>
        <p:nvPicPr>
          <p:cNvPr id="9" name="Picture 8">
            <a:extLst>
              <a:ext uri="{FF2B5EF4-FFF2-40B4-BE49-F238E27FC236}">
                <a16:creationId xmlns:a16="http://schemas.microsoft.com/office/drawing/2014/main" id="{505740CE-FE5F-E697-4796-1D66FE5C85FB}"/>
              </a:ext>
            </a:extLst>
          </p:cNvPr>
          <p:cNvPicPr>
            <a:picLocks noChangeAspect="1"/>
          </p:cNvPicPr>
          <p:nvPr/>
        </p:nvPicPr>
        <p:blipFill>
          <a:blip r:embed="rId3"/>
          <a:stretch>
            <a:fillRect/>
          </a:stretch>
        </p:blipFill>
        <p:spPr>
          <a:xfrm>
            <a:off x="10214076" y="95492"/>
            <a:ext cx="1810669" cy="280440"/>
          </a:xfrm>
          <a:prstGeom prst="rect">
            <a:avLst/>
          </a:prstGeom>
        </p:spPr>
      </p:pic>
    </p:spTree>
    <p:extLst>
      <p:ext uri="{BB962C8B-B14F-4D97-AF65-F5344CB8AC3E}">
        <p14:creationId xmlns:p14="http://schemas.microsoft.com/office/powerpoint/2010/main" val="4045198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69D49B-16B6-20C3-B587-63CFF3FE3BA6}"/>
              </a:ext>
            </a:extLst>
          </p:cNvPr>
          <p:cNvSpPr txBox="1"/>
          <p:nvPr/>
        </p:nvSpPr>
        <p:spPr>
          <a:xfrm>
            <a:off x="644245" y="975000"/>
            <a:ext cx="4648200" cy="830997"/>
          </a:xfrm>
          <a:prstGeom prst="rect">
            <a:avLst/>
          </a:prstGeom>
          <a:noFill/>
        </p:spPr>
        <p:txBody>
          <a:bodyPr wrap="square" rtlCol="0">
            <a:spAutoFit/>
          </a:bodyPr>
          <a:lstStyle/>
          <a:p>
            <a:endParaRPr lang="en-US" sz="2000" b="1">
              <a:latin typeface="Times New Roman" panose="02020603050405020304" pitchFamily="18" charset="0"/>
              <a:cs typeface="Times New Roman" panose="02020603050405020304" pitchFamily="18" charset="0"/>
            </a:endParaRPr>
          </a:p>
          <a:p>
            <a:r>
              <a:rPr lang="en-US" sz="2800" b="1">
                <a:latin typeface="Times New Roman" panose="02020603050405020304" pitchFamily="18" charset="0"/>
                <a:cs typeface="Times New Roman" panose="02020603050405020304" pitchFamily="18" charset="0"/>
              </a:rPr>
              <a:t>2. Physician</a:t>
            </a:r>
            <a:endParaRPr lang="en-IN" sz="2800" b="1">
              <a:latin typeface="Times New Roman" panose="02020603050405020304" pitchFamily="18" charset="0"/>
              <a:cs typeface="Times New Roman" panose="02020603050405020304" pitchFamily="18" charset="0"/>
            </a:endParaRPr>
          </a:p>
        </p:txBody>
      </p:sp>
      <p:pic>
        <p:nvPicPr>
          <p:cNvPr id="4" name="Picture 3" descr="A screenshot of a computer&#10;&#10;AI-generated content may be incorrect.">
            <a:extLst>
              <a:ext uri="{FF2B5EF4-FFF2-40B4-BE49-F238E27FC236}">
                <a16:creationId xmlns:a16="http://schemas.microsoft.com/office/drawing/2014/main" id="{0EEA504D-D845-605D-E628-A7557C7C92A9}"/>
              </a:ext>
            </a:extLst>
          </p:cNvPr>
          <p:cNvPicPr>
            <a:picLocks noChangeAspect="1"/>
          </p:cNvPicPr>
          <p:nvPr/>
        </p:nvPicPr>
        <p:blipFill>
          <a:blip r:embed="rId2">
            <a:extLst>
              <a:ext uri="{28A0092B-C50C-407E-A947-70E740481C1C}">
                <a14:useLocalDpi xmlns:a14="http://schemas.microsoft.com/office/drawing/2010/main" val="0"/>
              </a:ext>
            </a:extLst>
          </a:blip>
          <a:srcRect t="28088" b="34349"/>
          <a:stretch/>
        </p:blipFill>
        <p:spPr>
          <a:xfrm>
            <a:off x="1028700" y="2868930"/>
            <a:ext cx="9864090" cy="2548890"/>
          </a:xfrm>
          <a:prstGeom prst="rect">
            <a:avLst/>
          </a:prstGeom>
        </p:spPr>
      </p:pic>
    </p:spTree>
    <p:extLst>
      <p:ext uri="{BB962C8B-B14F-4D97-AF65-F5344CB8AC3E}">
        <p14:creationId xmlns:p14="http://schemas.microsoft.com/office/powerpoint/2010/main" val="3043239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59AA1D8B-849B-CE7E-EA3A-49CBC1276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7" y="596754"/>
            <a:ext cx="12154525" cy="5664491"/>
          </a:xfrm>
          <a:prstGeom prst="rect">
            <a:avLst/>
          </a:prstGeom>
        </p:spPr>
      </p:pic>
    </p:spTree>
    <p:extLst>
      <p:ext uri="{BB962C8B-B14F-4D97-AF65-F5344CB8AC3E}">
        <p14:creationId xmlns:p14="http://schemas.microsoft.com/office/powerpoint/2010/main" val="1994800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B898E6-58D1-5C54-A177-ADF1C082DB5A}"/>
              </a:ext>
            </a:extLst>
          </p:cNvPr>
          <p:cNvSpPr txBox="1"/>
          <p:nvPr/>
        </p:nvSpPr>
        <p:spPr>
          <a:xfrm>
            <a:off x="644245" y="975000"/>
            <a:ext cx="4648200" cy="830997"/>
          </a:xfrm>
          <a:prstGeom prst="rect">
            <a:avLst/>
          </a:prstGeom>
          <a:noFill/>
        </p:spPr>
        <p:txBody>
          <a:bodyPr wrap="square" rtlCol="0">
            <a:spAutoFit/>
          </a:bodyPr>
          <a:lstStyle/>
          <a:p>
            <a:endParaRPr lang="en-US" sz="2000" b="1">
              <a:latin typeface="Times New Roman" panose="02020603050405020304" pitchFamily="18" charset="0"/>
              <a:cs typeface="Times New Roman" panose="02020603050405020304" pitchFamily="18" charset="0"/>
            </a:endParaRPr>
          </a:p>
          <a:p>
            <a:r>
              <a:rPr lang="en-US" sz="2800" b="1">
                <a:latin typeface="Times New Roman" panose="02020603050405020304" pitchFamily="18" charset="0"/>
                <a:cs typeface="Times New Roman" panose="02020603050405020304" pitchFamily="18" charset="0"/>
              </a:rPr>
              <a:t>3.Appointment</a:t>
            </a:r>
            <a:endParaRPr lang="en-IN" sz="2800" b="1">
              <a:latin typeface="Times New Roman" panose="02020603050405020304" pitchFamily="18" charset="0"/>
              <a:cs typeface="Times New Roman" panose="02020603050405020304" pitchFamily="18" charset="0"/>
            </a:endParaRPr>
          </a:p>
        </p:txBody>
      </p:sp>
      <p:pic>
        <p:nvPicPr>
          <p:cNvPr id="4" name="Picture 3" descr="A screenshot of a computer&#10;&#10;AI-generated content may be incorrect.">
            <a:extLst>
              <a:ext uri="{FF2B5EF4-FFF2-40B4-BE49-F238E27FC236}">
                <a16:creationId xmlns:a16="http://schemas.microsoft.com/office/drawing/2014/main" id="{328B04FA-864D-5824-2753-2C1CDB3669B7}"/>
              </a:ext>
            </a:extLst>
          </p:cNvPr>
          <p:cNvPicPr>
            <a:picLocks noChangeAspect="1"/>
          </p:cNvPicPr>
          <p:nvPr/>
        </p:nvPicPr>
        <p:blipFill>
          <a:blip r:embed="rId2">
            <a:extLst>
              <a:ext uri="{28A0092B-C50C-407E-A947-70E740481C1C}">
                <a14:useLocalDpi xmlns:a14="http://schemas.microsoft.com/office/drawing/2010/main" val="0"/>
              </a:ext>
            </a:extLst>
          </a:blip>
          <a:srcRect t="65651"/>
          <a:stretch/>
        </p:blipFill>
        <p:spPr>
          <a:xfrm>
            <a:off x="891540" y="2811780"/>
            <a:ext cx="9441180" cy="2594610"/>
          </a:xfrm>
          <a:prstGeom prst="rect">
            <a:avLst/>
          </a:prstGeom>
        </p:spPr>
      </p:pic>
    </p:spTree>
    <p:extLst>
      <p:ext uri="{BB962C8B-B14F-4D97-AF65-F5344CB8AC3E}">
        <p14:creationId xmlns:p14="http://schemas.microsoft.com/office/powerpoint/2010/main" val="3654605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CDA294-C24D-EE9E-2894-2C1C6C491855}"/>
              </a:ext>
            </a:extLst>
          </p:cNvPr>
          <p:cNvSpPr>
            <a:spLocks noGrp="1"/>
          </p:cNvSpPr>
          <p:nvPr>
            <p:ph type="title"/>
          </p:nvPr>
        </p:nvSpPr>
        <p:spPr>
          <a:xfrm>
            <a:off x="1043631" y="809898"/>
            <a:ext cx="9942716" cy="1554480"/>
          </a:xfrm>
        </p:spPr>
        <p:txBody>
          <a:bodyPr anchor="ctr">
            <a:normAutofit/>
          </a:bodyPr>
          <a:lstStyle/>
          <a:p>
            <a:r>
              <a:rPr lang="en-US" sz="4800">
                <a:latin typeface="Times New Roman" panose="02020603050405020304" pitchFamily="18" charset="0"/>
                <a:cs typeface="Times New Roman" panose="02020603050405020304" pitchFamily="18" charset="0"/>
              </a:rPr>
              <a:t>INTRODUCTION</a:t>
            </a:r>
            <a:endParaRPr lang="en-IN" sz="48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8FAFB9-05F7-41E0-713E-E4D4D785CC34}"/>
              </a:ext>
            </a:extLst>
          </p:cNvPr>
          <p:cNvSpPr>
            <a:spLocks noGrp="1"/>
          </p:cNvSpPr>
          <p:nvPr>
            <p:ph idx="1"/>
          </p:nvPr>
        </p:nvSpPr>
        <p:spPr>
          <a:xfrm>
            <a:off x="1045028" y="3017522"/>
            <a:ext cx="9941319" cy="3124658"/>
          </a:xfrm>
        </p:spPr>
        <p:txBody>
          <a:bodyPr anchor="ctr">
            <a:normAutofit/>
          </a:bodyPr>
          <a:lstStyle/>
          <a:p>
            <a:pPr marL="0" indent="0" algn="just">
              <a:buNone/>
            </a:pPr>
            <a:r>
              <a:rPr lang="en-US" sz="2400">
                <a:latin typeface="Times New Roman" panose="02020603050405020304" pitchFamily="18" charset="0"/>
                <a:cs typeface="Times New Roman" panose="02020603050405020304" pitchFamily="18" charset="0"/>
              </a:rPr>
              <a:t>The project is aimed to design and implement ETL (Extract, Transform, Load) processes to manage and integrate data from various sources into a centralized data warehouse. The focus is on creating dimension tables for key entities such as patient, Physician, appointment, insurance, and billing modules. The project will utilize Talend, a leading data integration tool, to ensure efficient and reliable data processing.</a:t>
            </a:r>
            <a:endParaRPr lang="en-IN" sz="2400">
              <a:latin typeface="Times New Roman" panose="02020603050405020304" pitchFamily="18" charset="0"/>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04839F8-D021-B612-8B46-AFAEDC8EA78C}"/>
              </a:ext>
            </a:extLst>
          </p:cNvPr>
          <p:cNvPicPr>
            <a:picLocks noChangeAspect="1"/>
          </p:cNvPicPr>
          <p:nvPr/>
        </p:nvPicPr>
        <p:blipFill>
          <a:blip r:embed="rId2"/>
          <a:stretch>
            <a:fillRect/>
          </a:stretch>
        </p:blipFill>
        <p:spPr>
          <a:xfrm>
            <a:off x="10179354" y="140838"/>
            <a:ext cx="1812018" cy="293804"/>
          </a:xfrm>
          <a:prstGeom prst="rect">
            <a:avLst/>
          </a:prstGeom>
        </p:spPr>
      </p:pic>
    </p:spTree>
    <p:extLst>
      <p:ext uri="{BB962C8B-B14F-4D97-AF65-F5344CB8AC3E}">
        <p14:creationId xmlns:p14="http://schemas.microsoft.com/office/powerpoint/2010/main" val="20551682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16274F12-6725-9245-ADE0-9644F7D626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7675"/>
            <a:ext cx="12192000" cy="5962649"/>
          </a:xfrm>
          <a:prstGeom prst="rect">
            <a:avLst/>
          </a:prstGeom>
        </p:spPr>
      </p:pic>
    </p:spTree>
    <p:extLst>
      <p:ext uri="{BB962C8B-B14F-4D97-AF65-F5344CB8AC3E}">
        <p14:creationId xmlns:p14="http://schemas.microsoft.com/office/powerpoint/2010/main" val="1902807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DE03D6-4B9B-29D2-039A-AAD1564746F7}"/>
              </a:ext>
            </a:extLst>
          </p:cNvPr>
          <p:cNvSpPr txBox="1"/>
          <p:nvPr/>
        </p:nvSpPr>
        <p:spPr>
          <a:xfrm>
            <a:off x="644245" y="975000"/>
            <a:ext cx="4648200" cy="830997"/>
          </a:xfrm>
          <a:prstGeom prst="rect">
            <a:avLst/>
          </a:prstGeom>
          <a:noFill/>
        </p:spPr>
        <p:txBody>
          <a:bodyPr wrap="square" rtlCol="0">
            <a:spAutoFit/>
          </a:bodyPr>
          <a:lstStyle/>
          <a:p>
            <a:endParaRPr lang="en-US" sz="2000" b="1">
              <a:latin typeface="Times New Roman" panose="02020603050405020304" pitchFamily="18" charset="0"/>
              <a:cs typeface="Times New Roman" panose="02020603050405020304" pitchFamily="18" charset="0"/>
            </a:endParaRPr>
          </a:p>
          <a:p>
            <a:r>
              <a:rPr lang="en-US" sz="2800" b="1">
                <a:latin typeface="Times New Roman" panose="02020603050405020304" pitchFamily="18" charset="0"/>
                <a:cs typeface="Times New Roman" panose="02020603050405020304" pitchFamily="18" charset="0"/>
              </a:rPr>
              <a:t>4.Insurance</a:t>
            </a:r>
            <a:endParaRPr lang="en-IN" sz="2800" b="1">
              <a:latin typeface="Times New Roman" panose="02020603050405020304" pitchFamily="18" charset="0"/>
              <a:cs typeface="Times New Roman" panose="02020603050405020304" pitchFamily="18" charset="0"/>
            </a:endParaRPr>
          </a:p>
        </p:txBody>
      </p:sp>
      <p:pic>
        <p:nvPicPr>
          <p:cNvPr id="4" name="Picture 3" descr="A screenshot of a computer&#10;&#10;AI-generated content may be incorrect.">
            <a:extLst>
              <a:ext uri="{FF2B5EF4-FFF2-40B4-BE49-F238E27FC236}">
                <a16:creationId xmlns:a16="http://schemas.microsoft.com/office/drawing/2014/main" id="{0DB2BEF5-C50D-EABA-E48A-7999BC885284}"/>
              </a:ext>
            </a:extLst>
          </p:cNvPr>
          <p:cNvPicPr>
            <a:picLocks noChangeAspect="1"/>
          </p:cNvPicPr>
          <p:nvPr/>
        </p:nvPicPr>
        <p:blipFill>
          <a:blip r:embed="rId2">
            <a:extLst>
              <a:ext uri="{28A0092B-C50C-407E-A947-70E740481C1C}">
                <a14:useLocalDpi xmlns:a14="http://schemas.microsoft.com/office/drawing/2010/main" val="0"/>
              </a:ext>
            </a:extLst>
          </a:blip>
          <a:srcRect r="8308" b="62158"/>
          <a:stretch/>
        </p:blipFill>
        <p:spPr>
          <a:xfrm>
            <a:off x="1120140" y="2591299"/>
            <a:ext cx="9041129" cy="2883671"/>
          </a:xfrm>
          <a:prstGeom prst="rect">
            <a:avLst/>
          </a:prstGeom>
        </p:spPr>
      </p:pic>
    </p:spTree>
    <p:extLst>
      <p:ext uri="{BB962C8B-B14F-4D97-AF65-F5344CB8AC3E}">
        <p14:creationId xmlns:p14="http://schemas.microsoft.com/office/powerpoint/2010/main" val="1203904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2CB56A9D-7B9C-D48C-3443-99BDA76AA4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90" y="609455"/>
            <a:ext cx="12040219" cy="5639090"/>
          </a:xfrm>
          <a:prstGeom prst="rect">
            <a:avLst/>
          </a:prstGeom>
        </p:spPr>
      </p:pic>
    </p:spTree>
    <p:extLst>
      <p:ext uri="{BB962C8B-B14F-4D97-AF65-F5344CB8AC3E}">
        <p14:creationId xmlns:p14="http://schemas.microsoft.com/office/powerpoint/2010/main" val="1251025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AI-generated content may be incorrect.">
            <a:extLst>
              <a:ext uri="{FF2B5EF4-FFF2-40B4-BE49-F238E27FC236}">
                <a16:creationId xmlns:a16="http://schemas.microsoft.com/office/drawing/2014/main" id="{0DDBD817-C3C4-F728-44DA-02848D66D835}"/>
              </a:ext>
            </a:extLst>
          </p:cNvPr>
          <p:cNvPicPr>
            <a:picLocks noChangeAspect="1"/>
          </p:cNvPicPr>
          <p:nvPr/>
        </p:nvPicPr>
        <p:blipFill>
          <a:blip r:embed="rId2">
            <a:extLst>
              <a:ext uri="{28A0092B-C50C-407E-A947-70E740481C1C}">
                <a14:useLocalDpi xmlns:a14="http://schemas.microsoft.com/office/drawing/2010/main" val="0"/>
              </a:ext>
            </a:extLst>
          </a:blip>
          <a:srcRect t="42184"/>
          <a:stretch/>
        </p:blipFill>
        <p:spPr>
          <a:xfrm>
            <a:off x="845820" y="2297430"/>
            <a:ext cx="9932669" cy="3763780"/>
          </a:xfrm>
          <a:prstGeom prst="rect">
            <a:avLst/>
          </a:prstGeom>
        </p:spPr>
      </p:pic>
      <p:sp>
        <p:nvSpPr>
          <p:cNvPr id="3" name="TextBox 2">
            <a:extLst>
              <a:ext uri="{FF2B5EF4-FFF2-40B4-BE49-F238E27FC236}">
                <a16:creationId xmlns:a16="http://schemas.microsoft.com/office/drawing/2014/main" id="{AF8655FB-389E-E066-C46E-1799A9A8577D}"/>
              </a:ext>
            </a:extLst>
          </p:cNvPr>
          <p:cNvSpPr txBox="1"/>
          <p:nvPr/>
        </p:nvSpPr>
        <p:spPr>
          <a:xfrm>
            <a:off x="644245" y="975000"/>
            <a:ext cx="4648200" cy="830997"/>
          </a:xfrm>
          <a:prstGeom prst="rect">
            <a:avLst/>
          </a:prstGeom>
          <a:noFill/>
        </p:spPr>
        <p:txBody>
          <a:bodyPr wrap="square" rtlCol="0">
            <a:spAutoFit/>
          </a:bodyPr>
          <a:lstStyle/>
          <a:p>
            <a:endParaRPr lang="en-US" sz="2000" b="1">
              <a:latin typeface="Times New Roman" panose="02020603050405020304" pitchFamily="18" charset="0"/>
              <a:cs typeface="Times New Roman" panose="02020603050405020304" pitchFamily="18" charset="0"/>
            </a:endParaRPr>
          </a:p>
          <a:p>
            <a:r>
              <a:rPr lang="en-US" sz="2800" b="1">
                <a:latin typeface="Times New Roman" panose="02020603050405020304" pitchFamily="18" charset="0"/>
                <a:cs typeface="Times New Roman" panose="02020603050405020304" pitchFamily="18" charset="0"/>
              </a:rPr>
              <a:t>5.Billing</a:t>
            </a:r>
            <a:endParaRPr lang="en-IN" sz="2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0404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B68E9D95-2E4C-0969-6AAC-4EB63B88ED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17" y="533251"/>
            <a:ext cx="11970365" cy="5791498"/>
          </a:xfrm>
          <a:prstGeom prst="rect">
            <a:avLst/>
          </a:prstGeom>
        </p:spPr>
      </p:pic>
    </p:spTree>
    <p:extLst>
      <p:ext uri="{BB962C8B-B14F-4D97-AF65-F5344CB8AC3E}">
        <p14:creationId xmlns:p14="http://schemas.microsoft.com/office/powerpoint/2010/main" val="1345874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57DC60B-FEFF-A69A-79E8-7AF3FF5C2E56}"/>
              </a:ext>
            </a:extLst>
          </p:cNvPr>
          <p:cNvPicPr>
            <a:picLocks noChangeAspect="1"/>
          </p:cNvPicPr>
          <p:nvPr/>
        </p:nvPicPr>
        <p:blipFill>
          <a:blip r:embed="rId2"/>
          <a:stretch>
            <a:fillRect/>
          </a:stretch>
        </p:blipFill>
        <p:spPr>
          <a:xfrm>
            <a:off x="10179354" y="166238"/>
            <a:ext cx="1812018" cy="293804"/>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74E70750-B3EB-FE3E-D6EF-6585E68B6E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13" y="1304816"/>
            <a:ext cx="12122773" cy="4248368"/>
          </a:xfrm>
          <a:prstGeom prst="rect">
            <a:avLst/>
          </a:prstGeom>
        </p:spPr>
      </p:pic>
    </p:spTree>
    <p:extLst>
      <p:ext uri="{BB962C8B-B14F-4D97-AF65-F5344CB8AC3E}">
        <p14:creationId xmlns:p14="http://schemas.microsoft.com/office/powerpoint/2010/main" val="3061723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B98766-1F1B-468C-D171-32AD6C967EEA}"/>
              </a:ext>
            </a:extLst>
          </p:cNvPr>
          <p:cNvSpPr>
            <a:spLocks noGrp="1"/>
          </p:cNvSpPr>
          <p:nvPr>
            <p:ph type="title"/>
          </p:nvPr>
        </p:nvSpPr>
        <p:spPr>
          <a:xfrm>
            <a:off x="803475" y="330400"/>
            <a:ext cx="10515600" cy="1325563"/>
          </a:xfrm>
        </p:spPr>
        <p:txBody>
          <a:bodyPr>
            <a:normAutofit/>
          </a:bodyPr>
          <a:lstStyle/>
          <a:p>
            <a:r>
              <a:rPr lang="en-US" sz="5400">
                <a:latin typeface="Times New Roman" panose="02020603050405020304" pitchFamily="18" charset="0"/>
                <a:cs typeface="Times New Roman" panose="02020603050405020304" pitchFamily="18" charset="0"/>
              </a:rPr>
              <a:t>CONCLUSION</a:t>
            </a:r>
            <a:endParaRPr lang="en-IN" sz="5400">
              <a:latin typeface="Times New Roman" panose="02020603050405020304" pitchFamily="18" charset="0"/>
              <a:cs typeface="Times New Roman" panose="02020603050405020304" pitchFamily="18" charset="0"/>
            </a:endParaRPr>
          </a:p>
        </p:txBody>
      </p:sp>
      <p:sp>
        <p:nvSpPr>
          <p:cNvPr id="1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C631AEB7-875B-FA9A-0A15-F044DD95FBB4}"/>
              </a:ext>
            </a:extLst>
          </p:cNvPr>
          <p:cNvGraphicFramePr>
            <a:graphicFrameLocks noGrp="1"/>
          </p:cNvGraphicFramePr>
          <p:nvPr>
            <p:ph idx="1"/>
            <p:extLst>
              <p:ext uri="{D42A27DB-BD31-4B8C-83A1-F6EECF244321}">
                <p14:modId xmlns:p14="http://schemas.microsoft.com/office/powerpoint/2010/main" val="3071752016"/>
              </p:ext>
            </p:extLst>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1233518B-0A74-6155-5E40-32E0E0551F82}"/>
              </a:ext>
            </a:extLst>
          </p:cNvPr>
          <p:cNvPicPr>
            <a:picLocks noChangeAspect="1"/>
          </p:cNvPicPr>
          <p:nvPr/>
        </p:nvPicPr>
        <p:blipFill>
          <a:blip r:embed="rId7"/>
          <a:stretch>
            <a:fillRect/>
          </a:stretch>
        </p:blipFill>
        <p:spPr>
          <a:xfrm>
            <a:off x="10295101" y="79712"/>
            <a:ext cx="1810669" cy="280440"/>
          </a:xfrm>
          <a:prstGeom prst="rect">
            <a:avLst/>
          </a:prstGeom>
        </p:spPr>
      </p:pic>
    </p:spTree>
    <p:extLst>
      <p:ext uri="{BB962C8B-B14F-4D97-AF65-F5344CB8AC3E}">
        <p14:creationId xmlns:p14="http://schemas.microsoft.com/office/powerpoint/2010/main" val="2883507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8CA767AF-00D5-7E9F-F9EE-83AEA35BAC20}"/>
              </a:ext>
            </a:extLst>
          </p:cNvPr>
          <p:cNvSpPr txBox="1"/>
          <p:nvPr/>
        </p:nvSpPr>
        <p:spPr>
          <a:xfrm>
            <a:off x="1524003" y="1999615"/>
            <a:ext cx="9144000" cy="27640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7200" kern="1200">
                <a:solidFill>
                  <a:schemeClr val="tx1"/>
                </a:solidFill>
                <a:latin typeface="+mj-lt"/>
                <a:ea typeface="+mj-ea"/>
                <a:cs typeface="+mj-cs"/>
              </a:rPr>
              <a:t>Thank You</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1189FE68-ADDE-63D5-168B-CB30D2EC4EB6}"/>
              </a:ext>
            </a:extLst>
          </p:cNvPr>
          <p:cNvPicPr>
            <a:picLocks noChangeAspect="1"/>
          </p:cNvPicPr>
          <p:nvPr/>
        </p:nvPicPr>
        <p:blipFill>
          <a:blip r:embed="rId3"/>
          <a:stretch>
            <a:fillRect/>
          </a:stretch>
        </p:blipFill>
        <p:spPr>
          <a:xfrm>
            <a:off x="10232571" y="82593"/>
            <a:ext cx="1810669" cy="280440"/>
          </a:xfrm>
          <a:prstGeom prst="rect">
            <a:avLst/>
          </a:prstGeom>
        </p:spPr>
      </p:pic>
    </p:spTree>
    <p:extLst>
      <p:ext uri="{BB962C8B-B14F-4D97-AF65-F5344CB8AC3E}">
        <p14:creationId xmlns:p14="http://schemas.microsoft.com/office/powerpoint/2010/main" val="3353223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D9B91-791E-4C82-0305-CD326976EA3C}"/>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OBJECTIVES</a:t>
            </a:r>
            <a:endParaRPr lang="en-IN">
              <a:latin typeface="Times New Roman" panose="02020603050405020304" pitchFamily="18" charset="0"/>
              <a:cs typeface="Times New Roman" panose="02020603050405020304" pitchFamily="18" charset="0"/>
            </a:endParaRPr>
          </a:p>
        </p:txBody>
      </p:sp>
      <p:graphicFrame>
        <p:nvGraphicFramePr>
          <p:cNvPr id="7" name="Content Placeholder 2">
            <a:extLst>
              <a:ext uri="{FF2B5EF4-FFF2-40B4-BE49-F238E27FC236}">
                <a16:creationId xmlns:a16="http://schemas.microsoft.com/office/drawing/2014/main" id="{C4BB19A8-BF43-8591-6368-0D7170886219}"/>
              </a:ext>
            </a:extLst>
          </p:cNvPr>
          <p:cNvGraphicFramePr>
            <a:graphicFrameLocks noGrp="1"/>
          </p:cNvGraphicFramePr>
          <p:nvPr>
            <p:ph idx="1"/>
            <p:extLst>
              <p:ext uri="{D42A27DB-BD31-4B8C-83A1-F6EECF244321}">
                <p14:modId xmlns:p14="http://schemas.microsoft.com/office/powerpoint/2010/main" val="240433967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2205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8C072-F6DD-08BB-071E-4E90F5E20E8E}"/>
              </a:ext>
            </a:extLst>
          </p:cNvPr>
          <p:cNvSpPr>
            <a:spLocks noGrp="1"/>
          </p:cNvSpPr>
          <p:nvPr>
            <p:ph type="title"/>
          </p:nvPr>
        </p:nvSpPr>
        <p:spPr>
          <a:xfrm>
            <a:off x="838200" y="827905"/>
            <a:ext cx="10515600" cy="843189"/>
          </a:xfrm>
        </p:spPr>
        <p:txBody>
          <a:bodyPr/>
          <a:lstStyle/>
          <a:p>
            <a:r>
              <a:rPr lang="en-US">
                <a:latin typeface="Times New Roman" panose="02020603050405020304" pitchFamily="18" charset="0"/>
                <a:cs typeface="Times New Roman" panose="02020603050405020304" pitchFamily="18" charset="0"/>
              </a:rPr>
              <a:t>HARDWARE AND SOFTWARE USED</a:t>
            </a:r>
            <a:endParaRPr lang="en-IN">
              <a:latin typeface="Times New Roman" panose="02020603050405020304" pitchFamily="18" charset="0"/>
              <a:cs typeface="Times New Roman" panose="02020603050405020304" pitchFamily="18" charset="0"/>
            </a:endParaRPr>
          </a:p>
        </p:txBody>
      </p:sp>
      <p:graphicFrame>
        <p:nvGraphicFramePr>
          <p:cNvPr id="6" name="Content Placeholder 2">
            <a:extLst>
              <a:ext uri="{FF2B5EF4-FFF2-40B4-BE49-F238E27FC236}">
                <a16:creationId xmlns:a16="http://schemas.microsoft.com/office/drawing/2014/main" id="{57365397-6B20-B75B-0690-94715694B2FB}"/>
              </a:ext>
            </a:extLst>
          </p:cNvPr>
          <p:cNvGraphicFramePr>
            <a:graphicFrameLocks noGrp="1"/>
          </p:cNvGraphicFramePr>
          <p:nvPr>
            <p:ph idx="1"/>
            <p:extLst>
              <p:ext uri="{D42A27DB-BD31-4B8C-83A1-F6EECF244321}">
                <p14:modId xmlns:p14="http://schemas.microsoft.com/office/powerpoint/2010/main" val="2260481443"/>
              </p:ext>
            </p:extLst>
          </p:nvPr>
        </p:nvGraphicFramePr>
        <p:xfrm>
          <a:off x="838200" y="1850571"/>
          <a:ext cx="10515600" cy="4652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26436EB5-901E-C7F0-260B-079B816F97B6}"/>
              </a:ext>
            </a:extLst>
          </p:cNvPr>
          <p:cNvPicPr>
            <a:picLocks noChangeAspect="1"/>
          </p:cNvPicPr>
          <p:nvPr/>
        </p:nvPicPr>
        <p:blipFill>
          <a:blip r:embed="rId7"/>
          <a:stretch>
            <a:fillRect/>
          </a:stretch>
        </p:blipFill>
        <p:spPr>
          <a:xfrm>
            <a:off x="10214078" y="110071"/>
            <a:ext cx="1810669" cy="280440"/>
          </a:xfrm>
          <a:prstGeom prst="rect">
            <a:avLst/>
          </a:prstGeom>
        </p:spPr>
      </p:pic>
    </p:spTree>
    <p:extLst>
      <p:ext uri="{BB962C8B-B14F-4D97-AF65-F5344CB8AC3E}">
        <p14:creationId xmlns:p14="http://schemas.microsoft.com/office/powerpoint/2010/main" val="2019344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8FCEC-F0CD-870D-B7C1-41A4DFC664D6}"/>
              </a:ext>
            </a:extLst>
          </p:cNvPr>
          <p:cNvSpPr>
            <a:spLocks noGrp="1"/>
          </p:cNvSpPr>
          <p:nvPr>
            <p:ph type="title"/>
          </p:nvPr>
        </p:nvSpPr>
        <p:spPr/>
        <p:txBody>
          <a:bodyPr/>
          <a:lstStyle/>
          <a:p>
            <a:r>
              <a:rPr lang="en-IN"/>
              <a:t>Project Overview</a:t>
            </a:r>
          </a:p>
        </p:txBody>
      </p:sp>
      <p:sp>
        <p:nvSpPr>
          <p:cNvPr id="3" name="Content Placeholder 2">
            <a:extLst>
              <a:ext uri="{FF2B5EF4-FFF2-40B4-BE49-F238E27FC236}">
                <a16:creationId xmlns:a16="http://schemas.microsoft.com/office/drawing/2014/main" id="{E4A134C3-BC1B-351D-D1D6-31810A39FBC2}"/>
              </a:ext>
            </a:extLst>
          </p:cNvPr>
          <p:cNvSpPr>
            <a:spLocks noGrp="1"/>
          </p:cNvSpPr>
          <p:nvPr>
            <p:ph idx="1"/>
          </p:nvPr>
        </p:nvSpPr>
        <p:spPr>
          <a:xfrm>
            <a:off x="838199" y="1825625"/>
            <a:ext cx="10918371" cy="4020004"/>
          </a:xfrm>
        </p:spPr>
        <p:txBody>
          <a:bodyPr>
            <a:normAutofit fontScale="77500" lnSpcReduction="20000"/>
          </a:bodyPr>
          <a:lstStyle/>
          <a:p>
            <a:r>
              <a:rPr lang="en-US"/>
              <a:t>ABC Hospital is a leading multispecialty hospital headquartered in Chennai.  It offers comprehensive medical care in more than 40 specialties.  It has vast pool of talented and experienced team of doctors who are further supported by team of highly qualified, experienced and dedicated support staff and cutting edge technology.</a:t>
            </a:r>
          </a:p>
          <a:p>
            <a:endParaRPr lang="en-US"/>
          </a:p>
          <a:p>
            <a:r>
              <a:rPr lang="en-US"/>
              <a:t>The following are the modules in this proposed system</a:t>
            </a:r>
          </a:p>
          <a:p>
            <a:pPr marL="0" indent="0">
              <a:buNone/>
            </a:pPr>
            <a:r>
              <a:rPr lang="en-US"/>
              <a:t>    a)	Patient Module</a:t>
            </a:r>
          </a:p>
          <a:p>
            <a:pPr marL="0" indent="0">
              <a:buNone/>
            </a:pPr>
            <a:r>
              <a:rPr lang="en-US"/>
              <a:t>    b)	Physician Module</a:t>
            </a:r>
          </a:p>
          <a:p>
            <a:pPr marL="0" indent="0">
              <a:buNone/>
            </a:pPr>
            <a:r>
              <a:rPr lang="en-US"/>
              <a:t>    c)	Appointment Module</a:t>
            </a:r>
          </a:p>
          <a:p>
            <a:pPr marL="0" indent="0">
              <a:buNone/>
            </a:pPr>
            <a:r>
              <a:rPr lang="en-US"/>
              <a:t>    d)	Insurance Module</a:t>
            </a:r>
          </a:p>
          <a:p>
            <a:pPr marL="0" indent="0">
              <a:buNone/>
            </a:pPr>
            <a:r>
              <a:rPr lang="en-US"/>
              <a:t>    e)	Billing Module</a:t>
            </a:r>
          </a:p>
          <a:p>
            <a:endParaRPr lang="en-IN"/>
          </a:p>
        </p:txBody>
      </p:sp>
    </p:spTree>
    <p:extLst>
      <p:ext uri="{BB962C8B-B14F-4D97-AF65-F5344CB8AC3E}">
        <p14:creationId xmlns:p14="http://schemas.microsoft.com/office/powerpoint/2010/main" val="4098335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B31B4-1BB1-2312-E807-EE8A78444BAC}"/>
              </a:ext>
            </a:extLst>
          </p:cNvPr>
          <p:cNvSpPr>
            <a:spLocks noGrp="1"/>
          </p:cNvSpPr>
          <p:nvPr>
            <p:ph type="title"/>
          </p:nvPr>
        </p:nvSpPr>
        <p:spPr>
          <a:xfrm>
            <a:off x="481145" y="422103"/>
            <a:ext cx="10066122" cy="1298448"/>
          </a:xfrm>
        </p:spPr>
        <p:txBody>
          <a:bodyPr anchor="b">
            <a:normAutofit/>
          </a:bodyPr>
          <a:lstStyle/>
          <a:p>
            <a:r>
              <a:rPr lang="en-US" sz="4800">
                <a:latin typeface="Lucida Bright" panose="02040602050505020304" pitchFamily="18" charset="0"/>
              </a:rPr>
              <a:t>DATAWARE HOUSE</a:t>
            </a:r>
            <a:endParaRPr lang="en-IN" sz="4800">
              <a:latin typeface="Lucida Bright" panose="02040602050505020304" pitchFamily="18" charset="0"/>
            </a:endParaRPr>
          </a:p>
        </p:txBody>
      </p:sp>
      <p:sp>
        <p:nvSpPr>
          <p:cNvPr id="23" name="Content Placeholder 7">
            <a:extLst>
              <a:ext uri="{FF2B5EF4-FFF2-40B4-BE49-F238E27FC236}">
                <a16:creationId xmlns:a16="http://schemas.microsoft.com/office/drawing/2014/main" id="{7E3EE1DC-F02C-96D7-688B-81825EFB54AF}"/>
              </a:ext>
            </a:extLst>
          </p:cNvPr>
          <p:cNvSpPr>
            <a:spLocks noGrp="1"/>
          </p:cNvSpPr>
          <p:nvPr>
            <p:ph idx="1"/>
          </p:nvPr>
        </p:nvSpPr>
        <p:spPr>
          <a:xfrm>
            <a:off x="388687" y="2349661"/>
            <a:ext cx="4935872" cy="3889298"/>
          </a:xfrm>
        </p:spPr>
        <p:txBody>
          <a:bodyPr anchor="ctr">
            <a:normAutofit fontScale="77500" lnSpcReduction="20000"/>
          </a:bodyPr>
          <a:lstStyle/>
          <a:p>
            <a:pPr marL="0" indent="0" algn="just">
              <a:lnSpc>
                <a:spcPct val="120000"/>
              </a:lnSpc>
              <a:buNone/>
            </a:pPr>
            <a:r>
              <a:rPr lang="en-US" sz="2400">
                <a:latin typeface="Times New Roman" panose="02020603050405020304" pitchFamily="18" charset="0"/>
                <a:cs typeface="Times New Roman" panose="02020603050405020304" pitchFamily="18" charset="0"/>
              </a:rPr>
              <a:t>A data warehouse is a centralized repository that stores integrated data from multiple sources.</a:t>
            </a:r>
          </a:p>
          <a:p>
            <a:pPr marL="0" indent="0" algn="just">
              <a:buNone/>
            </a:pPr>
            <a:endParaRPr lang="en-US" sz="2400">
              <a:latin typeface="Times New Roman" panose="02020603050405020304" pitchFamily="18" charset="0"/>
              <a:cs typeface="Times New Roman" panose="02020603050405020304" pitchFamily="18" charset="0"/>
            </a:endParaRPr>
          </a:p>
          <a:p>
            <a:pPr marL="0" indent="0">
              <a:buNone/>
            </a:pPr>
            <a:r>
              <a:rPr lang="en-US" sz="2400" b="1">
                <a:latin typeface="Times New Roman" panose="02020603050405020304" pitchFamily="18" charset="0"/>
                <a:cs typeface="Times New Roman" panose="02020603050405020304" pitchFamily="18" charset="0"/>
              </a:rPr>
              <a:t>Dimension Tables:</a:t>
            </a:r>
            <a:r>
              <a:rPr lang="en-US" sz="2100" b="1">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Patient</a:t>
            </a:r>
          </a:p>
          <a:p>
            <a:pPr>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Physician</a:t>
            </a:r>
          </a:p>
          <a:p>
            <a:pPr>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Appointment</a:t>
            </a:r>
          </a:p>
          <a:p>
            <a:pPr>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Insurance</a:t>
            </a:r>
          </a:p>
          <a:p>
            <a:pPr>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Billing</a:t>
            </a:r>
          </a:p>
          <a:p>
            <a:pPr marL="0" indent="0">
              <a:buNone/>
            </a:pPr>
            <a:endParaRPr lang="en-US" sz="2000">
              <a:latin typeface="Times New Roman" panose="02020603050405020304" pitchFamily="18" charset="0"/>
              <a:cs typeface="Times New Roman" panose="02020603050405020304" pitchFamily="18" charset="0"/>
            </a:endParaRPr>
          </a:p>
          <a:p>
            <a:pPr marL="0" indent="0">
              <a:buNone/>
            </a:pPr>
            <a:r>
              <a:rPr lang="en-US" sz="2400" b="1">
                <a:latin typeface="Times New Roman" panose="02020603050405020304" pitchFamily="18" charset="0"/>
                <a:cs typeface="Times New Roman" panose="02020603050405020304" pitchFamily="18" charset="0"/>
              </a:rPr>
              <a:t>Fact Tables:</a:t>
            </a:r>
          </a:p>
          <a:p>
            <a:pPr>
              <a:buFont typeface="Wingdings" panose="05000000000000000000" pitchFamily="2" charset="2"/>
              <a:buChar char="§"/>
            </a:pPr>
            <a:r>
              <a:rPr lang="en-US" sz="2000" err="1">
                <a:latin typeface="Times New Roman" panose="02020603050405020304" pitchFamily="18" charset="0"/>
                <a:cs typeface="Times New Roman" panose="02020603050405020304" pitchFamily="18" charset="0"/>
              </a:rPr>
              <a:t>Hospital_data</a:t>
            </a:r>
            <a:endParaRPr lang="en-US" sz="20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6223253-D210-B31D-0F67-931C0F4C0E91}"/>
              </a:ext>
            </a:extLst>
          </p:cNvPr>
          <p:cNvPicPr>
            <a:picLocks noChangeAspect="1"/>
          </p:cNvPicPr>
          <p:nvPr/>
        </p:nvPicPr>
        <p:blipFill>
          <a:blip r:embed="rId2"/>
          <a:stretch>
            <a:fillRect/>
          </a:stretch>
        </p:blipFill>
        <p:spPr>
          <a:xfrm>
            <a:off x="10214078" y="135125"/>
            <a:ext cx="1810669" cy="280440"/>
          </a:xfrm>
          <a:prstGeom prst="rect">
            <a:avLst/>
          </a:prstGeom>
        </p:spPr>
      </p:pic>
      <p:pic>
        <p:nvPicPr>
          <p:cNvPr id="4" name="Picture 3">
            <a:extLst>
              <a:ext uri="{FF2B5EF4-FFF2-40B4-BE49-F238E27FC236}">
                <a16:creationId xmlns:a16="http://schemas.microsoft.com/office/drawing/2014/main" id="{DCA1572D-8132-5493-8F1D-5A9ADBE980D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65415" y="2460170"/>
            <a:ext cx="5590954" cy="4166507"/>
          </a:xfrm>
          <a:prstGeom prst="rect">
            <a:avLst/>
          </a:prstGeom>
          <a:noFill/>
          <a:ln>
            <a:noFill/>
          </a:ln>
        </p:spPr>
      </p:pic>
    </p:spTree>
    <p:extLst>
      <p:ext uri="{BB962C8B-B14F-4D97-AF65-F5344CB8AC3E}">
        <p14:creationId xmlns:p14="http://schemas.microsoft.com/office/powerpoint/2010/main" val="2561823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99736B1-0B5C-3BFB-DD32-F571C06C3124}"/>
              </a:ext>
            </a:extLst>
          </p:cNvPr>
          <p:cNvSpPr>
            <a:spLocks noGrp="1"/>
          </p:cNvSpPr>
          <p:nvPr>
            <p:ph type="title"/>
          </p:nvPr>
        </p:nvSpPr>
        <p:spPr>
          <a:xfrm>
            <a:off x="699713" y="846752"/>
            <a:ext cx="7063721" cy="1159200"/>
          </a:xfrm>
        </p:spPr>
        <p:txBody>
          <a:bodyPr vert="horz" lIns="91440" tIns="45720" rIns="91440" bIns="45720" rtlCol="0" anchor="ctr">
            <a:normAutofit fontScale="90000"/>
          </a:bodyPr>
          <a:lstStyle/>
          <a:p>
            <a:r>
              <a:rPr lang="en-US" sz="4000" kern="1200">
                <a:solidFill>
                  <a:srgbClr val="FFFFFF"/>
                </a:solidFill>
                <a:latin typeface="+mj-lt"/>
                <a:ea typeface="+mj-ea"/>
                <a:cs typeface="+mj-cs"/>
              </a:rPr>
              <a:t>SC</a:t>
            </a:r>
            <a:r>
              <a:rPr lang="en-US" sz="4000">
                <a:latin typeface="Times New Roman" panose="02020603050405020304" pitchFamily="18" charset="0"/>
                <a:cs typeface="Times New Roman" panose="02020603050405020304" pitchFamily="18" charset="0"/>
              </a:rPr>
              <a:t>SCHEMA DIAGRAM</a:t>
            </a:r>
            <a:r>
              <a:rPr lang="en-US" sz="4000" kern="1200">
                <a:solidFill>
                  <a:srgbClr val="FFFFFF"/>
                </a:solidFill>
                <a:latin typeface="+mj-lt"/>
                <a:ea typeface="+mj-ea"/>
                <a:cs typeface="+mj-cs"/>
              </a:rPr>
              <a:t>HEMA DIAGRAM</a:t>
            </a:r>
          </a:p>
        </p:txBody>
      </p:sp>
      <p:pic>
        <p:nvPicPr>
          <p:cNvPr id="3" name="Picture 2">
            <a:extLst>
              <a:ext uri="{FF2B5EF4-FFF2-40B4-BE49-F238E27FC236}">
                <a16:creationId xmlns:a16="http://schemas.microsoft.com/office/drawing/2014/main" id="{4D2D668E-4923-0DF1-CB07-B5ACE191BA45}"/>
              </a:ext>
            </a:extLst>
          </p:cNvPr>
          <p:cNvPicPr>
            <a:picLocks noChangeAspect="1"/>
          </p:cNvPicPr>
          <p:nvPr/>
        </p:nvPicPr>
        <p:blipFill>
          <a:blip r:embed="rId2"/>
          <a:stretch>
            <a:fillRect/>
          </a:stretch>
        </p:blipFill>
        <p:spPr>
          <a:xfrm>
            <a:off x="10190929" y="113128"/>
            <a:ext cx="1810669" cy="280440"/>
          </a:xfrm>
          <a:prstGeom prst="rect">
            <a:avLst/>
          </a:prstGeom>
        </p:spPr>
      </p:pic>
      <p:pic>
        <p:nvPicPr>
          <p:cNvPr id="2114" name="Picture 66">
            <a:extLst>
              <a:ext uri="{FF2B5EF4-FFF2-40B4-BE49-F238E27FC236}">
                <a16:creationId xmlns:a16="http://schemas.microsoft.com/office/drawing/2014/main" id="{81B12485-B336-E610-806E-52748E86CC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5629" y="1752601"/>
            <a:ext cx="7870371" cy="4637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035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15EB7A-9AC7-82C6-F35C-0C5AB1EC042E}"/>
              </a:ext>
            </a:extLst>
          </p:cNvPr>
          <p:cNvSpPr txBox="1">
            <a:spLocks/>
          </p:cNvSpPr>
          <p:nvPr/>
        </p:nvSpPr>
        <p:spPr>
          <a:xfrm>
            <a:off x="638881" y="417576"/>
            <a:ext cx="10909640" cy="12493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6600" b="1" kern="1200">
                <a:solidFill>
                  <a:schemeClr val="tx1"/>
                </a:solidFill>
                <a:latin typeface="+mj-lt"/>
                <a:ea typeface="+mj-ea"/>
                <a:cs typeface="+mj-cs"/>
              </a:rPr>
              <a:t>MAPPING DIAGRAM</a:t>
            </a:r>
          </a:p>
        </p:txBody>
      </p:sp>
      <p:sp>
        <p:nvSpPr>
          <p:cNvPr id="6" name="TextBox 5">
            <a:extLst>
              <a:ext uri="{FF2B5EF4-FFF2-40B4-BE49-F238E27FC236}">
                <a16:creationId xmlns:a16="http://schemas.microsoft.com/office/drawing/2014/main" id="{23885854-928C-3CD9-C730-697B0B0DA46B}"/>
              </a:ext>
            </a:extLst>
          </p:cNvPr>
          <p:cNvSpPr txBox="1"/>
          <p:nvPr/>
        </p:nvSpPr>
        <p:spPr>
          <a:xfrm>
            <a:off x="638881" y="1809541"/>
            <a:ext cx="10909643" cy="687406"/>
          </a:xfrm>
          <a:prstGeom prst="rect">
            <a:avLst/>
          </a:prstGeom>
        </p:spPr>
        <p:txBody>
          <a:bodyPr vert="horz" lIns="91440" tIns="45720" rIns="91440" bIns="45720" rtlCol="0" anchor="ctr">
            <a:normAutofit/>
          </a:bodyPr>
          <a:lstStyle/>
          <a:p>
            <a:pPr algn="ctr">
              <a:lnSpc>
                <a:spcPct val="90000"/>
              </a:lnSpc>
              <a:spcBef>
                <a:spcPts val="1000"/>
              </a:spcBef>
            </a:pPr>
            <a:r>
              <a:rPr lang="en-US" sz="2400" b="1" kern="1200">
                <a:solidFill>
                  <a:schemeClr val="tx1"/>
                </a:solidFill>
                <a:latin typeface="+mn-lt"/>
                <a:ea typeface="+mn-ea"/>
                <a:cs typeface="+mn-cs"/>
              </a:rPr>
              <a:t>Patient Staging</a:t>
            </a:r>
          </a:p>
        </p:txBody>
      </p:sp>
      <p:sp>
        <p:nvSpPr>
          <p:cNvPr id="2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AI-generated content may be incorrect.">
            <a:extLst>
              <a:ext uri="{FF2B5EF4-FFF2-40B4-BE49-F238E27FC236}">
                <a16:creationId xmlns:a16="http://schemas.microsoft.com/office/drawing/2014/main" id="{4CE9621F-D558-C346-9F70-A078959FE1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890" y="2633472"/>
            <a:ext cx="9935171" cy="3586353"/>
          </a:xfrm>
          <a:prstGeom prst="rect">
            <a:avLst/>
          </a:prstGeom>
        </p:spPr>
      </p:pic>
      <p:pic>
        <p:nvPicPr>
          <p:cNvPr id="3" name="Picture 2">
            <a:extLst>
              <a:ext uri="{FF2B5EF4-FFF2-40B4-BE49-F238E27FC236}">
                <a16:creationId xmlns:a16="http://schemas.microsoft.com/office/drawing/2014/main" id="{3BFE9E3E-BFB2-FE0B-B99A-D841580B3D62}"/>
              </a:ext>
            </a:extLst>
          </p:cNvPr>
          <p:cNvPicPr>
            <a:picLocks noChangeAspect="1"/>
          </p:cNvPicPr>
          <p:nvPr/>
        </p:nvPicPr>
        <p:blipFill>
          <a:blip r:embed="rId3"/>
          <a:stretch>
            <a:fillRect/>
          </a:stretch>
        </p:blipFill>
        <p:spPr>
          <a:xfrm>
            <a:off x="10225652" y="118163"/>
            <a:ext cx="1810669" cy="280440"/>
          </a:xfrm>
          <a:prstGeom prst="rect">
            <a:avLst/>
          </a:prstGeom>
        </p:spPr>
      </p:pic>
    </p:spTree>
    <p:extLst>
      <p:ext uri="{BB962C8B-B14F-4D97-AF65-F5344CB8AC3E}">
        <p14:creationId xmlns:p14="http://schemas.microsoft.com/office/powerpoint/2010/main" val="1999056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EBA42C-6D8C-9723-5274-B515BAD33C27}"/>
              </a:ext>
            </a:extLst>
          </p:cNvPr>
          <p:cNvSpPr txBox="1"/>
          <p:nvPr/>
        </p:nvSpPr>
        <p:spPr>
          <a:xfrm>
            <a:off x="4274219" y="906571"/>
            <a:ext cx="3281609" cy="687406"/>
          </a:xfrm>
          <a:prstGeom prst="rect">
            <a:avLst/>
          </a:prstGeom>
        </p:spPr>
        <p:txBody>
          <a:bodyPr vert="horz" lIns="91440" tIns="45720" rIns="91440" bIns="45720" rtlCol="0" anchor="ctr">
            <a:normAutofit/>
          </a:bodyPr>
          <a:lstStyle/>
          <a:p>
            <a:pPr algn="ctr">
              <a:lnSpc>
                <a:spcPct val="90000"/>
              </a:lnSpc>
              <a:spcBef>
                <a:spcPts val="1000"/>
              </a:spcBef>
            </a:pPr>
            <a:r>
              <a:rPr lang="en-US" sz="2400" b="1" kern="1200">
                <a:solidFill>
                  <a:schemeClr val="tx1"/>
                </a:solidFill>
                <a:latin typeface="+mn-lt"/>
                <a:ea typeface="+mn-ea"/>
                <a:cs typeface="+mn-cs"/>
              </a:rPr>
              <a:t>Physician Staging</a:t>
            </a:r>
          </a:p>
        </p:txBody>
      </p:sp>
      <p:pic>
        <p:nvPicPr>
          <p:cNvPr id="6" name="Picture 5" descr="A diagram with text and words&#10;&#10;AI-generated content may be incorrect.">
            <a:extLst>
              <a:ext uri="{FF2B5EF4-FFF2-40B4-BE49-F238E27FC236}">
                <a16:creationId xmlns:a16="http://schemas.microsoft.com/office/drawing/2014/main" id="{6AD060A0-3D75-B53F-A38B-3E1C87078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1630" y="2561276"/>
            <a:ext cx="8606789" cy="2342194"/>
          </a:xfrm>
          <a:prstGeom prst="rect">
            <a:avLst/>
          </a:prstGeom>
        </p:spPr>
      </p:pic>
    </p:spTree>
    <p:extLst>
      <p:ext uri="{BB962C8B-B14F-4D97-AF65-F5344CB8AC3E}">
        <p14:creationId xmlns:p14="http://schemas.microsoft.com/office/powerpoint/2010/main" val="1584319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27</Slides>
  <Notes>2</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INTRODUCTION</vt:lpstr>
      <vt:lpstr>OBJECTIVES</vt:lpstr>
      <vt:lpstr>HARDWARE AND SOFTWARE USED</vt:lpstr>
      <vt:lpstr>Project Overview</vt:lpstr>
      <vt:lpstr>DATAWARE HOUSE</vt:lpstr>
      <vt:lpstr>SCSCHEMA DIAGRAMHEMA DIAGRAM</vt:lpstr>
      <vt:lpstr>PowerPoint Presentation</vt:lpstr>
      <vt:lpstr>PowerPoint Presentation</vt:lpstr>
      <vt:lpstr>PowerPoint Presentation</vt:lpstr>
      <vt:lpstr>PowerPoint Presentation</vt:lpstr>
      <vt:lpstr>PowerPoint Presentation</vt:lpstr>
      <vt:lpstr>PowerPoint Presentation</vt:lpstr>
      <vt:lpstr>Star Schema</vt:lpstr>
      <vt:lpstr>FUNCTIONAL_REQUIREMENTS</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Kolla, Nithin (Contractor)</dc:creator>
  <cp:revision>15</cp:revision>
  <dcterms:modified xsi:type="dcterms:W3CDTF">2025-03-24T05:59:21Z</dcterms:modified>
</cp:coreProperties>
</file>