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Average"/>
      <p:regular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verage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f5da0d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f5da0d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f5da0d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f5da0d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f5da0d2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f5da0d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f5da0d2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ef5da0d2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f5da0d2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f5da0d2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f5da0d2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f5da0d2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ef5da0d2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ef5da0d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f5da0d2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ef5da0d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ef5da0d2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ef5da0d2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f5da0d2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f5da0d2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ef5da0d2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ef5da0d2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ef5da0d2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ef5da0d2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88b74b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88b74b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ebf66c94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ebf66c94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71bd97ea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71bd97ea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88b74bea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88b74be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866ac2f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866ac2f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a51bda4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a51bda4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71bd97e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71bd97e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ebf66c94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ebf66c9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ebf66c94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ebf66c94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ebf66c94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ebf66c94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bf66c9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bf66c9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f5da0d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f5da0d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f5da0d2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f5da0d2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ef5da0d2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ef5da0d2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7588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Analytics Work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670375"/>
            <a:ext cx="78015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Sanjeev Narasimhan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19,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User Trends Based on Acc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572000" y="1659500"/>
            <a:ext cx="42603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us see how active users are based on action engagement (participative players)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circles represent outliers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an inordinate number of transactions → not normal users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Earlier users were most active and interacted with gameplay frequently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Aside from first month relative stagnant activity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10024"/>
            <a:ext cx="4260301" cy="335717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1036150" y="1709425"/>
            <a:ext cx="209400" cy="2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1036150" y="2467050"/>
            <a:ext cx="209400" cy="2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036150" y="3717100"/>
            <a:ext cx="209400" cy="209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Models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5" y="1445200"/>
            <a:ext cx="4260300" cy="342169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Mixture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0" y="1659500"/>
            <a:ext cx="42603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algorithm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represents the strength of the model based on the number of clusters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circle represents optimal number of clusters (3)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score calculates how good the clusters are based on cohesion and separation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Score of ~0.978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1008225" y="1715325"/>
            <a:ext cx="216300" cy="22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Agglomerative</a:t>
            </a:r>
            <a:r>
              <a:rPr lang="en"/>
              <a:t>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0" y="1659500"/>
            <a:ext cx="42603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algorithm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uses the cohesiveness and separations of the data to determine optimal number of clusters (3)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score calculates how good the clusters are based on cohesion and separation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Silhouette Score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~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0.978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25" y="1511965"/>
            <a:ext cx="4260300" cy="319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</a:t>
            </a:r>
            <a:r>
              <a:rPr lang="en"/>
              <a:t> Model – Looking at Trends Again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5" y="1702400"/>
            <a:ext cx="4323051" cy="30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50" y="1702400"/>
            <a:ext cx="4328875" cy="30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Within-Cluster Findings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Rudimentary Summary Statistics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188900" y="1152475"/>
            <a:ext cx="2895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0: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 Users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 Creation between July 2022 - December 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Tiles: ~1,690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Milipoints: ~7,130,000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Transactions: ~7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Outliers: 006, EVA, Siho, solarceo, 도미니, 보리맘, 쇼박 --&gt; have an inordinate amount of tiles and/ or milipoints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083900" y="1152475"/>
            <a:ext cx="30717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 Creation between July 2022 - December 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Tiles: ~1,510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Milipoints: ~294,000,000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Transactions: ~10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carolha, demiha, ducky --&gt; have an inordinate amount of milipoints/ tiles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5826000" y="1152475"/>
            <a:ext cx="30063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 Users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 Creation between January 2023 - May 2023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Tiles: ~160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Milipoints: ~51,000,000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Transactions: ~5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deemax, Kain, kiltrek, OpElijah21 --&gt; have 0 milipoints and only ~20 tiles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Paloaltodesigner and Tomo have an inordinately high number of milipoints and tiles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</a:t>
            </a:r>
            <a:r>
              <a:rPr lang="en"/>
              <a:t>Summary Statistics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188900" y="1152475"/>
            <a:ext cx="30063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0: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223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 Creation between July 2022 - December 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Tiles: ~182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Milipoints: ~623,000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Transactions: ~4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2978600" y="1152475"/>
            <a:ext cx="30063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 Creation between July 2022 - December 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Tiles: ~12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Milipoints: ~2,550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Transactions: ~5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5901150" y="1152475"/>
            <a:ext cx="3006300" cy="22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Users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 Creation between January 2023 - May 2023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Tiles: ~230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Num Milipoints: ~15,000,000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 Transactions: ~7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" y="3537875"/>
            <a:ext cx="8999798" cy="14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Takeaways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478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0: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see the majority of Miliverse users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that the game is not fully fleshed out in its functionality and gameplay: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positive numbers to have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avg active player is contributing to the game via transactions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"inactive" active players, or those who did not have many milipoints to work with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transaction count + low tile count → never had that many milipoints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see a smaller part of the Miliverse player base → more wealthy in the game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players are more active than those in cluster 0, and also have a lot of milipoints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more recent players → appears to have engagement from this group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want to see: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the average player to be in cluster 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have enough milipoints + Buy many tiles → Contribute to the game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want cluster 2 to consist of long term players who are contributing and active in the game to garner a lot of wealth/ assets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Ideally, the current cluster 1 should not exist, and as users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milipoints I do not believe that the cluster will continue to exist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1 would ideally turn into a “new player” cluster (lot of milipoints, but few transactions/ tiles)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Miliverse/ DeOther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Analytics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Miliverse Strategy (Product Development + Marketing)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478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User Engagement through Product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another element of gameplay to increase user engagement (intern ideas below)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fights that consider land power, weapon power, and experience level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Fight CPU (historic generals + armies) to receive milipoints, weapons, exp, etc.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Fight other players’ armies to receive milipoints and exp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 historical aspect rather than fighting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Efforts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Promotion through Events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Advertisements on Social Media → promotional bonus if acc created from social media campaign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be more difficult to promote since it isn’t an app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Partnerships and game platform advertisement more uncommon for web-games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Location Frequency for Marketing Purposes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528825" y="1890825"/>
            <a:ext cx="4260300" cy="27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us the most common emails used to register for Miliverse Accounts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Gmail, Naver, Hanmail/ Daum, Kakao,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Gmail users usually hint towards US based players, and looking at usernames this holds up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Gmail is also somewhat common in Korea because of Samsung phone use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we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don't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currently have location data, we can make some assumptions from this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75" y="1967750"/>
            <a:ext cx="4224024" cy="261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Miliverse Strategy (In-Game Implementations)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478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Miliverse Goal:  Develop a player base that on average has a large number of milipoints and continues to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them through login/ active rewards to continue participating in the aspects of the game.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Additional User Engagement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land and weapon pricing the same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users start the game with 10 million milipoints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login rewards of 10,000 milipoints per day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real money to milipoints conversion such that 10 or 50 cents is equal to 10,000 milipoints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Incentivise users to participate in gameplay aspects with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milipoints, weapons, and NFTs for achievements/ irl events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Regarding DeOther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464100" y="1304875"/>
            <a:ext cx="8478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DeOther faces similar problems to Miliverse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follow similar metrics to gauge the performance of the game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marketing and game development to increase user engagement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game needs to begin saving and collecting in-app data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make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collecting data → making changes while blind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Data Collection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 + Email (used to create account)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 Activation Date + Last Visit Date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In-Game Currency Held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In-Game Currency Transactions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Minigame Plays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Data to be Collected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Daily/ Monthly Active Users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Count + Length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Analytics work to be Done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33000" y="1304875"/>
            <a:ext cx="8478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DeOther is collecting data and/ or Miliverse has made its improvements: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Want to understand retention rate of users who go to events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promotional events send out demographics based survey (also asks for email + username used to sign up for account)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see how many new accounts created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track metrics specific to them and see how effective promotional events are at gaining long-term users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see how players’ perception of the game changes, and compare trends with existing players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what features users like (in regards to minigames, transactions, etc.)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for this Role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64100" y="1304875"/>
            <a:ext cx="8478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 is a continuous process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work that I have done doesn’t guarantee things will go according to plan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each iteration or new thing added, this same kind of work needs to be done again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each update to the game, newer models will need to be used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more users migrate to the game, these same models can be applied to understand how the playerbase changed or how it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didn't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help with benchmarking the progress of the game against itself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more data the models become more accurate, but a strong understanding of data is needed to make the connections, understand the trend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and determine a plan of action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Internship Remarks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Account Creation Data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0" y="13733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Notable Spikes: July 2022, September 2022, January 2023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Spikes in acc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 with promotional events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new accounts created is decreasing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advertising to maintain general interest in game → spikes + consistent migration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00" y="1172000"/>
            <a:ext cx="4189525" cy="38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Land Transactions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75" y="1152475"/>
            <a:ext cx="4130677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13733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trend as the acc creation chart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Expectation: number of transactions &gt;= number of users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 looking at new users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Accounts being made but users are not playing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look into means to increase user engagement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Gameplay aspects, login/ time based incentives, end goal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Visualization for Prev Info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600" y="1178250"/>
            <a:ext cx="60747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from Data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5"/>
            <a:ext cx="390564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0" y="1659500"/>
            <a:ext cx="4260300" cy="29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Miliverse has 1629 users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257 players responsible for total 1430 land-based transactions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 players responsible for total 165 weapon-based transactions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the need to increase user engagement and retention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User Trends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Master Data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478000" cy="3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only users who have made transactions (257 users)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Done: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 of Variables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date/ time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can be used in algorithms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Merging, splicing, and subsetting previous datasets I made with Miliverse data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Miliverse Data → Land Transactions + Land Transaction Frequencies + Tiles of Land Owned + Weapon Transactions + Weapon Transaction Frequencies →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Active Player Base,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Active Players Master Data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Username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of Acc Creation: Normal Time Format (“YYYY/ MM”) and Float Format (YYYYMM.0)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of Latest Transaction: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Time Format (“YYYY/ MM”) and Float Format (YYYYMM.0)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Tiles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Milipoints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Transactions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User Trends Based on Acc Creation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4572000" y="1659500"/>
            <a:ext cx="42603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us see how active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based on returning to the site (long term players)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line represents a 1-to-1 relation of acc creation and transactions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higher the points are in relation to the red line the better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are engaging in the game even after the month of acc creation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Earlier users were most active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recent users are only active for a short time after acc creation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50" y="1552373"/>
            <a:ext cx="4333450" cy="33260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1"/>
          <p:cNvCxnSpPr/>
          <p:nvPr/>
        </p:nvCxnSpPr>
        <p:spPr>
          <a:xfrm flipH="1" rot="10800000">
            <a:off x="1022175" y="2274700"/>
            <a:ext cx="3538500" cy="214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