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B356D-7FA7-43C3-A3E5-6C68698C6FE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D3A4-9BFF-408E-BC23-E09D91E38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5D3A4-9BFF-408E-BC23-E09D91E38A7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78E5-B837-47A4-8D84-EB1D6904DE52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86FF-8E87-46A3-BC3C-BE656047D4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NOISE MAPPING THROU</a:t>
            </a:r>
            <a:r>
              <a:rPr lang="en-US" sz="4800" b="1" dirty="0" smtClean="0"/>
              <a:t>GH MOBILE APP IN LIVING ENVIRONMENTS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framework provides methods for capturing, processing, </a:t>
            </a:r>
            <a:r>
              <a:rPr lang="en-US" dirty="0" err="1" smtClean="0"/>
              <a:t>synthesising</a:t>
            </a:r>
            <a:r>
              <a:rPr lang="en-US" dirty="0" smtClean="0"/>
              <a:t>, controlling, importing and exporting audiovisual media on Apple platforms.</a:t>
            </a:r>
          </a:p>
          <a:p>
            <a:r>
              <a:rPr lang="en-US" dirty="0" smtClean="0"/>
              <a:t>Core Audio is a low-</a:t>
            </a:r>
            <a:r>
              <a:rPr lang="en-US" dirty="0" err="1" smtClean="0"/>
              <a:t>le</a:t>
            </a:r>
            <a:r>
              <a:rPr lang="en-US" dirty="0" err="1" smtClean="0"/>
              <a:t>AVFoundation</a:t>
            </a:r>
            <a:r>
              <a:rPr lang="en-US" dirty="0" smtClean="0"/>
              <a:t> is native framework developed by Apple for audiovisual </a:t>
            </a:r>
            <a:r>
              <a:rPr lang="en-US" dirty="0" err="1" smtClean="0"/>
              <a:t>vel</a:t>
            </a:r>
            <a:r>
              <a:rPr lang="en-US" dirty="0" smtClean="0"/>
              <a:t> native Apple framework </a:t>
            </a:r>
            <a:r>
              <a:rPr lang="en-US" dirty="0" err="1" smtClean="0"/>
              <a:t>forsound</a:t>
            </a:r>
            <a:r>
              <a:rPr lang="en-US" dirty="0" smtClean="0"/>
              <a:t> analysis.</a:t>
            </a:r>
          </a:p>
          <a:p>
            <a:r>
              <a:rPr lang="en-US" dirty="0" smtClean="0"/>
              <a:t>Using Core Location is possible to get the device’s geographic </a:t>
            </a:r>
            <a:r>
              <a:rPr lang="en-US" dirty="0" err="1" smtClean="0"/>
              <a:t>location,altitude</a:t>
            </a:r>
            <a:r>
              <a:rPr lang="en-US" dirty="0" smtClean="0"/>
              <a:t>, orientation, or position relative to a nearby </a:t>
            </a:r>
            <a:r>
              <a:rPr lang="en-US" dirty="0" err="1" smtClean="0"/>
              <a:t>iBeacon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framework uses all available onboard hardware, including Wi-Fi, GPS, Bluetooth, </a:t>
            </a:r>
            <a:r>
              <a:rPr lang="en-US" dirty="0" err="1" smtClean="0"/>
              <a:t>magnetometer,barometer</a:t>
            </a:r>
            <a:r>
              <a:rPr lang="en-US" dirty="0" smtClean="0"/>
              <a:t>, and cellular hardware to gather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AND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iNoiseMapping</a:t>
            </a:r>
            <a:r>
              <a:rPr lang="en-US" dirty="0" smtClean="0"/>
              <a:t> provides two major features. In the map view scene, the user can consult the participatory data collected.</a:t>
            </a:r>
          </a:p>
          <a:p>
            <a:r>
              <a:rPr lang="en-US" dirty="0"/>
              <a:t>T</a:t>
            </a:r>
            <a:r>
              <a:rPr lang="en-US" dirty="0" smtClean="0"/>
              <a:t>he user can check the </a:t>
            </a:r>
            <a:r>
              <a:rPr lang="en-US" dirty="0" err="1" smtClean="0"/>
              <a:t>dBA</a:t>
            </a:r>
            <a:r>
              <a:rPr lang="en-US" dirty="0" smtClean="0"/>
              <a:t> level of the environment and press the “share” button to contribute with real-time noise data from their environment. Figure 3 shows the </a:t>
            </a:r>
            <a:r>
              <a:rPr lang="en-US" dirty="0" err="1" smtClean="0"/>
              <a:t>iNoiseMapping</a:t>
            </a:r>
            <a:r>
              <a:rPr lang="en-US" dirty="0" smtClean="0"/>
              <a:t> features.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access the device’s GPS location, GPS access must be requested to </a:t>
            </a:r>
            <a:r>
              <a:rPr lang="en-US" dirty="0" err="1" smtClean="0"/>
              <a:t>theuser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The </a:t>
            </a:r>
            <a:r>
              <a:rPr lang="en-US" dirty="0" err="1" smtClean="0"/>
              <a:t>iNoiseMapping</a:t>
            </a:r>
            <a:r>
              <a:rPr lang="en-US" dirty="0" smtClean="0"/>
              <a:t> application can access to the device’s location data only.</a:t>
            </a:r>
          </a:p>
          <a:p>
            <a:r>
              <a:rPr lang="en-US" dirty="0" smtClean="0"/>
              <a:t>when the application is used. To enhanced user privacy, the microphone recording feature must be request and the user must accept before audio recording.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smartphone</a:t>
            </a:r>
            <a:r>
              <a:rPr lang="en-US" dirty="0" smtClean="0"/>
              <a:t> application allows quick, simple access, intuitive and real-time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Internet of Everything (</a:t>
            </a:r>
            <a:r>
              <a:rPr lang="en-US" dirty="0" err="1" smtClean="0"/>
              <a:t>IoE</a:t>
            </a:r>
            <a:r>
              <a:rPr lang="en-US" dirty="0" smtClean="0"/>
              <a:t>) concept aims to connect people, data, things, and</a:t>
            </a:r>
          </a:p>
          <a:p>
            <a:r>
              <a:rPr lang="en-US" dirty="0" smtClean="0"/>
              <a:t>processes in a global network which used intelligently will provide significant</a:t>
            </a:r>
          </a:p>
          <a:p>
            <a:r>
              <a:rPr lang="en-US" dirty="0" smtClean="0"/>
              <a:t>enhancements on the daily lives of human beings, particularly in the smart city </a:t>
            </a:r>
            <a:r>
              <a:rPr lang="en-US" dirty="0" err="1" smtClean="0"/>
              <a:t>contex</a:t>
            </a:r>
            <a:endParaRPr lang="en-US" dirty="0" smtClean="0"/>
          </a:p>
          <a:p>
            <a:r>
              <a:rPr lang="en-US" dirty="0" smtClean="0"/>
              <a:t>Therefore, this mobile application is a useful and cost-effective tool to collect real-time</a:t>
            </a:r>
          </a:p>
          <a:p>
            <a:r>
              <a:rPr lang="en-US" dirty="0" smtClean="0"/>
              <a:t>environmental sound data.</a:t>
            </a:r>
          </a:p>
          <a:p>
            <a:r>
              <a:rPr lang="en-US" dirty="0" smtClean="0"/>
              <a:t>As future work, the main goal is to make technical improvements, including the development of important alerts and notifications to inform the city authorities when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studies present in the literature advice for noise reduction as this can be assumed as a significant problem for global health.</a:t>
            </a:r>
          </a:p>
          <a:p>
            <a:r>
              <a:rPr lang="en-US" dirty="0" smtClean="0"/>
              <a:t> The environmental noise pollution can be related to annoyance, sleep and cognitive performance, raised blood pressure and a risk factor for pregnancy-related hypertension.</a:t>
            </a:r>
          </a:p>
          <a:p>
            <a:r>
              <a:rPr lang="en-US" dirty="0" smtClean="0"/>
              <a:t>Noise maps are created with standard methodologies and are based on specific sources such as road traffic, railway traffic.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ENVIRONMENT NOISE AND HEALTH</a:t>
            </a:r>
          </a:p>
          <a:p>
            <a:r>
              <a:rPr lang="en-US" dirty="0" smtClean="0"/>
              <a:t>MATERIALS AND METHODS</a:t>
            </a:r>
          </a:p>
          <a:p>
            <a:r>
              <a:rPr lang="en-US" dirty="0" smtClean="0"/>
              <a:t>DISCUSSION AND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‘environmental noise’ can be seen as an unwanted sound produced by human</a:t>
            </a:r>
            <a:r>
              <a:rPr lang="en-US" dirty="0"/>
              <a:t> </a:t>
            </a:r>
            <a:r>
              <a:rPr lang="en-US" dirty="0" smtClean="0"/>
              <a:t>activities that are considered harmful or detrimental to human health and quality of life.</a:t>
            </a:r>
          </a:p>
          <a:p>
            <a:r>
              <a:rPr lang="en-US" dirty="0" smtClean="0"/>
              <a:t>The concept of the “smart city” has recently been introduced as a strategic device to encompass modern urban production factors in a common framework and, in particular, to highlight the importance of Information and Communication Technologies (ICTs) in the last 20 years for enhancing the competitive profile of a city 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maps are created with standard methodologies and are based on specific</a:t>
            </a:r>
          </a:p>
          <a:p>
            <a:r>
              <a:rPr lang="en-US" dirty="0" smtClean="0"/>
              <a:t>sources such as road traffic, railway traffic, aircraft and industrial. </a:t>
            </a:r>
            <a:endParaRPr lang="en-US" dirty="0"/>
          </a:p>
          <a:p>
            <a:r>
              <a:rPr lang="en-US" dirty="0" smtClean="0"/>
              <a:t>Several countries such as Germany and the United Kingdom have produced noise maps in the recent past based on statistics.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ENVIRONMENTAL NOISE AND HEALTH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noise pollution may be a novel risk factor for pregnancy-related hypertension, particularly more severe variants of preeclampsia.</a:t>
            </a:r>
          </a:p>
          <a:p>
            <a:r>
              <a:rPr lang="en-US" dirty="0" smtClean="0"/>
              <a:t>Pregnancy and childhood exposure to road traffic noise can be associated with a higher risk for childhood overweight has been concluded.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city, we can find </a:t>
            </a:r>
            <a:r>
              <a:rPr lang="en-US" dirty="0" err="1" smtClean="0"/>
              <a:t>highsound</a:t>
            </a:r>
            <a:r>
              <a:rPr lang="en-US" dirty="0" smtClean="0"/>
              <a:t> levels at some locations when compared with other places of the same town that are quieter.</a:t>
            </a:r>
          </a:p>
          <a:p>
            <a:r>
              <a:rPr lang="en-US" dirty="0" smtClean="0"/>
              <a:t> This is many times related to the city design, especially in cities created a long time ago, not planned and even entirely away from</a:t>
            </a:r>
          </a:p>
          <a:p>
            <a:r>
              <a:rPr lang="en-US" dirty="0" smtClean="0"/>
              <a:t> The current mobility needs of the citizens.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MATERIALS AND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fast and multi featured scripting language used for web development.</a:t>
            </a:r>
          </a:p>
          <a:p>
            <a:r>
              <a:rPr lang="en-US" dirty="0" smtClean="0"/>
              <a:t>connections. PHP and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technologies offer productivity, scalability, high performance and portability to develop Web applications. </a:t>
            </a:r>
          </a:p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r>
              <a:rPr lang="en-US" dirty="0" smtClean="0"/>
              <a:t> are free development tools with a large community.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PHP </a:t>
            </a:r>
            <a:r>
              <a:rPr lang="en-US" dirty="0"/>
              <a:t> </a:t>
            </a:r>
            <a:r>
              <a:rPr lang="en-US" dirty="0" smtClean="0"/>
              <a:t>applications are supported by the majority of operating systems such as Solaris, UNIX, Windows and  PHP is an easy language based on the C programming language and </a:t>
            </a:r>
            <a:r>
              <a:rPr lang="en-US" dirty="0" err="1" smtClean="0"/>
              <a:t>providessignificantly</a:t>
            </a:r>
            <a:r>
              <a:rPr lang="en-US" dirty="0" smtClean="0"/>
              <a:t> reduced database configuration time. </a:t>
            </a:r>
          </a:p>
          <a:p>
            <a:r>
              <a:rPr lang="en-US" dirty="0" smtClean="0"/>
              <a:t>On the other hand, PHP has a poor quality of handling errors as PHP has a limited amount of debugging tools when compared to other Web development languages.</a:t>
            </a:r>
          </a:p>
          <a:p>
            <a:r>
              <a:rPr lang="en-US" dirty="0" smtClean="0"/>
              <a:t> Therefore, this mobile application use PHP Web Services for data communication and </a:t>
            </a:r>
            <a:r>
              <a:rPr lang="en-US" dirty="0" err="1" smtClean="0"/>
              <a:t>MySQL</a:t>
            </a:r>
            <a:r>
              <a:rPr lang="en-US" dirty="0" smtClean="0"/>
              <a:t> as a database management system.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8686800" cy="62150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5602" name="Picture 2" descr="The ubiquitous network architecture 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419725" cy="4029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777</Words>
  <Application>Microsoft Office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NOISE MAPPING THROUGH MOBILE APP IN LIVING ENVIRONMENTS</vt:lpstr>
      <vt:lpstr>Slide 2</vt:lpstr>
      <vt:lpstr>INTRODUCTION</vt:lpstr>
      <vt:lpstr>Slide 4</vt:lpstr>
      <vt:lpstr>ENVIRONMENTAL NOISE AND HEALTH</vt:lpstr>
      <vt:lpstr>Slide 6</vt:lpstr>
      <vt:lpstr>MATERIALS AND METHODS</vt:lpstr>
      <vt:lpstr>Slide 8</vt:lpstr>
      <vt:lpstr>Slide 9</vt:lpstr>
      <vt:lpstr>Slide 10</vt:lpstr>
      <vt:lpstr>DISCUSSION AND RESULTS</vt:lpstr>
      <vt:lpstr>Slide 12</vt:lpstr>
      <vt:lpstr>Slide 13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MAPPING THROUGH MOBILE APP IN LIVING ENVIRONMENTS</dc:title>
  <dc:creator>admin</dc:creator>
  <cp:lastModifiedBy>admin</cp:lastModifiedBy>
  <cp:revision>16</cp:revision>
  <dcterms:created xsi:type="dcterms:W3CDTF">2023-10-11T06:18:38Z</dcterms:created>
  <dcterms:modified xsi:type="dcterms:W3CDTF">2023-10-11T10:06:59Z</dcterms:modified>
</cp:coreProperties>
</file>