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5019" y="839800"/>
            <a:ext cx="1060196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321" y="230504"/>
            <a:ext cx="11719356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801" y="1592707"/>
            <a:ext cx="10896396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022" y="498805"/>
            <a:ext cx="5128260" cy="15900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684655" marR="5080" indent="-1672589">
              <a:lnSpc>
                <a:spcPts val="5830"/>
              </a:lnSpc>
              <a:spcBef>
                <a:spcPts val="835"/>
              </a:spcBef>
            </a:pPr>
            <a:r>
              <a:rPr sz="5400" b="0" spc="-295" dirty="0">
                <a:latin typeface="Trebuchet MS"/>
                <a:cs typeface="Trebuchet MS"/>
              </a:rPr>
              <a:t>NFT </a:t>
            </a:r>
            <a:r>
              <a:rPr sz="5400" b="0" spc="-150" dirty="0">
                <a:latin typeface="Trebuchet MS"/>
                <a:cs typeface="Trebuchet MS"/>
              </a:rPr>
              <a:t>(Non</a:t>
            </a:r>
            <a:r>
              <a:rPr sz="5400" b="0" spc="-580" dirty="0">
                <a:latin typeface="Trebuchet MS"/>
                <a:cs typeface="Trebuchet MS"/>
              </a:rPr>
              <a:t> </a:t>
            </a:r>
            <a:r>
              <a:rPr sz="5400" b="0" spc="-260" dirty="0">
                <a:latin typeface="Trebuchet MS"/>
                <a:cs typeface="Trebuchet MS"/>
              </a:rPr>
              <a:t>Fungible  </a:t>
            </a:r>
            <a:r>
              <a:rPr sz="5400" b="0" spc="-310" dirty="0">
                <a:latin typeface="Trebuchet MS"/>
                <a:cs typeface="Trebuchet MS"/>
              </a:rPr>
              <a:t>token)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5984" y="1786127"/>
            <a:ext cx="6493764" cy="4332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40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45" dirty="0">
                <a:latin typeface="Trebuchet MS"/>
                <a:cs typeface="Trebuchet MS"/>
              </a:rPr>
              <a:t>What </a:t>
            </a:r>
            <a:r>
              <a:rPr sz="4400" b="0" spc="-240" dirty="0">
                <a:latin typeface="Trebuchet MS"/>
                <a:cs typeface="Trebuchet MS"/>
              </a:rPr>
              <a:t>are we </a:t>
            </a:r>
            <a:r>
              <a:rPr sz="4400" b="0" spc="-160" dirty="0">
                <a:latin typeface="Trebuchet MS"/>
                <a:cs typeface="Trebuchet MS"/>
              </a:rPr>
              <a:t>going </a:t>
            </a:r>
            <a:r>
              <a:rPr sz="4400" b="0" spc="-200" dirty="0">
                <a:latin typeface="Trebuchet MS"/>
                <a:cs typeface="Trebuchet MS"/>
              </a:rPr>
              <a:t>to</a:t>
            </a:r>
            <a:r>
              <a:rPr sz="4400" b="0" spc="-910" dirty="0">
                <a:latin typeface="Trebuchet MS"/>
                <a:cs typeface="Trebuchet MS"/>
              </a:rPr>
              <a:t> </a:t>
            </a:r>
            <a:r>
              <a:rPr sz="4400" b="0" spc="-175" dirty="0">
                <a:latin typeface="Trebuchet MS"/>
                <a:cs typeface="Trebuchet MS"/>
              </a:rPr>
              <a:t>see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2041906"/>
            <a:ext cx="4445000" cy="15220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9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55" dirty="0">
                <a:latin typeface="Arial"/>
                <a:cs typeface="Arial"/>
              </a:rPr>
              <a:t>What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Non-Fungible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Token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(NFT)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105" dirty="0">
                <a:latin typeface="Arial"/>
                <a:cs typeface="Arial"/>
              </a:rPr>
              <a:t>How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is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NFT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different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from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Bitcoin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70" dirty="0">
                <a:latin typeface="Arial"/>
                <a:cs typeface="Arial"/>
              </a:rPr>
              <a:t>Where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do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you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use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NFTs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latin typeface="Arial"/>
                <a:cs typeface="Arial"/>
              </a:rPr>
              <a:t>Why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is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everyone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investing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in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NFTS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5495" y="3515867"/>
            <a:ext cx="9366504" cy="310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114" y="502666"/>
            <a:ext cx="33674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solidFill>
                  <a:srgbClr val="2D75B6"/>
                </a:solidFill>
                <a:latin typeface="Carlito"/>
                <a:cs typeface="Carlito"/>
              </a:rPr>
              <a:t>What </a:t>
            </a:r>
            <a:r>
              <a:rPr sz="4000" b="0" spc="-20" dirty="0">
                <a:solidFill>
                  <a:srgbClr val="2D75B6"/>
                </a:solidFill>
                <a:latin typeface="Carlito"/>
                <a:cs typeface="Carlito"/>
              </a:rPr>
              <a:t>are </a:t>
            </a:r>
            <a:r>
              <a:rPr sz="4000" b="0" spc="-80" dirty="0">
                <a:solidFill>
                  <a:srgbClr val="2D75B6"/>
                </a:solidFill>
                <a:latin typeface="Carlito"/>
                <a:cs typeface="Carlito"/>
              </a:rPr>
              <a:t>NFTs</a:t>
            </a:r>
            <a:r>
              <a:rPr sz="4000" b="0" spc="-4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4000" b="0" spc="-5" dirty="0">
                <a:solidFill>
                  <a:srgbClr val="2D75B6"/>
                </a:solidFill>
                <a:latin typeface="Carlito"/>
                <a:cs typeface="Carlito"/>
              </a:rPr>
              <a:t>?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801" y="1592707"/>
            <a:ext cx="921829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-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00AF50"/>
                </a:solidFill>
                <a:latin typeface="Carlito"/>
                <a:cs typeface="Carlito"/>
              </a:rPr>
              <a:t>(NFT)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is a </a:t>
            </a:r>
            <a:r>
              <a:rPr sz="3200" spc="-5" dirty="0">
                <a:solidFill>
                  <a:srgbClr val="00AF50"/>
                </a:solidFill>
                <a:latin typeface="Carlito"/>
                <a:cs typeface="Carlito"/>
              </a:rPr>
              <a:t>unit of </a:t>
            </a:r>
            <a:r>
              <a:rPr sz="3200" spc="-20" dirty="0">
                <a:solidFill>
                  <a:srgbClr val="00AF50"/>
                </a:solidFill>
                <a:latin typeface="Carlito"/>
                <a:cs typeface="Carlito"/>
              </a:rPr>
              <a:t>data stored </a:t>
            </a:r>
            <a:r>
              <a:rPr sz="3200" spc="-5" dirty="0">
                <a:solidFill>
                  <a:srgbClr val="00AF50"/>
                </a:solidFill>
                <a:latin typeface="Carlito"/>
                <a:cs typeface="Carlito"/>
              </a:rPr>
              <a:t>on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r>
              <a:rPr sz="3200" spc="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rlito"/>
                <a:cs typeface="Carlito"/>
              </a:rPr>
              <a:t>blockchain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AF50"/>
              </a:buClr>
              <a:buFont typeface="Carlito"/>
              <a:buChar char="-"/>
            </a:pPr>
            <a:endParaRPr sz="3100">
              <a:latin typeface="Carlito"/>
              <a:cs typeface="Carlito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3200" spc="-60" dirty="0">
                <a:solidFill>
                  <a:srgbClr val="00AF50"/>
                </a:solidFill>
                <a:latin typeface="Carlito"/>
                <a:cs typeface="Carlito"/>
              </a:rPr>
              <a:t>NFTs </a:t>
            </a:r>
            <a:r>
              <a:rPr sz="3200" spc="-10" dirty="0">
                <a:solidFill>
                  <a:srgbClr val="00AF50"/>
                </a:solidFill>
                <a:latin typeface="Carlito"/>
                <a:cs typeface="Carlito"/>
              </a:rPr>
              <a:t>can really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be </a:t>
            </a:r>
            <a:r>
              <a:rPr sz="3200" spc="-10" dirty="0">
                <a:solidFill>
                  <a:srgbClr val="00AF50"/>
                </a:solidFill>
                <a:latin typeface="Carlito"/>
                <a:cs typeface="Carlito"/>
              </a:rPr>
              <a:t>anything digital </a:t>
            </a:r>
            <a:r>
              <a:rPr sz="3200" spc="-5" dirty="0">
                <a:solidFill>
                  <a:srgbClr val="00AF50"/>
                </a:solidFill>
                <a:latin typeface="Carlito"/>
                <a:cs typeface="Carlito"/>
              </a:rPr>
              <a:t>(such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as </a:t>
            </a:r>
            <a:r>
              <a:rPr sz="3200" spc="-10" dirty="0">
                <a:solidFill>
                  <a:srgbClr val="00AF50"/>
                </a:solidFill>
                <a:latin typeface="Carlito"/>
                <a:cs typeface="Carlito"/>
              </a:rPr>
              <a:t>drawings, 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music, </a:t>
            </a:r>
            <a:r>
              <a:rPr sz="3200" spc="-10" dirty="0">
                <a:solidFill>
                  <a:srgbClr val="00AF50"/>
                </a:solidFill>
                <a:latin typeface="Carlito"/>
                <a:cs typeface="Carlito"/>
              </a:rPr>
              <a:t>your </a:t>
            </a:r>
            <a:r>
              <a:rPr sz="3200" spc="-15" dirty="0">
                <a:solidFill>
                  <a:srgbClr val="00AF50"/>
                </a:solidFill>
                <a:latin typeface="Carlito"/>
                <a:cs typeface="Carlito"/>
              </a:rPr>
              <a:t>brain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downloaded and turned </a:t>
            </a:r>
            <a:r>
              <a:rPr sz="3200" spc="-20" dirty="0">
                <a:solidFill>
                  <a:srgbClr val="00AF50"/>
                </a:solidFill>
                <a:latin typeface="Carlito"/>
                <a:cs typeface="Carlito"/>
              </a:rPr>
              <a:t>into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an</a:t>
            </a:r>
            <a:r>
              <a:rPr sz="3200" spc="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AI)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4164" y="3368040"/>
            <a:ext cx="5204460" cy="3489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0628" y="300228"/>
            <a:ext cx="3662171" cy="3662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900" y="818133"/>
            <a:ext cx="6871970" cy="3091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75" dirty="0">
                <a:solidFill>
                  <a:srgbClr val="1F4E79"/>
                </a:solidFill>
                <a:latin typeface="Arial"/>
                <a:cs typeface="Arial"/>
              </a:rPr>
              <a:t>How</a:t>
            </a:r>
            <a:r>
              <a:rPr sz="3200" b="1" spc="-114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1F4E79"/>
                </a:solidFill>
                <a:latin typeface="Arial"/>
                <a:cs typeface="Arial"/>
              </a:rPr>
              <a:t>is</a:t>
            </a:r>
            <a:r>
              <a:rPr sz="3200" b="1" spc="-10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3200" b="1" spc="50" dirty="0">
                <a:solidFill>
                  <a:srgbClr val="1F4E79"/>
                </a:solidFill>
                <a:latin typeface="Arial"/>
                <a:cs typeface="Arial"/>
              </a:rPr>
              <a:t>NFT</a:t>
            </a:r>
            <a:r>
              <a:rPr sz="3200" b="1" spc="-114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3200" b="1" spc="50" dirty="0">
                <a:solidFill>
                  <a:srgbClr val="1F4E79"/>
                </a:solidFill>
                <a:latin typeface="Arial"/>
                <a:cs typeface="Arial"/>
              </a:rPr>
              <a:t>different</a:t>
            </a:r>
            <a:r>
              <a:rPr sz="3200" b="1" spc="-12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1F4E79"/>
                </a:solidFill>
                <a:latin typeface="Arial"/>
                <a:cs typeface="Arial"/>
              </a:rPr>
              <a:t>from</a:t>
            </a:r>
            <a:r>
              <a:rPr sz="3200" b="1" spc="-13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1F4E79"/>
                </a:solidFill>
                <a:latin typeface="Arial"/>
                <a:cs typeface="Arial"/>
              </a:rPr>
              <a:t>Bitcoin</a:t>
            </a:r>
            <a:r>
              <a:rPr sz="3200" b="1" spc="-125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3200" b="1" spc="-120" dirty="0">
                <a:solidFill>
                  <a:srgbClr val="1F4E79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Arial"/>
              <a:cs typeface="Arial"/>
            </a:endParaRPr>
          </a:p>
          <a:p>
            <a:pPr marL="307340" marR="533400">
              <a:lnSpc>
                <a:spcPct val="100000"/>
              </a:lnSpc>
            </a:pP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One </a:t>
            </a:r>
            <a:r>
              <a:rPr sz="3200" spc="-15" dirty="0">
                <a:solidFill>
                  <a:srgbClr val="00AF50"/>
                </a:solidFill>
                <a:latin typeface="Carlito"/>
                <a:cs typeface="Carlito"/>
              </a:rPr>
              <a:t>bitcoin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3200" spc="-5" dirty="0">
                <a:solidFill>
                  <a:srgbClr val="00AF50"/>
                </a:solidFill>
                <a:latin typeface="Carlito"/>
                <a:cs typeface="Carlito"/>
              </a:rPr>
              <a:t>indistinguishable </a:t>
            </a:r>
            <a:r>
              <a:rPr sz="3200" spc="-20" dirty="0">
                <a:solidFill>
                  <a:srgbClr val="00AF50"/>
                </a:solidFill>
                <a:latin typeface="Carlito"/>
                <a:cs typeface="Carlito"/>
              </a:rPr>
              <a:t>from  any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other </a:t>
            </a:r>
            <a:r>
              <a:rPr sz="3200" spc="-15" dirty="0">
                <a:solidFill>
                  <a:srgbClr val="00AF50"/>
                </a:solidFill>
                <a:latin typeface="Carlito"/>
                <a:cs typeface="Carlito"/>
              </a:rPr>
              <a:t>bitcoin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32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3200" spc="-5" dirty="0">
                <a:solidFill>
                  <a:srgbClr val="00AF50"/>
                </a:solidFill>
                <a:latin typeface="Carlito"/>
                <a:cs typeface="Carlito"/>
              </a:rPr>
              <a:t>be </a:t>
            </a:r>
            <a:r>
              <a:rPr sz="3200" spc="-10" dirty="0">
                <a:solidFill>
                  <a:srgbClr val="00AF50"/>
                </a:solidFill>
                <a:latin typeface="Carlito"/>
                <a:cs typeface="Carlito"/>
              </a:rPr>
              <a:t>readily  </a:t>
            </a:r>
            <a:r>
              <a:rPr sz="3200" spc="-15" dirty="0">
                <a:solidFill>
                  <a:srgbClr val="00AF50"/>
                </a:solidFill>
                <a:latin typeface="Carlito"/>
                <a:cs typeface="Carlito"/>
              </a:rPr>
              <a:t>exchanged by </a:t>
            </a:r>
            <a:r>
              <a:rPr sz="3200" spc="-20" dirty="0">
                <a:solidFill>
                  <a:srgbClr val="00AF50"/>
                </a:solidFill>
                <a:latin typeface="Carlito"/>
                <a:cs typeface="Carlito"/>
              </a:rPr>
              <a:t>contrast </a:t>
            </a:r>
            <a:r>
              <a:rPr sz="3200" dirty="0">
                <a:solidFill>
                  <a:srgbClr val="00AF50"/>
                </a:solidFill>
                <a:latin typeface="Carlito"/>
                <a:cs typeface="Carlito"/>
              </a:rPr>
              <a:t>an NFT is  </a:t>
            </a:r>
            <a:r>
              <a:rPr sz="3200" spc="-5" dirty="0">
                <a:solidFill>
                  <a:srgbClr val="00AF50"/>
                </a:solidFill>
                <a:latin typeface="Carlito"/>
                <a:cs typeface="Carlito"/>
              </a:rPr>
              <a:t>unique.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019" y="839800"/>
            <a:ext cx="5574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latin typeface="Arial"/>
                <a:cs typeface="Arial"/>
              </a:rPr>
              <a:t>Where </a:t>
            </a:r>
            <a:r>
              <a:rPr sz="3600" b="1" spc="15" dirty="0">
                <a:latin typeface="Arial"/>
                <a:cs typeface="Arial"/>
              </a:rPr>
              <a:t>do </a:t>
            </a:r>
            <a:r>
              <a:rPr sz="3600" b="1" spc="-45" dirty="0">
                <a:latin typeface="Arial"/>
                <a:cs typeface="Arial"/>
              </a:rPr>
              <a:t>you </a:t>
            </a:r>
            <a:r>
              <a:rPr sz="3600" b="1" spc="25" dirty="0">
                <a:latin typeface="Arial"/>
                <a:cs typeface="Arial"/>
              </a:rPr>
              <a:t>use</a:t>
            </a:r>
            <a:r>
              <a:rPr sz="3600" b="1" spc="-72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NFTs </a:t>
            </a:r>
            <a:r>
              <a:rPr sz="3600" b="1" spc="-135" dirty="0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524" y="2398267"/>
            <a:ext cx="986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EC7C30"/>
                </a:solidFill>
                <a:latin typeface="Carlito"/>
                <a:cs typeface="Carlito"/>
              </a:rPr>
              <a:t>Art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1949195"/>
            <a:ext cx="7813547" cy="442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732788"/>
            <a:ext cx="9753600" cy="4553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903" y="573099"/>
            <a:ext cx="3433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EC7C30"/>
                </a:solidFill>
                <a:latin typeface="Carlito"/>
                <a:cs typeface="Carlito"/>
              </a:rPr>
              <a:t>Gaming</a:t>
            </a:r>
            <a:r>
              <a:rPr sz="4000" b="0" spc="-6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4000" b="0" spc="-5" dirty="0">
                <a:solidFill>
                  <a:srgbClr val="EC7C30"/>
                </a:solidFill>
                <a:latin typeface="Carlito"/>
                <a:cs typeface="Carlito"/>
              </a:rPr>
              <a:t>Industry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19" y="769746"/>
            <a:ext cx="365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EC7C30"/>
                </a:solidFill>
                <a:latin typeface="Carlito"/>
                <a:cs typeface="Carlito"/>
              </a:rPr>
              <a:t>NFTs </a:t>
            </a:r>
            <a:r>
              <a:rPr dirty="0">
                <a:solidFill>
                  <a:srgbClr val="EC7C30"/>
                </a:solidFill>
                <a:latin typeface="Carlito"/>
                <a:cs typeface="Carlito"/>
              </a:rPr>
              <a:t>Supply</a:t>
            </a:r>
            <a:r>
              <a:rPr spc="-2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EC7C30"/>
                </a:solidFill>
                <a:latin typeface="Carlito"/>
                <a:cs typeface="Carlito"/>
              </a:rPr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111252" y="1889760"/>
            <a:ext cx="11044428" cy="4008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21" y="230504"/>
            <a:ext cx="57359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Why </a:t>
            </a:r>
            <a:r>
              <a:rPr spc="-40" dirty="0"/>
              <a:t>is </a:t>
            </a:r>
            <a:r>
              <a:rPr spc="30" dirty="0"/>
              <a:t>everyone</a:t>
            </a:r>
            <a:r>
              <a:rPr spc="-355" dirty="0"/>
              <a:t> </a:t>
            </a:r>
            <a:r>
              <a:rPr spc="-5" dirty="0"/>
              <a:t>investing  </a:t>
            </a:r>
            <a:r>
              <a:rPr spc="-25" dirty="0"/>
              <a:t>in </a:t>
            </a:r>
            <a:r>
              <a:rPr spc="45" dirty="0"/>
              <a:t>NFTS</a:t>
            </a:r>
            <a:r>
              <a:rPr spc="-235" dirty="0"/>
              <a:t> </a:t>
            </a:r>
            <a:r>
              <a:rPr spc="-13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108204" y="1406650"/>
            <a:ext cx="11216640" cy="5451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57159" y="588263"/>
            <a:ext cx="2773680" cy="488315"/>
            <a:chOff x="7757159" y="588263"/>
            <a:chExt cx="2773680" cy="488315"/>
          </a:xfrm>
        </p:grpSpPr>
        <p:sp>
          <p:nvSpPr>
            <p:cNvPr id="5" name="object 5"/>
            <p:cNvSpPr/>
            <p:nvPr/>
          </p:nvSpPr>
          <p:spPr>
            <a:xfrm>
              <a:off x="7765606" y="596264"/>
              <a:ext cx="2758883" cy="473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33050" y="793750"/>
              <a:ext cx="158750" cy="2151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5999" y="733170"/>
              <a:ext cx="1888489" cy="337185"/>
            </a:xfrm>
            <a:custGeom>
              <a:avLst/>
              <a:gdLst/>
              <a:ahLst/>
              <a:cxnLst/>
              <a:rect l="l" t="t" r="r" b="b"/>
              <a:pathLst>
                <a:path w="1888490" h="337184">
                  <a:moveTo>
                    <a:pt x="1107440" y="5714"/>
                  </a:moveTo>
                  <a:lnTo>
                    <a:pt x="1115695" y="5714"/>
                  </a:lnTo>
                  <a:lnTo>
                    <a:pt x="1122552" y="6095"/>
                  </a:lnTo>
                  <a:lnTo>
                    <a:pt x="1127886" y="6730"/>
                  </a:lnTo>
                  <a:lnTo>
                    <a:pt x="1133221" y="7365"/>
                  </a:lnTo>
                  <a:lnTo>
                    <a:pt x="1149603" y="17525"/>
                  </a:lnTo>
                  <a:lnTo>
                    <a:pt x="1149603" y="19812"/>
                  </a:lnTo>
                  <a:lnTo>
                    <a:pt x="1149603" y="317753"/>
                  </a:lnTo>
                  <a:lnTo>
                    <a:pt x="1149603" y="320039"/>
                  </a:lnTo>
                  <a:lnTo>
                    <a:pt x="1148969" y="321944"/>
                  </a:lnTo>
                  <a:lnTo>
                    <a:pt x="1147699" y="323595"/>
                  </a:lnTo>
                  <a:lnTo>
                    <a:pt x="1146302" y="325374"/>
                  </a:lnTo>
                  <a:lnTo>
                    <a:pt x="1144016" y="326770"/>
                  </a:lnTo>
                  <a:lnTo>
                    <a:pt x="1140841" y="327787"/>
                  </a:lnTo>
                  <a:lnTo>
                    <a:pt x="1137539" y="328929"/>
                  </a:lnTo>
                  <a:lnTo>
                    <a:pt x="1133221" y="329818"/>
                  </a:lnTo>
                  <a:lnTo>
                    <a:pt x="1127886" y="330326"/>
                  </a:lnTo>
                  <a:lnTo>
                    <a:pt x="1122552" y="330962"/>
                  </a:lnTo>
                  <a:lnTo>
                    <a:pt x="1115695" y="331215"/>
                  </a:lnTo>
                  <a:lnTo>
                    <a:pt x="1107440" y="331215"/>
                  </a:lnTo>
                  <a:lnTo>
                    <a:pt x="1099184" y="331215"/>
                  </a:lnTo>
                  <a:lnTo>
                    <a:pt x="1092453" y="330962"/>
                  </a:lnTo>
                  <a:lnTo>
                    <a:pt x="1086993" y="330326"/>
                  </a:lnTo>
                  <a:lnTo>
                    <a:pt x="1081658" y="329818"/>
                  </a:lnTo>
                  <a:lnTo>
                    <a:pt x="1077341" y="328929"/>
                  </a:lnTo>
                  <a:lnTo>
                    <a:pt x="1074166" y="327787"/>
                  </a:lnTo>
                  <a:lnTo>
                    <a:pt x="1070864" y="326770"/>
                  </a:lnTo>
                  <a:lnTo>
                    <a:pt x="1068577" y="325374"/>
                  </a:lnTo>
                  <a:lnTo>
                    <a:pt x="1067307" y="323595"/>
                  </a:lnTo>
                  <a:lnTo>
                    <a:pt x="1065910" y="321944"/>
                  </a:lnTo>
                  <a:lnTo>
                    <a:pt x="1065276" y="320039"/>
                  </a:lnTo>
                  <a:lnTo>
                    <a:pt x="1065276" y="317753"/>
                  </a:lnTo>
                  <a:lnTo>
                    <a:pt x="1065276" y="19812"/>
                  </a:lnTo>
                  <a:lnTo>
                    <a:pt x="1065276" y="17525"/>
                  </a:lnTo>
                  <a:lnTo>
                    <a:pt x="1065910" y="15620"/>
                  </a:lnTo>
                  <a:lnTo>
                    <a:pt x="1067307" y="13969"/>
                  </a:lnTo>
                  <a:lnTo>
                    <a:pt x="1068577" y="12191"/>
                  </a:lnTo>
                  <a:lnTo>
                    <a:pt x="1099184" y="5714"/>
                  </a:lnTo>
                  <a:lnTo>
                    <a:pt x="1107440" y="5714"/>
                  </a:lnTo>
                  <a:close/>
                </a:path>
                <a:path w="1888490" h="337184">
                  <a:moveTo>
                    <a:pt x="599948" y="5714"/>
                  </a:moveTo>
                  <a:lnTo>
                    <a:pt x="608202" y="5714"/>
                  </a:lnTo>
                  <a:lnTo>
                    <a:pt x="615060" y="6095"/>
                  </a:lnTo>
                  <a:lnTo>
                    <a:pt x="642111" y="17525"/>
                  </a:lnTo>
                  <a:lnTo>
                    <a:pt x="642111" y="19812"/>
                  </a:lnTo>
                  <a:lnTo>
                    <a:pt x="642111" y="317753"/>
                  </a:lnTo>
                  <a:lnTo>
                    <a:pt x="642111" y="320039"/>
                  </a:lnTo>
                  <a:lnTo>
                    <a:pt x="641476" y="321944"/>
                  </a:lnTo>
                  <a:lnTo>
                    <a:pt x="640206" y="323595"/>
                  </a:lnTo>
                  <a:lnTo>
                    <a:pt x="638809" y="325374"/>
                  </a:lnTo>
                  <a:lnTo>
                    <a:pt x="636524" y="326770"/>
                  </a:lnTo>
                  <a:lnTo>
                    <a:pt x="633349" y="327787"/>
                  </a:lnTo>
                  <a:lnTo>
                    <a:pt x="630047" y="328929"/>
                  </a:lnTo>
                  <a:lnTo>
                    <a:pt x="625728" y="329818"/>
                  </a:lnTo>
                  <a:lnTo>
                    <a:pt x="620395" y="330326"/>
                  </a:lnTo>
                  <a:lnTo>
                    <a:pt x="615060" y="330962"/>
                  </a:lnTo>
                  <a:lnTo>
                    <a:pt x="608202" y="331215"/>
                  </a:lnTo>
                  <a:lnTo>
                    <a:pt x="599948" y="331215"/>
                  </a:lnTo>
                  <a:lnTo>
                    <a:pt x="591693" y="331215"/>
                  </a:lnTo>
                  <a:lnTo>
                    <a:pt x="584961" y="330962"/>
                  </a:lnTo>
                  <a:lnTo>
                    <a:pt x="579501" y="330326"/>
                  </a:lnTo>
                  <a:lnTo>
                    <a:pt x="574167" y="329818"/>
                  </a:lnTo>
                  <a:lnTo>
                    <a:pt x="569849" y="328929"/>
                  </a:lnTo>
                  <a:lnTo>
                    <a:pt x="566674" y="327787"/>
                  </a:lnTo>
                  <a:lnTo>
                    <a:pt x="563372" y="326770"/>
                  </a:lnTo>
                  <a:lnTo>
                    <a:pt x="561085" y="325374"/>
                  </a:lnTo>
                  <a:lnTo>
                    <a:pt x="559816" y="323595"/>
                  </a:lnTo>
                  <a:lnTo>
                    <a:pt x="558419" y="321944"/>
                  </a:lnTo>
                  <a:lnTo>
                    <a:pt x="557783" y="320039"/>
                  </a:lnTo>
                  <a:lnTo>
                    <a:pt x="557783" y="317753"/>
                  </a:lnTo>
                  <a:lnTo>
                    <a:pt x="557783" y="19812"/>
                  </a:lnTo>
                  <a:lnTo>
                    <a:pt x="557783" y="17525"/>
                  </a:lnTo>
                  <a:lnTo>
                    <a:pt x="558419" y="15620"/>
                  </a:lnTo>
                  <a:lnTo>
                    <a:pt x="559816" y="13969"/>
                  </a:lnTo>
                  <a:lnTo>
                    <a:pt x="561085" y="12191"/>
                  </a:lnTo>
                  <a:lnTo>
                    <a:pt x="591693" y="5714"/>
                  </a:lnTo>
                  <a:lnTo>
                    <a:pt x="599948" y="5714"/>
                  </a:lnTo>
                  <a:close/>
                </a:path>
                <a:path w="1888490" h="337184">
                  <a:moveTo>
                    <a:pt x="1779016" y="0"/>
                  </a:moveTo>
                  <a:lnTo>
                    <a:pt x="1819378" y="5625"/>
                  </a:lnTo>
                  <a:lnTo>
                    <a:pt x="1857329" y="29196"/>
                  </a:lnTo>
                  <a:lnTo>
                    <a:pt x="1879592" y="66555"/>
                  </a:lnTo>
                  <a:lnTo>
                    <a:pt x="1888152" y="117603"/>
                  </a:lnTo>
                  <a:lnTo>
                    <a:pt x="1888490" y="133223"/>
                  </a:lnTo>
                  <a:lnTo>
                    <a:pt x="1888490" y="317753"/>
                  </a:lnTo>
                  <a:lnTo>
                    <a:pt x="1888490" y="320039"/>
                  </a:lnTo>
                  <a:lnTo>
                    <a:pt x="1879853" y="327787"/>
                  </a:lnTo>
                  <a:lnTo>
                    <a:pt x="1876678" y="328929"/>
                  </a:lnTo>
                  <a:lnTo>
                    <a:pt x="1872360" y="329818"/>
                  </a:lnTo>
                  <a:lnTo>
                    <a:pt x="1866900" y="330326"/>
                  </a:lnTo>
                  <a:lnTo>
                    <a:pt x="1861439" y="330962"/>
                  </a:lnTo>
                  <a:lnTo>
                    <a:pt x="1854707" y="331215"/>
                  </a:lnTo>
                  <a:lnTo>
                    <a:pt x="1846706" y="331215"/>
                  </a:lnTo>
                  <a:lnTo>
                    <a:pt x="1838452" y="331215"/>
                  </a:lnTo>
                  <a:lnTo>
                    <a:pt x="1831594" y="330962"/>
                  </a:lnTo>
                  <a:lnTo>
                    <a:pt x="1826132" y="330326"/>
                  </a:lnTo>
                  <a:lnTo>
                    <a:pt x="1820672" y="329818"/>
                  </a:lnTo>
                  <a:lnTo>
                    <a:pt x="1816353" y="328929"/>
                  </a:lnTo>
                  <a:lnTo>
                    <a:pt x="1813178" y="327787"/>
                  </a:lnTo>
                  <a:lnTo>
                    <a:pt x="1810130" y="326770"/>
                  </a:lnTo>
                  <a:lnTo>
                    <a:pt x="1807845" y="325374"/>
                  </a:lnTo>
                  <a:lnTo>
                    <a:pt x="1806448" y="323595"/>
                  </a:lnTo>
                  <a:lnTo>
                    <a:pt x="1805177" y="321944"/>
                  </a:lnTo>
                  <a:lnTo>
                    <a:pt x="1804543" y="320039"/>
                  </a:lnTo>
                  <a:lnTo>
                    <a:pt x="1804543" y="317753"/>
                  </a:lnTo>
                  <a:lnTo>
                    <a:pt x="1804543" y="147319"/>
                  </a:lnTo>
                  <a:lnTo>
                    <a:pt x="1799208" y="104901"/>
                  </a:lnTo>
                  <a:lnTo>
                    <a:pt x="1792097" y="91948"/>
                  </a:lnTo>
                  <a:lnTo>
                    <a:pt x="1788032" y="85978"/>
                  </a:lnTo>
                  <a:lnTo>
                    <a:pt x="1782952" y="81406"/>
                  </a:lnTo>
                  <a:lnTo>
                    <a:pt x="1776476" y="78231"/>
                  </a:lnTo>
                  <a:lnTo>
                    <a:pt x="1770126" y="74929"/>
                  </a:lnTo>
                  <a:lnTo>
                    <a:pt x="1762759" y="73405"/>
                  </a:lnTo>
                  <a:lnTo>
                    <a:pt x="1754251" y="73405"/>
                  </a:lnTo>
                  <a:lnTo>
                    <a:pt x="1713472" y="91588"/>
                  </a:lnTo>
                  <a:lnTo>
                    <a:pt x="1687576" y="119252"/>
                  </a:lnTo>
                  <a:lnTo>
                    <a:pt x="1687576" y="317753"/>
                  </a:lnTo>
                  <a:lnTo>
                    <a:pt x="1687576" y="320039"/>
                  </a:lnTo>
                  <a:lnTo>
                    <a:pt x="1678813" y="327787"/>
                  </a:lnTo>
                  <a:lnTo>
                    <a:pt x="1675510" y="328929"/>
                  </a:lnTo>
                  <a:lnTo>
                    <a:pt x="1671193" y="329818"/>
                  </a:lnTo>
                  <a:lnTo>
                    <a:pt x="1665858" y="330326"/>
                  </a:lnTo>
                  <a:lnTo>
                    <a:pt x="1660525" y="330962"/>
                  </a:lnTo>
                  <a:lnTo>
                    <a:pt x="1653667" y="331215"/>
                  </a:lnTo>
                  <a:lnTo>
                    <a:pt x="1645411" y="331215"/>
                  </a:lnTo>
                  <a:lnTo>
                    <a:pt x="1637156" y="331215"/>
                  </a:lnTo>
                  <a:lnTo>
                    <a:pt x="1630426" y="330962"/>
                  </a:lnTo>
                  <a:lnTo>
                    <a:pt x="1624965" y="330326"/>
                  </a:lnTo>
                  <a:lnTo>
                    <a:pt x="1619630" y="329818"/>
                  </a:lnTo>
                  <a:lnTo>
                    <a:pt x="1615313" y="328929"/>
                  </a:lnTo>
                  <a:lnTo>
                    <a:pt x="1612138" y="327787"/>
                  </a:lnTo>
                  <a:lnTo>
                    <a:pt x="1608835" y="326770"/>
                  </a:lnTo>
                  <a:lnTo>
                    <a:pt x="1606550" y="325374"/>
                  </a:lnTo>
                  <a:lnTo>
                    <a:pt x="1605279" y="323595"/>
                  </a:lnTo>
                  <a:lnTo>
                    <a:pt x="1603882" y="321944"/>
                  </a:lnTo>
                  <a:lnTo>
                    <a:pt x="1603248" y="320039"/>
                  </a:lnTo>
                  <a:lnTo>
                    <a:pt x="1603248" y="317753"/>
                  </a:lnTo>
                  <a:lnTo>
                    <a:pt x="1603248" y="19050"/>
                  </a:lnTo>
                  <a:lnTo>
                    <a:pt x="1603248" y="16890"/>
                  </a:lnTo>
                  <a:lnTo>
                    <a:pt x="1603755" y="14858"/>
                  </a:lnTo>
                  <a:lnTo>
                    <a:pt x="1604899" y="13207"/>
                  </a:lnTo>
                  <a:lnTo>
                    <a:pt x="1606042" y="11556"/>
                  </a:lnTo>
                  <a:lnTo>
                    <a:pt x="1608074" y="10159"/>
                  </a:lnTo>
                  <a:lnTo>
                    <a:pt x="1610995" y="9016"/>
                  </a:lnTo>
                  <a:lnTo>
                    <a:pt x="1613789" y="7874"/>
                  </a:lnTo>
                  <a:lnTo>
                    <a:pt x="1617599" y="7112"/>
                  </a:lnTo>
                  <a:lnTo>
                    <a:pt x="1622171" y="6476"/>
                  </a:lnTo>
                  <a:lnTo>
                    <a:pt x="1626743" y="5968"/>
                  </a:lnTo>
                  <a:lnTo>
                    <a:pt x="1632457" y="5714"/>
                  </a:lnTo>
                  <a:lnTo>
                    <a:pt x="1639443" y="5714"/>
                  </a:lnTo>
                  <a:lnTo>
                    <a:pt x="1646554" y="5714"/>
                  </a:lnTo>
                  <a:lnTo>
                    <a:pt x="1675256" y="16890"/>
                  </a:lnTo>
                  <a:lnTo>
                    <a:pt x="1675256" y="19050"/>
                  </a:lnTo>
                  <a:lnTo>
                    <a:pt x="1675256" y="53593"/>
                  </a:lnTo>
                  <a:lnTo>
                    <a:pt x="1712886" y="20964"/>
                  </a:lnTo>
                  <a:lnTo>
                    <a:pt x="1751774" y="3349"/>
                  </a:lnTo>
                  <a:lnTo>
                    <a:pt x="1765252" y="835"/>
                  </a:lnTo>
                  <a:lnTo>
                    <a:pt x="1779016" y="0"/>
                  </a:lnTo>
                  <a:close/>
                </a:path>
                <a:path w="1888490" h="337184">
                  <a:moveTo>
                    <a:pt x="1380108" y="0"/>
                  </a:moveTo>
                  <a:lnTo>
                    <a:pt x="1434347" y="6161"/>
                  </a:lnTo>
                  <a:lnTo>
                    <a:pt x="1476660" y="24352"/>
                  </a:lnTo>
                  <a:lnTo>
                    <a:pt x="1507474" y="54040"/>
                  </a:lnTo>
                  <a:lnTo>
                    <a:pt x="1527048" y="94741"/>
                  </a:lnTo>
                  <a:lnTo>
                    <a:pt x="1535870" y="146069"/>
                  </a:lnTo>
                  <a:lnTo>
                    <a:pt x="1536446" y="165480"/>
                  </a:lnTo>
                  <a:lnTo>
                    <a:pt x="1535824" y="184124"/>
                  </a:lnTo>
                  <a:lnTo>
                    <a:pt x="1526413" y="235076"/>
                  </a:lnTo>
                  <a:lnTo>
                    <a:pt x="1505481" y="277403"/>
                  </a:lnTo>
                  <a:lnTo>
                    <a:pt x="1472961" y="309514"/>
                  </a:lnTo>
                  <a:lnTo>
                    <a:pt x="1428678" y="329912"/>
                  </a:lnTo>
                  <a:lnTo>
                    <a:pt x="1372743" y="336930"/>
                  </a:lnTo>
                  <a:lnTo>
                    <a:pt x="1353478" y="336240"/>
                  </a:lnTo>
                  <a:lnTo>
                    <a:pt x="1303401" y="325881"/>
                  </a:lnTo>
                  <a:lnTo>
                    <a:pt x="1264842" y="303575"/>
                  </a:lnTo>
                  <a:lnTo>
                    <a:pt x="1237615" y="270192"/>
                  </a:lnTo>
                  <a:lnTo>
                    <a:pt x="1221603" y="225849"/>
                  </a:lnTo>
                  <a:lnTo>
                    <a:pt x="1216405" y="171450"/>
                  </a:lnTo>
                  <a:lnTo>
                    <a:pt x="1217029" y="152784"/>
                  </a:lnTo>
                  <a:lnTo>
                    <a:pt x="1226566" y="101600"/>
                  </a:lnTo>
                  <a:lnTo>
                    <a:pt x="1247622" y="59255"/>
                  </a:lnTo>
                  <a:lnTo>
                    <a:pt x="1280223" y="27384"/>
                  </a:lnTo>
                  <a:lnTo>
                    <a:pt x="1324227" y="7018"/>
                  </a:lnTo>
                  <a:lnTo>
                    <a:pt x="1380108" y="0"/>
                  </a:lnTo>
                  <a:close/>
                </a:path>
                <a:path w="1888490" h="337184">
                  <a:moveTo>
                    <a:pt x="172847" y="0"/>
                  </a:moveTo>
                  <a:lnTo>
                    <a:pt x="213137" y="6000"/>
                  </a:lnTo>
                  <a:lnTo>
                    <a:pt x="247713" y="27271"/>
                  </a:lnTo>
                  <a:lnTo>
                    <a:pt x="266192" y="54609"/>
                  </a:lnTo>
                  <a:lnTo>
                    <a:pt x="272835" y="47632"/>
                  </a:lnTo>
                  <a:lnTo>
                    <a:pt x="305339" y="20399"/>
                  </a:lnTo>
                  <a:lnTo>
                    <a:pt x="343026" y="3175"/>
                  </a:lnTo>
                  <a:lnTo>
                    <a:pt x="368680" y="0"/>
                  </a:lnTo>
                  <a:lnTo>
                    <a:pt x="382968" y="621"/>
                  </a:lnTo>
                  <a:lnTo>
                    <a:pt x="428666" y="15531"/>
                  </a:lnTo>
                  <a:lnTo>
                    <a:pt x="457700" y="46362"/>
                  </a:lnTo>
                  <a:lnTo>
                    <a:pt x="472106" y="89417"/>
                  </a:lnTo>
                  <a:lnTo>
                    <a:pt x="475106" y="126618"/>
                  </a:lnTo>
                  <a:lnTo>
                    <a:pt x="475106" y="317753"/>
                  </a:lnTo>
                  <a:lnTo>
                    <a:pt x="475106" y="320039"/>
                  </a:lnTo>
                  <a:lnTo>
                    <a:pt x="466471" y="327787"/>
                  </a:lnTo>
                  <a:lnTo>
                    <a:pt x="463296" y="328929"/>
                  </a:lnTo>
                  <a:lnTo>
                    <a:pt x="459104" y="329818"/>
                  </a:lnTo>
                  <a:lnTo>
                    <a:pt x="453771" y="330326"/>
                  </a:lnTo>
                  <a:lnTo>
                    <a:pt x="448436" y="330962"/>
                  </a:lnTo>
                  <a:lnTo>
                    <a:pt x="441578" y="331215"/>
                  </a:lnTo>
                  <a:lnTo>
                    <a:pt x="433324" y="331215"/>
                  </a:lnTo>
                  <a:lnTo>
                    <a:pt x="424815" y="331215"/>
                  </a:lnTo>
                  <a:lnTo>
                    <a:pt x="417956" y="330962"/>
                  </a:lnTo>
                  <a:lnTo>
                    <a:pt x="412496" y="330326"/>
                  </a:lnTo>
                  <a:lnTo>
                    <a:pt x="407161" y="329818"/>
                  </a:lnTo>
                  <a:lnTo>
                    <a:pt x="402844" y="328929"/>
                  </a:lnTo>
                  <a:lnTo>
                    <a:pt x="399669" y="327787"/>
                  </a:lnTo>
                  <a:lnTo>
                    <a:pt x="396367" y="326770"/>
                  </a:lnTo>
                  <a:lnTo>
                    <a:pt x="394207" y="325374"/>
                  </a:lnTo>
                  <a:lnTo>
                    <a:pt x="392938" y="323595"/>
                  </a:lnTo>
                  <a:lnTo>
                    <a:pt x="391668" y="321944"/>
                  </a:lnTo>
                  <a:lnTo>
                    <a:pt x="391159" y="320039"/>
                  </a:lnTo>
                  <a:lnTo>
                    <a:pt x="391159" y="317753"/>
                  </a:lnTo>
                  <a:lnTo>
                    <a:pt x="391159" y="140715"/>
                  </a:lnTo>
                  <a:lnTo>
                    <a:pt x="383413" y="97789"/>
                  </a:lnTo>
                  <a:lnTo>
                    <a:pt x="364871" y="78231"/>
                  </a:lnTo>
                  <a:lnTo>
                    <a:pt x="358901" y="74929"/>
                  </a:lnTo>
                  <a:lnTo>
                    <a:pt x="351790" y="73405"/>
                  </a:lnTo>
                  <a:lnTo>
                    <a:pt x="343534" y="73405"/>
                  </a:lnTo>
                  <a:lnTo>
                    <a:pt x="305192" y="91588"/>
                  </a:lnTo>
                  <a:lnTo>
                    <a:pt x="279653" y="119252"/>
                  </a:lnTo>
                  <a:lnTo>
                    <a:pt x="279653" y="317753"/>
                  </a:lnTo>
                  <a:lnTo>
                    <a:pt x="279653" y="320039"/>
                  </a:lnTo>
                  <a:lnTo>
                    <a:pt x="270764" y="327787"/>
                  </a:lnTo>
                  <a:lnTo>
                    <a:pt x="267461" y="328929"/>
                  </a:lnTo>
                  <a:lnTo>
                    <a:pt x="263144" y="329818"/>
                  </a:lnTo>
                  <a:lnTo>
                    <a:pt x="257809" y="330326"/>
                  </a:lnTo>
                  <a:lnTo>
                    <a:pt x="252475" y="330962"/>
                  </a:lnTo>
                  <a:lnTo>
                    <a:pt x="245745" y="331215"/>
                  </a:lnTo>
                  <a:lnTo>
                    <a:pt x="237744" y="331215"/>
                  </a:lnTo>
                  <a:lnTo>
                    <a:pt x="229489" y="331215"/>
                  </a:lnTo>
                  <a:lnTo>
                    <a:pt x="222630" y="330962"/>
                  </a:lnTo>
                  <a:lnTo>
                    <a:pt x="217297" y="330326"/>
                  </a:lnTo>
                  <a:lnTo>
                    <a:pt x="211963" y="329818"/>
                  </a:lnTo>
                  <a:lnTo>
                    <a:pt x="207645" y="328929"/>
                  </a:lnTo>
                  <a:lnTo>
                    <a:pt x="204470" y="327787"/>
                  </a:lnTo>
                  <a:lnTo>
                    <a:pt x="201168" y="326770"/>
                  </a:lnTo>
                  <a:lnTo>
                    <a:pt x="198881" y="325374"/>
                  </a:lnTo>
                  <a:lnTo>
                    <a:pt x="197611" y="323595"/>
                  </a:lnTo>
                  <a:lnTo>
                    <a:pt x="196215" y="321944"/>
                  </a:lnTo>
                  <a:lnTo>
                    <a:pt x="195579" y="320039"/>
                  </a:lnTo>
                  <a:lnTo>
                    <a:pt x="195579" y="317753"/>
                  </a:lnTo>
                  <a:lnTo>
                    <a:pt x="195579" y="140715"/>
                  </a:lnTo>
                  <a:lnTo>
                    <a:pt x="187959" y="97789"/>
                  </a:lnTo>
                  <a:lnTo>
                    <a:pt x="184150" y="91948"/>
                  </a:lnTo>
                  <a:lnTo>
                    <a:pt x="180340" y="85978"/>
                  </a:lnTo>
                  <a:lnTo>
                    <a:pt x="175514" y="81406"/>
                  </a:lnTo>
                  <a:lnTo>
                    <a:pt x="169418" y="78231"/>
                  </a:lnTo>
                  <a:lnTo>
                    <a:pt x="163449" y="74929"/>
                  </a:lnTo>
                  <a:lnTo>
                    <a:pt x="156336" y="73405"/>
                  </a:lnTo>
                  <a:lnTo>
                    <a:pt x="148335" y="73405"/>
                  </a:lnTo>
                  <a:lnTo>
                    <a:pt x="109688" y="91588"/>
                  </a:lnTo>
                  <a:lnTo>
                    <a:pt x="84327" y="119252"/>
                  </a:lnTo>
                  <a:lnTo>
                    <a:pt x="84327" y="317753"/>
                  </a:lnTo>
                  <a:lnTo>
                    <a:pt x="84327" y="320039"/>
                  </a:lnTo>
                  <a:lnTo>
                    <a:pt x="75565" y="327787"/>
                  </a:lnTo>
                  <a:lnTo>
                    <a:pt x="72263" y="328929"/>
                  </a:lnTo>
                  <a:lnTo>
                    <a:pt x="67945" y="329818"/>
                  </a:lnTo>
                  <a:lnTo>
                    <a:pt x="62610" y="330326"/>
                  </a:lnTo>
                  <a:lnTo>
                    <a:pt x="57276" y="330962"/>
                  </a:lnTo>
                  <a:lnTo>
                    <a:pt x="50419" y="331215"/>
                  </a:lnTo>
                  <a:lnTo>
                    <a:pt x="42164" y="331215"/>
                  </a:lnTo>
                  <a:lnTo>
                    <a:pt x="33908" y="331215"/>
                  </a:lnTo>
                  <a:lnTo>
                    <a:pt x="27177" y="330962"/>
                  </a:lnTo>
                  <a:lnTo>
                    <a:pt x="21717" y="330326"/>
                  </a:lnTo>
                  <a:lnTo>
                    <a:pt x="16382" y="329818"/>
                  </a:lnTo>
                  <a:lnTo>
                    <a:pt x="12065" y="328929"/>
                  </a:lnTo>
                  <a:lnTo>
                    <a:pt x="8890" y="327787"/>
                  </a:lnTo>
                  <a:lnTo>
                    <a:pt x="5588" y="326770"/>
                  </a:lnTo>
                  <a:lnTo>
                    <a:pt x="3301" y="325374"/>
                  </a:lnTo>
                  <a:lnTo>
                    <a:pt x="2031" y="323595"/>
                  </a:lnTo>
                  <a:lnTo>
                    <a:pt x="634" y="321944"/>
                  </a:lnTo>
                  <a:lnTo>
                    <a:pt x="0" y="320039"/>
                  </a:lnTo>
                  <a:lnTo>
                    <a:pt x="0" y="317753"/>
                  </a:lnTo>
                  <a:lnTo>
                    <a:pt x="0" y="19050"/>
                  </a:lnTo>
                  <a:lnTo>
                    <a:pt x="0" y="16890"/>
                  </a:lnTo>
                  <a:lnTo>
                    <a:pt x="507" y="14858"/>
                  </a:lnTo>
                  <a:lnTo>
                    <a:pt x="1650" y="13207"/>
                  </a:lnTo>
                  <a:lnTo>
                    <a:pt x="2794" y="11556"/>
                  </a:lnTo>
                  <a:lnTo>
                    <a:pt x="4825" y="10159"/>
                  </a:lnTo>
                  <a:lnTo>
                    <a:pt x="7747" y="9016"/>
                  </a:lnTo>
                  <a:lnTo>
                    <a:pt x="10541" y="7874"/>
                  </a:lnTo>
                  <a:lnTo>
                    <a:pt x="14350" y="7112"/>
                  </a:lnTo>
                  <a:lnTo>
                    <a:pt x="18923" y="6476"/>
                  </a:lnTo>
                  <a:lnTo>
                    <a:pt x="23495" y="5968"/>
                  </a:lnTo>
                  <a:lnTo>
                    <a:pt x="29209" y="5714"/>
                  </a:lnTo>
                  <a:lnTo>
                    <a:pt x="36195" y="5714"/>
                  </a:lnTo>
                  <a:lnTo>
                    <a:pt x="43306" y="5714"/>
                  </a:lnTo>
                  <a:lnTo>
                    <a:pt x="72008" y="16890"/>
                  </a:lnTo>
                  <a:lnTo>
                    <a:pt x="72008" y="19050"/>
                  </a:lnTo>
                  <a:lnTo>
                    <a:pt x="72008" y="53593"/>
                  </a:lnTo>
                  <a:lnTo>
                    <a:pt x="109102" y="20964"/>
                  </a:lnTo>
                  <a:lnTo>
                    <a:pt x="146557" y="3349"/>
                  </a:lnTo>
                  <a:lnTo>
                    <a:pt x="159559" y="835"/>
                  </a:lnTo>
                  <a:lnTo>
                    <a:pt x="172847" y="0"/>
                  </a:lnTo>
                  <a:close/>
                </a:path>
              </a:pathLst>
            </a:custGeom>
            <a:ln w="1219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45805" y="682878"/>
              <a:ext cx="137414" cy="1584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65541" y="621283"/>
              <a:ext cx="641985" cy="448945"/>
            </a:xfrm>
            <a:custGeom>
              <a:avLst/>
              <a:gdLst/>
              <a:ahLst/>
              <a:cxnLst/>
              <a:rect l="l" t="t" r="r" b="b"/>
              <a:pathLst>
                <a:path w="641984" h="448944">
                  <a:moveTo>
                    <a:pt x="518286" y="4699"/>
                  </a:moveTo>
                  <a:lnTo>
                    <a:pt x="526668" y="4699"/>
                  </a:lnTo>
                  <a:lnTo>
                    <a:pt x="533526" y="4952"/>
                  </a:lnTo>
                  <a:lnTo>
                    <a:pt x="556005" y="10160"/>
                  </a:lnTo>
                  <a:lnTo>
                    <a:pt x="556894" y="11429"/>
                  </a:lnTo>
                  <a:lnTo>
                    <a:pt x="557402" y="13080"/>
                  </a:lnTo>
                  <a:lnTo>
                    <a:pt x="557402" y="15112"/>
                  </a:lnTo>
                  <a:lnTo>
                    <a:pt x="557402" y="373125"/>
                  </a:lnTo>
                  <a:lnTo>
                    <a:pt x="628014" y="373125"/>
                  </a:lnTo>
                  <a:lnTo>
                    <a:pt x="630047" y="373125"/>
                  </a:lnTo>
                  <a:lnTo>
                    <a:pt x="631951" y="373761"/>
                  </a:lnTo>
                  <a:lnTo>
                    <a:pt x="640587" y="391287"/>
                  </a:lnTo>
                  <a:lnTo>
                    <a:pt x="641223" y="395731"/>
                  </a:lnTo>
                  <a:lnTo>
                    <a:pt x="641476" y="401065"/>
                  </a:lnTo>
                  <a:lnTo>
                    <a:pt x="641476" y="407542"/>
                  </a:lnTo>
                  <a:lnTo>
                    <a:pt x="641476" y="413892"/>
                  </a:lnTo>
                  <a:lnTo>
                    <a:pt x="637539" y="433831"/>
                  </a:lnTo>
                  <a:lnTo>
                    <a:pt x="636397" y="436499"/>
                  </a:lnTo>
                  <a:lnTo>
                    <a:pt x="635000" y="438276"/>
                  </a:lnTo>
                  <a:lnTo>
                    <a:pt x="633476" y="439419"/>
                  </a:lnTo>
                  <a:lnTo>
                    <a:pt x="631825" y="440563"/>
                  </a:lnTo>
                  <a:lnTo>
                    <a:pt x="630047" y="441070"/>
                  </a:lnTo>
                  <a:lnTo>
                    <a:pt x="628014" y="441070"/>
                  </a:lnTo>
                  <a:lnTo>
                    <a:pt x="389000" y="441070"/>
                  </a:lnTo>
                  <a:lnTo>
                    <a:pt x="387223" y="441070"/>
                  </a:lnTo>
                  <a:lnTo>
                    <a:pt x="385444" y="440563"/>
                  </a:lnTo>
                  <a:lnTo>
                    <a:pt x="383921" y="439419"/>
                  </a:lnTo>
                  <a:lnTo>
                    <a:pt x="382397" y="438276"/>
                  </a:lnTo>
                  <a:lnTo>
                    <a:pt x="375919" y="413892"/>
                  </a:lnTo>
                  <a:lnTo>
                    <a:pt x="375919" y="407542"/>
                  </a:lnTo>
                  <a:lnTo>
                    <a:pt x="375919" y="401065"/>
                  </a:lnTo>
                  <a:lnTo>
                    <a:pt x="379475" y="380745"/>
                  </a:lnTo>
                  <a:lnTo>
                    <a:pt x="380618" y="378078"/>
                  </a:lnTo>
                  <a:lnTo>
                    <a:pt x="382015" y="376174"/>
                  </a:lnTo>
                  <a:lnTo>
                    <a:pt x="383666" y="374903"/>
                  </a:lnTo>
                  <a:lnTo>
                    <a:pt x="385190" y="373761"/>
                  </a:lnTo>
                  <a:lnTo>
                    <a:pt x="386968" y="373125"/>
                  </a:lnTo>
                  <a:lnTo>
                    <a:pt x="389000" y="373125"/>
                  </a:lnTo>
                  <a:lnTo>
                    <a:pt x="469646" y="373125"/>
                  </a:lnTo>
                  <a:lnTo>
                    <a:pt x="469646" y="91186"/>
                  </a:lnTo>
                  <a:lnTo>
                    <a:pt x="400050" y="129666"/>
                  </a:lnTo>
                  <a:lnTo>
                    <a:pt x="394842" y="132079"/>
                  </a:lnTo>
                  <a:lnTo>
                    <a:pt x="390651" y="133603"/>
                  </a:lnTo>
                  <a:lnTo>
                    <a:pt x="387476" y="134112"/>
                  </a:lnTo>
                  <a:lnTo>
                    <a:pt x="384175" y="134746"/>
                  </a:lnTo>
                  <a:lnTo>
                    <a:pt x="381634" y="134112"/>
                  </a:lnTo>
                  <a:lnTo>
                    <a:pt x="379729" y="132206"/>
                  </a:lnTo>
                  <a:lnTo>
                    <a:pt x="377825" y="130301"/>
                  </a:lnTo>
                  <a:lnTo>
                    <a:pt x="376554" y="127000"/>
                  </a:lnTo>
                  <a:lnTo>
                    <a:pt x="375919" y="122300"/>
                  </a:lnTo>
                  <a:lnTo>
                    <a:pt x="375284" y="117601"/>
                  </a:lnTo>
                  <a:lnTo>
                    <a:pt x="374903" y="110998"/>
                  </a:lnTo>
                  <a:lnTo>
                    <a:pt x="374903" y="102488"/>
                  </a:lnTo>
                  <a:lnTo>
                    <a:pt x="374903" y="97154"/>
                  </a:lnTo>
                  <a:lnTo>
                    <a:pt x="375030" y="92710"/>
                  </a:lnTo>
                  <a:lnTo>
                    <a:pt x="375284" y="89280"/>
                  </a:lnTo>
                  <a:lnTo>
                    <a:pt x="375411" y="85851"/>
                  </a:lnTo>
                  <a:lnTo>
                    <a:pt x="380618" y="74421"/>
                  </a:lnTo>
                  <a:lnTo>
                    <a:pt x="382142" y="72770"/>
                  </a:lnTo>
                  <a:lnTo>
                    <a:pt x="384301" y="71119"/>
                  </a:lnTo>
                  <a:lnTo>
                    <a:pt x="386968" y="69341"/>
                  </a:lnTo>
                  <a:lnTo>
                    <a:pt x="480059" y="9143"/>
                  </a:lnTo>
                  <a:lnTo>
                    <a:pt x="481202" y="8254"/>
                  </a:lnTo>
                  <a:lnTo>
                    <a:pt x="490727" y="5587"/>
                  </a:lnTo>
                  <a:lnTo>
                    <a:pt x="493394" y="5206"/>
                  </a:lnTo>
                  <a:lnTo>
                    <a:pt x="496950" y="5079"/>
                  </a:lnTo>
                  <a:lnTo>
                    <a:pt x="501268" y="4952"/>
                  </a:lnTo>
                  <a:lnTo>
                    <a:pt x="505713" y="4825"/>
                  </a:lnTo>
                  <a:lnTo>
                    <a:pt x="511301" y="4699"/>
                  </a:lnTo>
                  <a:lnTo>
                    <a:pt x="518286" y="4699"/>
                  </a:lnTo>
                  <a:close/>
                </a:path>
                <a:path w="641984" h="448944">
                  <a:moveTo>
                    <a:pt x="152018" y="0"/>
                  </a:moveTo>
                  <a:lnTo>
                    <a:pt x="192934" y="4018"/>
                  </a:lnTo>
                  <a:lnTo>
                    <a:pt x="235084" y="21006"/>
                  </a:lnTo>
                  <a:lnTo>
                    <a:pt x="264927" y="49895"/>
                  </a:lnTo>
                  <a:lnTo>
                    <a:pt x="284426" y="89054"/>
                  </a:lnTo>
                  <a:lnTo>
                    <a:pt x="295015" y="136403"/>
                  </a:lnTo>
                  <a:lnTo>
                    <a:pt x="298370" y="176402"/>
                  </a:lnTo>
                  <a:lnTo>
                    <a:pt x="298957" y="204596"/>
                  </a:lnTo>
                  <a:lnTo>
                    <a:pt x="298791" y="217955"/>
                  </a:lnTo>
                  <a:lnTo>
                    <a:pt x="296290" y="259461"/>
                  </a:lnTo>
                  <a:lnTo>
                    <a:pt x="289558" y="301216"/>
                  </a:lnTo>
                  <a:lnTo>
                    <a:pt x="277145" y="341280"/>
                  </a:lnTo>
                  <a:lnTo>
                    <a:pt x="258232" y="378205"/>
                  </a:lnTo>
                  <a:lnTo>
                    <a:pt x="231139" y="409066"/>
                  </a:lnTo>
                  <a:lnTo>
                    <a:pt x="194742" y="432212"/>
                  </a:lnTo>
                  <a:lnTo>
                    <a:pt x="147574" y="446087"/>
                  </a:lnTo>
                  <a:lnTo>
                    <a:pt x="109474" y="448817"/>
                  </a:lnTo>
                  <a:lnTo>
                    <a:pt x="102258" y="448679"/>
                  </a:lnTo>
                  <a:lnTo>
                    <a:pt x="60914" y="443160"/>
                  </a:lnTo>
                  <a:lnTo>
                    <a:pt x="34925" y="435355"/>
                  </a:lnTo>
                  <a:lnTo>
                    <a:pt x="29463" y="433196"/>
                  </a:lnTo>
                  <a:lnTo>
                    <a:pt x="25526" y="430911"/>
                  </a:lnTo>
                  <a:lnTo>
                    <a:pt x="23113" y="428498"/>
                  </a:lnTo>
                  <a:lnTo>
                    <a:pt x="20574" y="426212"/>
                  </a:lnTo>
                  <a:lnTo>
                    <a:pt x="18796" y="422782"/>
                  </a:lnTo>
                  <a:lnTo>
                    <a:pt x="17779" y="418338"/>
                  </a:lnTo>
                  <a:lnTo>
                    <a:pt x="16636" y="413892"/>
                  </a:lnTo>
                  <a:lnTo>
                    <a:pt x="16001" y="407542"/>
                  </a:lnTo>
                  <a:lnTo>
                    <a:pt x="16001" y="399541"/>
                  </a:lnTo>
                  <a:lnTo>
                    <a:pt x="16001" y="392175"/>
                  </a:lnTo>
                  <a:lnTo>
                    <a:pt x="18541" y="371475"/>
                  </a:lnTo>
                  <a:lnTo>
                    <a:pt x="19557" y="368935"/>
                  </a:lnTo>
                  <a:lnTo>
                    <a:pt x="20827" y="367283"/>
                  </a:lnTo>
                  <a:lnTo>
                    <a:pt x="22225" y="366521"/>
                  </a:lnTo>
                  <a:lnTo>
                    <a:pt x="23749" y="365760"/>
                  </a:lnTo>
                  <a:lnTo>
                    <a:pt x="25400" y="365378"/>
                  </a:lnTo>
                  <a:lnTo>
                    <a:pt x="27431" y="365378"/>
                  </a:lnTo>
                  <a:lnTo>
                    <a:pt x="30099" y="365378"/>
                  </a:lnTo>
                  <a:lnTo>
                    <a:pt x="33908" y="366140"/>
                  </a:lnTo>
                  <a:lnTo>
                    <a:pt x="38861" y="367791"/>
                  </a:lnTo>
                  <a:lnTo>
                    <a:pt x="43687" y="369315"/>
                  </a:lnTo>
                  <a:lnTo>
                    <a:pt x="49656" y="371093"/>
                  </a:lnTo>
                  <a:lnTo>
                    <a:pt x="56768" y="373125"/>
                  </a:lnTo>
                  <a:lnTo>
                    <a:pt x="63753" y="375157"/>
                  </a:lnTo>
                  <a:lnTo>
                    <a:pt x="102487" y="380603"/>
                  </a:lnTo>
                  <a:lnTo>
                    <a:pt x="110489" y="380745"/>
                  </a:lnTo>
                  <a:lnTo>
                    <a:pt x="124019" y="380124"/>
                  </a:lnTo>
                  <a:lnTo>
                    <a:pt x="167249" y="365289"/>
                  </a:lnTo>
                  <a:lnTo>
                    <a:pt x="195101" y="334758"/>
                  </a:lnTo>
                  <a:lnTo>
                    <a:pt x="209792" y="292782"/>
                  </a:lnTo>
                  <a:lnTo>
                    <a:pt x="213613" y="256920"/>
                  </a:lnTo>
                  <a:lnTo>
                    <a:pt x="205513" y="261614"/>
                  </a:lnTo>
                  <a:lnTo>
                    <a:pt x="196627" y="265985"/>
                  </a:lnTo>
                  <a:lnTo>
                    <a:pt x="153066" y="279241"/>
                  </a:lnTo>
                  <a:lnTo>
                    <a:pt x="126491" y="281050"/>
                  </a:lnTo>
                  <a:lnTo>
                    <a:pt x="109914" y="280479"/>
                  </a:lnTo>
                  <a:lnTo>
                    <a:pt x="67944" y="271906"/>
                  </a:lnTo>
                  <a:lnTo>
                    <a:pt x="28828" y="245871"/>
                  </a:lnTo>
                  <a:lnTo>
                    <a:pt x="6857" y="204342"/>
                  </a:lnTo>
                  <a:lnTo>
                    <a:pt x="428" y="164052"/>
                  </a:lnTo>
                  <a:lnTo>
                    <a:pt x="0" y="149098"/>
                  </a:lnTo>
                  <a:lnTo>
                    <a:pt x="597" y="133143"/>
                  </a:lnTo>
                  <a:lnTo>
                    <a:pt x="9651" y="89280"/>
                  </a:lnTo>
                  <a:lnTo>
                    <a:pt x="29529" y="52490"/>
                  </a:lnTo>
                  <a:lnTo>
                    <a:pt x="59896" y="24352"/>
                  </a:lnTo>
                  <a:lnTo>
                    <a:pt x="100816" y="6215"/>
                  </a:lnTo>
                  <a:lnTo>
                    <a:pt x="133824" y="690"/>
                  </a:lnTo>
                  <a:lnTo>
                    <a:pt x="152018" y="0"/>
                  </a:lnTo>
                  <a:close/>
                </a:path>
              </a:pathLst>
            </a:custGeom>
            <a:ln w="1219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88829" y="601471"/>
              <a:ext cx="109347" cy="100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81337" y="601471"/>
              <a:ext cx="109347" cy="100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57159" y="588263"/>
              <a:ext cx="2772918" cy="4869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034" y="53338"/>
            <a:ext cx="11435080" cy="6751320"/>
            <a:chOff x="757034" y="53338"/>
            <a:chExt cx="11435080" cy="6751320"/>
          </a:xfrm>
        </p:grpSpPr>
        <p:sp>
          <p:nvSpPr>
            <p:cNvPr id="3" name="object 3"/>
            <p:cNvSpPr/>
            <p:nvPr/>
          </p:nvSpPr>
          <p:spPr>
            <a:xfrm>
              <a:off x="1371600" y="53338"/>
              <a:ext cx="10820400" cy="67513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3130" y="1613789"/>
              <a:ext cx="2906153" cy="5876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9750" y="1811274"/>
              <a:ext cx="158876" cy="2151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6291" y="1935480"/>
              <a:ext cx="120015" cy="98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3130" y="1613789"/>
              <a:ext cx="2906395" cy="588010"/>
            </a:xfrm>
            <a:custGeom>
              <a:avLst/>
              <a:gdLst/>
              <a:ahLst/>
              <a:cxnLst/>
              <a:rect l="l" t="t" r="r" b="b"/>
              <a:pathLst>
                <a:path w="2906395" h="588010">
                  <a:moveTo>
                    <a:pt x="2663075" y="142621"/>
                  </a:moveTo>
                  <a:lnTo>
                    <a:pt x="2671330" y="142621"/>
                  </a:lnTo>
                  <a:lnTo>
                    <a:pt x="2678188" y="142875"/>
                  </a:lnTo>
                  <a:lnTo>
                    <a:pt x="2683522" y="143383"/>
                  </a:lnTo>
                  <a:lnTo>
                    <a:pt x="2688856" y="144018"/>
                  </a:lnTo>
                  <a:lnTo>
                    <a:pt x="2693174" y="144780"/>
                  </a:lnTo>
                  <a:lnTo>
                    <a:pt x="2696349" y="145923"/>
                  </a:lnTo>
                  <a:lnTo>
                    <a:pt x="2699651" y="147065"/>
                  </a:lnTo>
                  <a:lnTo>
                    <a:pt x="2701937" y="148462"/>
                  </a:lnTo>
                  <a:lnTo>
                    <a:pt x="2703207" y="150113"/>
                  </a:lnTo>
                  <a:lnTo>
                    <a:pt x="2704604" y="151764"/>
                  </a:lnTo>
                  <a:lnTo>
                    <a:pt x="2705239" y="153797"/>
                  </a:lnTo>
                  <a:lnTo>
                    <a:pt x="2705239" y="155956"/>
                  </a:lnTo>
                  <a:lnTo>
                    <a:pt x="2705239" y="324738"/>
                  </a:lnTo>
                  <a:lnTo>
                    <a:pt x="2710319" y="368808"/>
                  </a:lnTo>
                  <a:lnTo>
                    <a:pt x="2739529" y="398780"/>
                  </a:lnTo>
                  <a:lnTo>
                    <a:pt x="2747022" y="400431"/>
                  </a:lnTo>
                  <a:lnTo>
                    <a:pt x="2755531" y="400431"/>
                  </a:lnTo>
                  <a:lnTo>
                    <a:pt x="2796028" y="382194"/>
                  </a:lnTo>
                  <a:lnTo>
                    <a:pt x="2822460" y="354584"/>
                  </a:lnTo>
                  <a:lnTo>
                    <a:pt x="2822460" y="155956"/>
                  </a:lnTo>
                  <a:lnTo>
                    <a:pt x="2822460" y="153797"/>
                  </a:lnTo>
                  <a:lnTo>
                    <a:pt x="2856115" y="142621"/>
                  </a:lnTo>
                  <a:lnTo>
                    <a:pt x="2864370" y="142621"/>
                  </a:lnTo>
                  <a:lnTo>
                    <a:pt x="2872625" y="142621"/>
                  </a:lnTo>
                  <a:lnTo>
                    <a:pt x="2904121" y="150113"/>
                  </a:lnTo>
                  <a:lnTo>
                    <a:pt x="2905518" y="151764"/>
                  </a:lnTo>
                  <a:lnTo>
                    <a:pt x="2906153" y="153797"/>
                  </a:lnTo>
                  <a:lnTo>
                    <a:pt x="2906153" y="155956"/>
                  </a:lnTo>
                  <a:lnTo>
                    <a:pt x="2906153" y="454660"/>
                  </a:lnTo>
                  <a:lnTo>
                    <a:pt x="2906153" y="456946"/>
                  </a:lnTo>
                  <a:lnTo>
                    <a:pt x="2905645" y="458850"/>
                  </a:lnTo>
                  <a:lnTo>
                    <a:pt x="2904502" y="460501"/>
                  </a:lnTo>
                  <a:lnTo>
                    <a:pt x="2903359" y="462280"/>
                  </a:lnTo>
                  <a:lnTo>
                    <a:pt x="2901454" y="463676"/>
                  </a:lnTo>
                  <a:lnTo>
                    <a:pt x="2898660" y="464693"/>
                  </a:lnTo>
                  <a:lnTo>
                    <a:pt x="2895866" y="465836"/>
                  </a:lnTo>
                  <a:lnTo>
                    <a:pt x="2892183" y="466725"/>
                  </a:lnTo>
                  <a:lnTo>
                    <a:pt x="2887611" y="467233"/>
                  </a:lnTo>
                  <a:lnTo>
                    <a:pt x="2883039" y="467740"/>
                  </a:lnTo>
                  <a:lnTo>
                    <a:pt x="2877324" y="468122"/>
                  </a:lnTo>
                  <a:lnTo>
                    <a:pt x="2870339" y="468122"/>
                  </a:lnTo>
                  <a:lnTo>
                    <a:pt x="2862973" y="468122"/>
                  </a:lnTo>
                  <a:lnTo>
                    <a:pt x="2841510" y="464693"/>
                  </a:lnTo>
                  <a:lnTo>
                    <a:pt x="2838843" y="463676"/>
                  </a:lnTo>
                  <a:lnTo>
                    <a:pt x="2836938" y="462280"/>
                  </a:lnTo>
                  <a:lnTo>
                    <a:pt x="2835795" y="460501"/>
                  </a:lnTo>
                  <a:lnTo>
                    <a:pt x="2834779" y="458850"/>
                  </a:lnTo>
                  <a:lnTo>
                    <a:pt x="2834144" y="456946"/>
                  </a:lnTo>
                  <a:lnTo>
                    <a:pt x="2834144" y="454660"/>
                  </a:lnTo>
                  <a:lnTo>
                    <a:pt x="2834144" y="420243"/>
                  </a:lnTo>
                  <a:lnTo>
                    <a:pt x="2796514" y="452854"/>
                  </a:lnTo>
                  <a:lnTo>
                    <a:pt x="2757722" y="470376"/>
                  </a:lnTo>
                  <a:lnTo>
                    <a:pt x="2730766" y="473710"/>
                  </a:lnTo>
                  <a:lnTo>
                    <a:pt x="2715955" y="473088"/>
                  </a:lnTo>
                  <a:lnTo>
                    <a:pt x="2678950" y="463676"/>
                  </a:lnTo>
                  <a:lnTo>
                    <a:pt x="2645168" y="436245"/>
                  </a:lnTo>
                  <a:lnTo>
                    <a:pt x="2626753" y="395859"/>
                  </a:lnTo>
                  <a:lnTo>
                    <a:pt x="2621520" y="355193"/>
                  </a:lnTo>
                  <a:lnTo>
                    <a:pt x="2621165" y="338836"/>
                  </a:lnTo>
                  <a:lnTo>
                    <a:pt x="2621165" y="155956"/>
                  </a:lnTo>
                  <a:lnTo>
                    <a:pt x="2621165" y="153797"/>
                  </a:lnTo>
                  <a:lnTo>
                    <a:pt x="2621800" y="151764"/>
                  </a:lnTo>
                  <a:lnTo>
                    <a:pt x="2623070" y="150113"/>
                  </a:lnTo>
                  <a:lnTo>
                    <a:pt x="2624213" y="148462"/>
                  </a:lnTo>
                  <a:lnTo>
                    <a:pt x="2626499" y="147065"/>
                  </a:lnTo>
                  <a:lnTo>
                    <a:pt x="2629801" y="145923"/>
                  </a:lnTo>
                  <a:lnTo>
                    <a:pt x="2632976" y="144780"/>
                  </a:lnTo>
                  <a:lnTo>
                    <a:pt x="2637294" y="144018"/>
                  </a:lnTo>
                  <a:lnTo>
                    <a:pt x="2642755" y="143383"/>
                  </a:lnTo>
                  <a:lnTo>
                    <a:pt x="2648216" y="142875"/>
                  </a:lnTo>
                  <a:lnTo>
                    <a:pt x="2655074" y="142621"/>
                  </a:lnTo>
                  <a:lnTo>
                    <a:pt x="2663075" y="142621"/>
                  </a:lnTo>
                  <a:close/>
                </a:path>
                <a:path w="2906395" h="588010">
                  <a:moveTo>
                    <a:pt x="1945144" y="142621"/>
                  </a:moveTo>
                  <a:lnTo>
                    <a:pt x="1954669" y="142621"/>
                  </a:lnTo>
                  <a:lnTo>
                    <a:pt x="1962289" y="142748"/>
                  </a:lnTo>
                  <a:lnTo>
                    <a:pt x="1967877" y="143128"/>
                  </a:lnTo>
                  <a:lnTo>
                    <a:pt x="1973465" y="143383"/>
                  </a:lnTo>
                  <a:lnTo>
                    <a:pt x="1977783" y="144272"/>
                  </a:lnTo>
                  <a:lnTo>
                    <a:pt x="1980958" y="145669"/>
                  </a:lnTo>
                  <a:lnTo>
                    <a:pt x="1984133" y="146938"/>
                  </a:lnTo>
                  <a:lnTo>
                    <a:pt x="1986419" y="148971"/>
                  </a:lnTo>
                  <a:lnTo>
                    <a:pt x="1987943" y="151764"/>
                  </a:lnTo>
                  <a:lnTo>
                    <a:pt x="1989594" y="154559"/>
                  </a:lnTo>
                  <a:lnTo>
                    <a:pt x="1991118" y="158496"/>
                  </a:lnTo>
                  <a:lnTo>
                    <a:pt x="1992642" y="163702"/>
                  </a:lnTo>
                  <a:lnTo>
                    <a:pt x="2063000" y="363600"/>
                  </a:lnTo>
                  <a:lnTo>
                    <a:pt x="2064016" y="363600"/>
                  </a:lnTo>
                  <a:lnTo>
                    <a:pt x="2128278" y="159638"/>
                  </a:lnTo>
                  <a:lnTo>
                    <a:pt x="2129675" y="153924"/>
                  </a:lnTo>
                  <a:lnTo>
                    <a:pt x="2131326" y="149987"/>
                  </a:lnTo>
                  <a:lnTo>
                    <a:pt x="2133485" y="148082"/>
                  </a:lnTo>
                  <a:lnTo>
                    <a:pt x="2135644" y="146176"/>
                  </a:lnTo>
                  <a:lnTo>
                    <a:pt x="2139073" y="144780"/>
                  </a:lnTo>
                  <a:lnTo>
                    <a:pt x="2169807" y="142621"/>
                  </a:lnTo>
                  <a:lnTo>
                    <a:pt x="2179459" y="142621"/>
                  </a:lnTo>
                  <a:lnTo>
                    <a:pt x="2207780" y="148971"/>
                  </a:lnTo>
                  <a:lnTo>
                    <a:pt x="2210828" y="151384"/>
                  </a:lnTo>
                  <a:lnTo>
                    <a:pt x="2212352" y="154686"/>
                  </a:lnTo>
                  <a:lnTo>
                    <a:pt x="2212352" y="158876"/>
                  </a:lnTo>
                  <a:lnTo>
                    <a:pt x="2212352" y="162940"/>
                  </a:lnTo>
                  <a:lnTo>
                    <a:pt x="2110244" y="466089"/>
                  </a:lnTo>
                  <a:lnTo>
                    <a:pt x="2074049" y="571881"/>
                  </a:lnTo>
                  <a:lnTo>
                    <a:pt x="2030574" y="587392"/>
                  </a:lnTo>
                  <a:lnTo>
                    <a:pt x="2018423" y="587628"/>
                  </a:lnTo>
                  <a:lnTo>
                    <a:pt x="2009533" y="587628"/>
                  </a:lnTo>
                  <a:lnTo>
                    <a:pt x="1985022" y="582549"/>
                  </a:lnTo>
                  <a:lnTo>
                    <a:pt x="1982228" y="580771"/>
                  </a:lnTo>
                  <a:lnTo>
                    <a:pt x="1980831" y="578612"/>
                  </a:lnTo>
                  <a:lnTo>
                    <a:pt x="1980577" y="575945"/>
                  </a:lnTo>
                  <a:lnTo>
                    <a:pt x="1980450" y="573277"/>
                  </a:lnTo>
                  <a:lnTo>
                    <a:pt x="1981085" y="569976"/>
                  </a:lnTo>
                  <a:lnTo>
                    <a:pt x="1982609" y="566165"/>
                  </a:lnTo>
                  <a:lnTo>
                    <a:pt x="2022487" y="466089"/>
                  </a:lnTo>
                  <a:lnTo>
                    <a:pt x="2019566" y="464693"/>
                  </a:lnTo>
                  <a:lnTo>
                    <a:pt x="2016899" y="462661"/>
                  </a:lnTo>
                  <a:lnTo>
                    <a:pt x="2014613" y="459866"/>
                  </a:lnTo>
                  <a:lnTo>
                    <a:pt x="2012200" y="457073"/>
                  </a:lnTo>
                  <a:lnTo>
                    <a:pt x="2010549" y="454151"/>
                  </a:lnTo>
                  <a:lnTo>
                    <a:pt x="2009406" y="450976"/>
                  </a:lnTo>
                  <a:lnTo>
                    <a:pt x="1906663" y="176402"/>
                  </a:lnTo>
                  <a:lnTo>
                    <a:pt x="1903742" y="168656"/>
                  </a:lnTo>
                  <a:lnTo>
                    <a:pt x="1902218" y="162687"/>
                  </a:lnTo>
                  <a:lnTo>
                    <a:pt x="1902218" y="158496"/>
                  </a:lnTo>
                  <a:lnTo>
                    <a:pt x="1902218" y="154305"/>
                  </a:lnTo>
                  <a:lnTo>
                    <a:pt x="1903615" y="151130"/>
                  </a:lnTo>
                  <a:lnTo>
                    <a:pt x="1906282" y="148844"/>
                  </a:lnTo>
                  <a:lnTo>
                    <a:pt x="1908949" y="146431"/>
                  </a:lnTo>
                  <a:lnTo>
                    <a:pt x="1913521" y="144780"/>
                  </a:lnTo>
                  <a:lnTo>
                    <a:pt x="1919871" y="143890"/>
                  </a:lnTo>
                  <a:lnTo>
                    <a:pt x="1926221" y="143001"/>
                  </a:lnTo>
                  <a:lnTo>
                    <a:pt x="1934603" y="142621"/>
                  </a:lnTo>
                  <a:lnTo>
                    <a:pt x="1945144" y="142621"/>
                  </a:lnTo>
                  <a:close/>
                </a:path>
                <a:path w="2906395" h="588010">
                  <a:moveTo>
                    <a:pt x="2399677" y="136906"/>
                  </a:moveTo>
                  <a:lnTo>
                    <a:pt x="2453970" y="143067"/>
                  </a:lnTo>
                  <a:lnTo>
                    <a:pt x="2496308" y="161242"/>
                  </a:lnTo>
                  <a:lnTo>
                    <a:pt x="2527169" y="190875"/>
                  </a:lnTo>
                  <a:lnTo>
                    <a:pt x="2546743" y="231648"/>
                  </a:lnTo>
                  <a:lnTo>
                    <a:pt x="2555548" y="282922"/>
                  </a:lnTo>
                  <a:lnTo>
                    <a:pt x="2556141" y="302260"/>
                  </a:lnTo>
                  <a:lnTo>
                    <a:pt x="2555502" y="320976"/>
                  </a:lnTo>
                  <a:lnTo>
                    <a:pt x="2546108" y="371983"/>
                  </a:lnTo>
                  <a:lnTo>
                    <a:pt x="2525177" y="414309"/>
                  </a:lnTo>
                  <a:lnTo>
                    <a:pt x="2492594" y="446420"/>
                  </a:lnTo>
                  <a:lnTo>
                    <a:pt x="2448318" y="466798"/>
                  </a:lnTo>
                  <a:lnTo>
                    <a:pt x="2392311" y="473710"/>
                  </a:lnTo>
                  <a:lnTo>
                    <a:pt x="2373049" y="473019"/>
                  </a:lnTo>
                  <a:lnTo>
                    <a:pt x="2323096" y="462661"/>
                  </a:lnTo>
                  <a:lnTo>
                    <a:pt x="2284538" y="440461"/>
                  </a:lnTo>
                  <a:lnTo>
                    <a:pt x="2257263" y="407050"/>
                  </a:lnTo>
                  <a:lnTo>
                    <a:pt x="2241278" y="362737"/>
                  </a:lnTo>
                  <a:lnTo>
                    <a:pt x="2235974" y="308356"/>
                  </a:lnTo>
                  <a:lnTo>
                    <a:pt x="2236617" y="289690"/>
                  </a:lnTo>
                  <a:lnTo>
                    <a:pt x="2246261" y="238506"/>
                  </a:lnTo>
                  <a:lnTo>
                    <a:pt x="2267300" y="196161"/>
                  </a:lnTo>
                  <a:lnTo>
                    <a:pt x="2299823" y="164242"/>
                  </a:lnTo>
                  <a:lnTo>
                    <a:pt x="2343902" y="143871"/>
                  </a:lnTo>
                  <a:lnTo>
                    <a:pt x="2399677" y="136906"/>
                  </a:lnTo>
                  <a:close/>
                </a:path>
                <a:path w="2906395" h="588010">
                  <a:moveTo>
                    <a:pt x="1259471" y="136906"/>
                  </a:moveTo>
                  <a:lnTo>
                    <a:pt x="1299833" y="142531"/>
                  </a:lnTo>
                  <a:lnTo>
                    <a:pt x="1337713" y="166048"/>
                  </a:lnTo>
                  <a:lnTo>
                    <a:pt x="1359922" y="203390"/>
                  </a:lnTo>
                  <a:lnTo>
                    <a:pt x="1368588" y="254509"/>
                  </a:lnTo>
                  <a:lnTo>
                    <a:pt x="1368945" y="270128"/>
                  </a:lnTo>
                  <a:lnTo>
                    <a:pt x="1368945" y="454660"/>
                  </a:lnTo>
                  <a:lnTo>
                    <a:pt x="1368945" y="456946"/>
                  </a:lnTo>
                  <a:lnTo>
                    <a:pt x="1368310" y="458850"/>
                  </a:lnTo>
                  <a:lnTo>
                    <a:pt x="1366913" y="460501"/>
                  </a:lnTo>
                  <a:lnTo>
                    <a:pt x="1365643" y="462280"/>
                  </a:lnTo>
                  <a:lnTo>
                    <a:pt x="1363357" y="463676"/>
                  </a:lnTo>
                  <a:lnTo>
                    <a:pt x="1360182" y="464693"/>
                  </a:lnTo>
                  <a:lnTo>
                    <a:pt x="1357134" y="465836"/>
                  </a:lnTo>
                  <a:lnTo>
                    <a:pt x="1352816" y="466725"/>
                  </a:lnTo>
                  <a:lnTo>
                    <a:pt x="1347355" y="467233"/>
                  </a:lnTo>
                  <a:lnTo>
                    <a:pt x="1341894" y="467740"/>
                  </a:lnTo>
                  <a:lnTo>
                    <a:pt x="1335163" y="468122"/>
                  </a:lnTo>
                  <a:lnTo>
                    <a:pt x="1327035" y="468122"/>
                  </a:lnTo>
                  <a:lnTo>
                    <a:pt x="1318780" y="468122"/>
                  </a:lnTo>
                  <a:lnTo>
                    <a:pt x="1293634" y="464693"/>
                  </a:lnTo>
                  <a:lnTo>
                    <a:pt x="1290459" y="463676"/>
                  </a:lnTo>
                  <a:lnTo>
                    <a:pt x="1288300" y="462280"/>
                  </a:lnTo>
                  <a:lnTo>
                    <a:pt x="1286903" y="460501"/>
                  </a:lnTo>
                  <a:lnTo>
                    <a:pt x="1285506" y="458850"/>
                  </a:lnTo>
                  <a:lnTo>
                    <a:pt x="1284871" y="456946"/>
                  </a:lnTo>
                  <a:lnTo>
                    <a:pt x="1284871" y="454660"/>
                  </a:lnTo>
                  <a:lnTo>
                    <a:pt x="1284871" y="284225"/>
                  </a:lnTo>
                  <a:lnTo>
                    <a:pt x="1279537" y="241808"/>
                  </a:lnTo>
                  <a:lnTo>
                    <a:pt x="1256931" y="215137"/>
                  </a:lnTo>
                  <a:lnTo>
                    <a:pt x="1250581" y="211836"/>
                  </a:lnTo>
                  <a:lnTo>
                    <a:pt x="1243088" y="210185"/>
                  </a:lnTo>
                  <a:lnTo>
                    <a:pt x="1234706" y="210185"/>
                  </a:lnTo>
                  <a:lnTo>
                    <a:pt x="1193909" y="228494"/>
                  </a:lnTo>
                  <a:lnTo>
                    <a:pt x="1168031" y="256159"/>
                  </a:lnTo>
                  <a:lnTo>
                    <a:pt x="1168031" y="454660"/>
                  </a:lnTo>
                  <a:lnTo>
                    <a:pt x="1168031" y="456946"/>
                  </a:lnTo>
                  <a:lnTo>
                    <a:pt x="1167396" y="458850"/>
                  </a:lnTo>
                  <a:lnTo>
                    <a:pt x="1165999" y="460501"/>
                  </a:lnTo>
                  <a:lnTo>
                    <a:pt x="1164729" y="462280"/>
                  </a:lnTo>
                  <a:lnTo>
                    <a:pt x="1162443" y="463676"/>
                  </a:lnTo>
                  <a:lnTo>
                    <a:pt x="1159141" y="464693"/>
                  </a:lnTo>
                  <a:lnTo>
                    <a:pt x="1155966" y="465836"/>
                  </a:lnTo>
                  <a:lnTo>
                    <a:pt x="1151648" y="466725"/>
                  </a:lnTo>
                  <a:lnTo>
                    <a:pt x="1146314" y="467233"/>
                  </a:lnTo>
                  <a:lnTo>
                    <a:pt x="1140853" y="467740"/>
                  </a:lnTo>
                  <a:lnTo>
                    <a:pt x="1134122" y="468122"/>
                  </a:lnTo>
                  <a:lnTo>
                    <a:pt x="1125867" y="468122"/>
                  </a:lnTo>
                  <a:lnTo>
                    <a:pt x="1117612" y="468122"/>
                  </a:lnTo>
                  <a:lnTo>
                    <a:pt x="1092466" y="464693"/>
                  </a:lnTo>
                  <a:lnTo>
                    <a:pt x="1089291" y="463676"/>
                  </a:lnTo>
                  <a:lnTo>
                    <a:pt x="1087005" y="462280"/>
                  </a:lnTo>
                  <a:lnTo>
                    <a:pt x="1085608" y="460501"/>
                  </a:lnTo>
                  <a:lnTo>
                    <a:pt x="1084338" y="458850"/>
                  </a:lnTo>
                  <a:lnTo>
                    <a:pt x="1083576" y="456946"/>
                  </a:lnTo>
                  <a:lnTo>
                    <a:pt x="1083576" y="454660"/>
                  </a:lnTo>
                  <a:lnTo>
                    <a:pt x="1083576" y="155956"/>
                  </a:lnTo>
                  <a:lnTo>
                    <a:pt x="1083576" y="153797"/>
                  </a:lnTo>
                  <a:lnTo>
                    <a:pt x="1084211" y="151764"/>
                  </a:lnTo>
                  <a:lnTo>
                    <a:pt x="1085354" y="150113"/>
                  </a:lnTo>
                  <a:lnTo>
                    <a:pt x="1086370" y="148462"/>
                  </a:lnTo>
                  <a:lnTo>
                    <a:pt x="1088402" y="147065"/>
                  </a:lnTo>
                  <a:lnTo>
                    <a:pt x="1091323" y="145923"/>
                  </a:lnTo>
                  <a:lnTo>
                    <a:pt x="1094244" y="144780"/>
                  </a:lnTo>
                  <a:lnTo>
                    <a:pt x="1097927" y="144018"/>
                  </a:lnTo>
                  <a:lnTo>
                    <a:pt x="1102499" y="143383"/>
                  </a:lnTo>
                  <a:lnTo>
                    <a:pt x="1107071" y="142875"/>
                  </a:lnTo>
                  <a:lnTo>
                    <a:pt x="1112913" y="142621"/>
                  </a:lnTo>
                  <a:lnTo>
                    <a:pt x="1119771" y="142621"/>
                  </a:lnTo>
                  <a:lnTo>
                    <a:pt x="1127010" y="142621"/>
                  </a:lnTo>
                  <a:lnTo>
                    <a:pt x="1153934" y="150113"/>
                  </a:lnTo>
                  <a:lnTo>
                    <a:pt x="1155077" y="151764"/>
                  </a:lnTo>
                  <a:lnTo>
                    <a:pt x="1155585" y="153797"/>
                  </a:lnTo>
                  <a:lnTo>
                    <a:pt x="1155585" y="155956"/>
                  </a:lnTo>
                  <a:lnTo>
                    <a:pt x="1155585" y="190500"/>
                  </a:lnTo>
                  <a:lnTo>
                    <a:pt x="1193268" y="157817"/>
                  </a:lnTo>
                  <a:lnTo>
                    <a:pt x="1232214" y="140239"/>
                  </a:lnTo>
                  <a:lnTo>
                    <a:pt x="1245706" y="137739"/>
                  </a:lnTo>
                  <a:lnTo>
                    <a:pt x="1259471" y="136906"/>
                  </a:lnTo>
                  <a:close/>
                </a:path>
                <a:path w="2906395" h="588010">
                  <a:moveTo>
                    <a:pt x="867930" y="136906"/>
                  </a:moveTo>
                  <a:lnTo>
                    <a:pt x="914882" y="140763"/>
                  </a:lnTo>
                  <a:lnTo>
                    <a:pt x="960398" y="158176"/>
                  </a:lnTo>
                  <a:lnTo>
                    <a:pt x="988203" y="190831"/>
                  </a:lnTo>
                  <a:lnTo>
                    <a:pt x="999302" y="239875"/>
                  </a:lnTo>
                  <a:lnTo>
                    <a:pt x="999756" y="254762"/>
                  </a:lnTo>
                  <a:lnTo>
                    <a:pt x="999756" y="455675"/>
                  </a:lnTo>
                  <a:lnTo>
                    <a:pt x="999756" y="458850"/>
                  </a:lnTo>
                  <a:lnTo>
                    <a:pt x="998740" y="461263"/>
                  </a:lnTo>
                  <a:lnTo>
                    <a:pt x="996454" y="463041"/>
                  </a:lnTo>
                  <a:lnTo>
                    <a:pt x="994168" y="464820"/>
                  </a:lnTo>
                  <a:lnTo>
                    <a:pt x="990739" y="466089"/>
                  </a:lnTo>
                  <a:lnTo>
                    <a:pt x="985913" y="466851"/>
                  </a:lnTo>
                  <a:lnTo>
                    <a:pt x="981087" y="467740"/>
                  </a:lnTo>
                  <a:lnTo>
                    <a:pt x="973975" y="468122"/>
                  </a:lnTo>
                  <a:lnTo>
                    <a:pt x="964704" y="468122"/>
                  </a:lnTo>
                  <a:lnTo>
                    <a:pt x="954544" y="468122"/>
                  </a:lnTo>
                  <a:lnTo>
                    <a:pt x="947305" y="467740"/>
                  </a:lnTo>
                  <a:lnTo>
                    <a:pt x="942733" y="466851"/>
                  </a:lnTo>
                  <a:lnTo>
                    <a:pt x="938161" y="466089"/>
                  </a:lnTo>
                  <a:lnTo>
                    <a:pt x="934859" y="464820"/>
                  </a:lnTo>
                  <a:lnTo>
                    <a:pt x="932954" y="463041"/>
                  </a:lnTo>
                  <a:lnTo>
                    <a:pt x="931049" y="461263"/>
                  </a:lnTo>
                  <a:lnTo>
                    <a:pt x="930160" y="458850"/>
                  </a:lnTo>
                  <a:lnTo>
                    <a:pt x="930160" y="455675"/>
                  </a:lnTo>
                  <a:lnTo>
                    <a:pt x="930160" y="431926"/>
                  </a:lnTo>
                  <a:lnTo>
                    <a:pt x="899603" y="456608"/>
                  </a:lnTo>
                  <a:lnTo>
                    <a:pt x="863231" y="470947"/>
                  </a:lnTo>
                  <a:lnTo>
                    <a:pt x="835672" y="473710"/>
                  </a:lnTo>
                  <a:lnTo>
                    <a:pt x="824077" y="473328"/>
                  </a:lnTo>
                  <a:lnTo>
                    <a:pt x="782392" y="464111"/>
                  </a:lnTo>
                  <a:lnTo>
                    <a:pt x="750660" y="442723"/>
                  </a:lnTo>
                  <a:lnTo>
                    <a:pt x="731441" y="409418"/>
                  </a:lnTo>
                  <a:lnTo>
                    <a:pt x="726833" y="376682"/>
                  </a:lnTo>
                  <a:lnTo>
                    <a:pt x="727476" y="364061"/>
                  </a:lnTo>
                  <a:lnTo>
                    <a:pt x="742865" y="322075"/>
                  </a:lnTo>
                  <a:lnTo>
                    <a:pt x="778318" y="293586"/>
                  </a:lnTo>
                  <a:lnTo>
                    <a:pt x="818019" y="280924"/>
                  </a:lnTo>
                  <a:lnTo>
                    <a:pt x="868686" y="275208"/>
                  </a:lnTo>
                  <a:lnTo>
                    <a:pt x="887996" y="274827"/>
                  </a:lnTo>
                  <a:lnTo>
                    <a:pt x="917079" y="274827"/>
                  </a:lnTo>
                  <a:lnTo>
                    <a:pt x="917079" y="256794"/>
                  </a:lnTo>
                  <a:lnTo>
                    <a:pt x="917079" y="247396"/>
                  </a:lnTo>
                  <a:lnTo>
                    <a:pt x="916190" y="239140"/>
                  </a:lnTo>
                  <a:lnTo>
                    <a:pt x="914285" y="232156"/>
                  </a:lnTo>
                  <a:lnTo>
                    <a:pt x="912380" y="225171"/>
                  </a:lnTo>
                  <a:lnTo>
                    <a:pt x="909205" y="219328"/>
                  </a:lnTo>
                  <a:lnTo>
                    <a:pt x="904887" y="214630"/>
                  </a:lnTo>
                  <a:lnTo>
                    <a:pt x="900569" y="209931"/>
                  </a:lnTo>
                  <a:lnTo>
                    <a:pt x="860564" y="200913"/>
                  </a:lnTo>
                  <a:lnTo>
                    <a:pt x="850277" y="201199"/>
                  </a:lnTo>
                  <a:lnTo>
                    <a:pt x="807224" y="210454"/>
                  </a:lnTo>
                  <a:lnTo>
                    <a:pt x="772299" y="226313"/>
                  </a:lnTo>
                  <a:lnTo>
                    <a:pt x="766584" y="229488"/>
                  </a:lnTo>
                  <a:lnTo>
                    <a:pt x="761885" y="231012"/>
                  </a:lnTo>
                  <a:lnTo>
                    <a:pt x="758329" y="231012"/>
                  </a:lnTo>
                  <a:lnTo>
                    <a:pt x="755916" y="231012"/>
                  </a:lnTo>
                  <a:lnTo>
                    <a:pt x="753757" y="230250"/>
                  </a:lnTo>
                  <a:lnTo>
                    <a:pt x="751852" y="228600"/>
                  </a:lnTo>
                  <a:lnTo>
                    <a:pt x="749947" y="227075"/>
                  </a:lnTo>
                  <a:lnTo>
                    <a:pt x="744359" y="211200"/>
                  </a:lnTo>
                  <a:lnTo>
                    <a:pt x="743597" y="207010"/>
                  </a:lnTo>
                  <a:lnTo>
                    <a:pt x="743343" y="202311"/>
                  </a:lnTo>
                  <a:lnTo>
                    <a:pt x="743343" y="197231"/>
                  </a:lnTo>
                  <a:lnTo>
                    <a:pt x="743343" y="190246"/>
                  </a:lnTo>
                  <a:lnTo>
                    <a:pt x="751344" y="169925"/>
                  </a:lnTo>
                  <a:lnTo>
                    <a:pt x="754519" y="166624"/>
                  </a:lnTo>
                  <a:lnTo>
                    <a:pt x="795159" y="148336"/>
                  </a:lnTo>
                  <a:lnTo>
                    <a:pt x="838909" y="138674"/>
                  </a:lnTo>
                  <a:lnTo>
                    <a:pt x="858098" y="137098"/>
                  </a:lnTo>
                  <a:lnTo>
                    <a:pt x="867930" y="136906"/>
                  </a:lnTo>
                  <a:close/>
                </a:path>
                <a:path w="2906395" h="588010">
                  <a:moveTo>
                    <a:pt x="13055" y="32765"/>
                  </a:moveTo>
                  <a:lnTo>
                    <a:pt x="318452" y="32765"/>
                  </a:lnTo>
                  <a:lnTo>
                    <a:pt x="320459" y="32765"/>
                  </a:lnTo>
                  <a:lnTo>
                    <a:pt x="322300" y="33400"/>
                  </a:lnTo>
                  <a:lnTo>
                    <a:pt x="330682" y="51815"/>
                  </a:lnTo>
                  <a:lnTo>
                    <a:pt x="331241" y="56514"/>
                  </a:lnTo>
                  <a:lnTo>
                    <a:pt x="331520" y="62230"/>
                  </a:lnTo>
                  <a:lnTo>
                    <a:pt x="331520" y="68961"/>
                  </a:lnTo>
                  <a:lnTo>
                    <a:pt x="331520" y="75437"/>
                  </a:lnTo>
                  <a:lnTo>
                    <a:pt x="331241" y="80899"/>
                  </a:lnTo>
                  <a:lnTo>
                    <a:pt x="330682" y="85471"/>
                  </a:lnTo>
                  <a:lnTo>
                    <a:pt x="330123" y="90043"/>
                  </a:lnTo>
                  <a:lnTo>
                    <a:pt x="320459" y="104775"/>
                  </a:lnTo>
                  <a:lnTo>
                    <a:pt x="318452" y="104775"/>
                  </a:lnTo>
                  <a:lnTo>
                    <a:pt x="209956" y="104775"/>
                  </a:lnTo>
                  <a:lnTo>
                    <a:pt x="209956" y="454025"/>
                  </a:lnTo>
                  <a:lnTo>
                    <a:pt x="209956" y="456184"/>
                  </a:lnTo>
                  <a:lnTo>
                    <a:pt x="209232" y="458215"/>
                  </a:lnTo>
                  <a:lnTo>
                    <a:pt x="174244" y="468122"/>
                  </a:lnTo>
                  <a:lnTo>
                    <a:pt x="165760" y="468122"/>
                  </a:lnTo>
                  <a:lnTo>
                    <a:pt x="157276" y="468122"/>
                  </a:lnTo>
                  <a:lnTo>
                    <a:pt x="123736" y="459994"/>
                  </a:lnTo>
                  <a:lnTo>
                    <a:pt x="122275" y="458215"/>
                  </a:lnTo>
                  <a:lnTo>
                    <a:pt x="121551" y="456184"/>
                  </a:lnTo>
                  <a:lnTo>
                    <a:pt x="121551" y="454025"/>
                  </a:lnTo>
                  <a:lnTo>
                    <a:pt x="121551" y="104775"/>
                  </a:lnTo>
                  <a:lnTo>
                    <a:pt x="13055" y="104775"/>
                  </a:lnTo>
                  <a:lnTo>
                    <a:pt x="10833" y="104775"/>
                  </a:lnTo>
                  <a:lnTo>
                    <a:pt x="8928" y="104139"/>
                  </a:lnTo>
                  <a:lnTo>
                    <a:pt x="838" y="85471"/>
                  </a:lnTo>
                  <a:lnTo>
                    <a:pt x="279" y="80899"/>
                  </a:lnTo>
                  <a:lnTo>
                    <a:pt x="0" y="75437"/>
                  </a:lnTo>
                  <a:lnTo>
                    <a:pt x="0" y="68961"/>
                  </a:lnTo>
                  <a:lnTo>
                    <a:pt x="0" y="62230"/>
                  </a:lnTo>
                  <a:lnTo>
                    <a:pt x="279" y="56514"/>
                  </a:lnTo>
                  <a:lnTo>
                    <a:pt x="838" y="51815"/>
                  </a:lnTo>
                  <a:lnTo>
                    <a:pt x="1396" y="47116"/>
                  </a:lnTo>
                  <a:lnTo>
                    <a:pt x="10833" y="32765"/>
                  </a:lnTo>
                  <a:lnTo>
                    <a:pt x="13055" y="32765"/>
                  </a:lnTo>
                  <a:close/>
                </a:path>
                <a:path w="2906395" h="588010">
                  <a:moveTo>
                    <a:pt x="1493151" y="0"/>
                  </a:moveTo>
                  <a:lnTo>
                    <a:pt x="1501406" y="0"/>
                  </a:lnTo>
                  <a:lnTo>
                    <a:pt x="1508137" y="253"/>
                  </a:lnTo>
                  <a:lnTo>
                    <a:pt x="1513598" y="888"/>
                  </a:lnTo>
                  <a:lnTo>
                    <a:pt x="1518932" y="1650"/>
                  </a:lnTo>
                  <a:lnTo>
                    <a:pt x="1523250" y="2539"/>
                  </a:lnTo>
                  <a:lnTo>
                    <a:pt x="1526425" y="3810"/>
                  </a:lnTo>
                  <a:lnTo>
                    <a:pt x="1529727" y="5080"/>
                  </a:lnTo>
                  <a:lnTo>
                    <a:pt x="1532013" y="6476"/>
                  </a:lnTo>
                  <a:lnTo>
                    <a:pt x="1533283" y="8255"/>
                  </a:lnTo>
                  <a:lnTo>
                    <a:pt x="1534680" y="10160"/>
                  </a:lnTo>
                  <a:lnTo>
                    <a:pt x="1535315" y="12064"/>
                  </a:lnTo>
                  <a:lnTo>
                    <a:pt x="1535315" y="14350"/>
                  </a:lnTo>
                  <a:lnTo>
                    <a:pt x="1535315" y="276478"/>
                  </a:lnTo>
                  <a:lnTo>
                    <a:pt x="1623707" y="157607"/>
                  </a:lnTo>
                  <a:lnTo>
                    <a:pt x="1625485" y="154939"/>
                  </a:lnTo>
                  <a:lnTo>
                    <a:pt x="1627517" y="152653"/>
                  </a:lnTo>
                  <a:lnTo>
                    <a:pt x="1629676" y="150622"/>
                  </a:lnTo>
                  <a:lnTo>
                    <a:pt x="1631962" y="148589"/>
                  </a:lnTo>
                  <a:lnTo>
                    <a:pt x="1634883" y="147065"/>
                  </a:lnTo>
                  <a:lnTo>
                    <a:pt x="1638566" y="145923"/>
                  </a:lnTo>
                  <a:lnTo>
                    <a:pt x="1642249" y="144780"/>
                  </a:lnTo>
                  <a:lnTo>
                    <a:pt x="1646821" y="144018"/>
                  </a:lnTo>
                  <a:lnTo>
                    <a:pt x="1652282" y="143383"/>
                  </a:lnTo>
                  <a:lnTo>
                    <a:pt x="1657870" y="142875"/>
                  </a:lnTo>
                  <a:lnTo>
                    <a:pt x="1664728" y="142621"/>
                  </a:lnTo>
                  <a:lnTo>
                    <a:pt x="1673237" y="142621"/>
                  </a:lnTo>
                  <a:lnTo>
                    <a:pt x="1681492" y="142621"/>
                  </a:lnTo>
                  <a:lnTo>
                    <a:pt x="1707908" y="145923"/>
                  </a:lnTo>
                  <a:lnTo>
                    <a:pt x="1711337" y="147065"/>
                  </a:lnTo>
                  <a:lnTo>
                    <a:pt x="1713750" y="148462"/>
                  </a:lnTo>
                  <a:lnTo>
                    <a:pt x="1715147" y="150113"/>
                  </a:lnTo>
                  <a:lnTo>
                    <a:pt x="1716417" y="151764"/>
                  </a:lnTo>
                  <a:lnTo>
                    <a:pt x="1717179" y="153924"/>
                  </a:lnTo>
                  <a:lnTo>
                    <a:pt x="1717179" y="156337"/>
                  </a:lnTo>
                  <a:lnTo>
                    <a:pt x="1717179" y="159638"/>
                  </a:lnTo>
                  <a:lnTo>
                    <a:pt x="1619643" y="278257"/>
                  </a:lnTo>
                  <a:lnTo>
                    <a:pt x="1720862" y="434594"/>
                  </a:lnTo>
                  <a:lnTo>
                    <a:pt x="1728482" y="452374"/>
                  </a:lnTo>
                  <a:lnTo>
                    <a:pt x="1728482" y="455040"/>
                  </a:lnTo>
                  <a:lnTo>
                    <a:pt x="1728482" y="457200"/>
                  </a:lnTo>
                  <a:lnTo>
                    <a:pt x="1719973" y="464947"/>
                  </a:lnTo>
                  <a:lnTo>
                    <a:pt x="1716798" y="465963"/>
                  </a:lnTo>
                  <a:lnTo>
                    <a:pt x="1712353" y="466725"/>
                  </a:lnTo>
                  <a:lnTo>
                    <a:pt x="1706765" y="467233"/>
                  </a:lnTo>
                  <a:lnTo>
                    <a:pt x="1701177" y="467740"/>
                  </a:lnTo>
                  <a:lnTo>
                    <a:pt x="1693938" y="468122"/>
                  </a:lnTo>
                  <a:lnTo>
                    <a:pt x="1685048" y="468122"/>
                  </a:lnTo>
                  <a:lnTo>
                    <a:pt x="1675777" y="468122"/>
                  </a:lnTo>
                  <a:lnTo>
                    <a:pt x="1668411" y="467868"/>
                  </a:lnTo>
                  <a:lnTo>
                    <a:pt x="1662696" y="467360"/>
                  </a:lnTo>
                  <a:lnTo>
                    <a:pt x="1656981" y="466978"/>
                  </a:lnTo>
                  <a:lnTo>
                    <a:pt x="1652282" y="466216"/>
                  </a:lnTo>
                  <a:lnTo>
                    <a:pt x="1648599" y="465200"/>
                  </a:lnTo>
                  <a:lnTo>
                    <a:pt x="1644916" y="464185"/>
                  </a:lnTo>
                  <a:lnTo>
                    <a:pt x="1642122" y="462788"/>
                  </a:lnTo>
                  <a:lnTo>
                    <a:pt x="1640090" y="461010"/>
                  </a:lnTo>
                  <a:lnTo>
                    <a:pt x="1638058" y="459232"/>
                  </a:lnTo>
                  <a:lnTo>
                    <a:pt x="1636280" y="456946"/>
                  </a:lnTo>
                  <a:lnTo>
                    <a:pt x="1634756" y="454025"/>
                  </a:lnTo>
                  <a:lnTo>
                    <a:pt x="1535315" y="296672"/>
                  </a:lnTo>
                  <a:lnTo>
                    <a:pt x="1535315" y="454660"/>
                  </a:lnTo>
                  <a:lnTo>
                    <a:pt x="1535315" y="456946"/>
                  </a:lnTo>
                  <a:lnTo>
                    <a:pt x="1534680" y="458850"/>
                  </a:lnTo>
                  <a:lnTo>
                    <a:pt x="1533283" y="460501"/>
                  </a:lnTo>
                  <a:lnTo>
                    <a:pt x="1532013" y="462280"/>
                  </a:lnTo>
                  <a:lnTo>
                    <a:pt x="1529727" y="463676"/>
                  </a:lnTo>
                  <a:lnTo>
                    <a:pt x="1526425" y="464693"/>
                  </a:lnTo>
                  <a:lnTo>
                    <a:pt x="1523250" y="465836"/>
                  </a:lnTo>
                  <a:lnTo>
                    <a:pt x="1518932" y="466725"/>
                  </a:lnTo>
                  <a:lnTo>
                    <a:pt x="1513598" y="467233"/>
                  </a:lnTo>
                  <a:lnTo>
                    <a:pt x="1508137" y="467740"/>
                  </a:lnTo>
                  <a:lnTo>
                    <a:pt x="1501406" y="468122"/>
                  </a:lnTo>
                  <a:lnTo>
                    <a:pt x="1493151" y="468122"/>
                  </a:lnTo>
                  <a:lnTo>
                    <a:pt x="1484896" y="468122"/>
                  </a:lnTo>
                  <a:lnTo>
                    <a:pt x="1459750" y="464693"/>
                  </a:lnTo>
                  <a:lnTo>
                    <a:pt x="1456575" y="463676"/>
                  </a:lnTo>
                  <a:lnTo>
                    <a:pt x="1454289" y="462280"/>
                  </a:lnTo>
                  <a:lnTo>
                    <a:pt x="1452892" y="460501"/>
                  </a:lnTo>
                  <a:lnTo>
                    <a:pt x="1451622" y="458850"/>
                  </a:lnTo>
                  <a:lnTo>
                    <a:pt x="1450860" y="456946"/>
                  </a:lnTo>
                  <a:lnTo>
                    <a:pt x="1450860" y="454660"/>
                  </a:lnTo>
                  <a:lnTo>
                    <a:pt x="1450860" y="14350"/>
                  </a:lnTo>
                  <a:lnTo>
                    <a:pt x="1450860" y="12064"/>
                  </a:lnTo>
                  <a:lnTo>
                    <a:pt x="1451622" y="10160"/>
                  </a:lnTo>
                  <a:lnTo>
                    <a:pt x="1484896" y="0"/>
                  </a:lnTo>
                  <a:lnTo>
                    <a:pt x="1493151" y="0"/>
                  </a:lnTo>
                  <a:close/>
                </a:path>
                <a:path w="2906395" h="588010">
                  <a:moveTo>
                    <a:pt x="420217" y="0"/>
                  </a:moveTo>
                  <a:lnTo>
                    <a:pt x="428485" y="0"/>
                  </a:lnTo>
                  <a:lnTo>
                    <a:pt x="435292" y="253"/>
                  </a:lnTo>
                  <a:lnTo>
                    <a:pt x="440651" y="888"/>
                  </a:lnTo>
                  <a:lnTo>
                    <a:pt x="445998" y="1650"/>
                  </a:lnTo>
                  <a:lnTo>
                    <a:pt x="450303" y="2539"/>
                  </a:lnTo>
                  <a:lnTo>
                    <a:pt x="453542" y="3810"/>
                  </a:lnTo>
                  <a:lnTo>
                    <a:pt x="456780" y="5080"/>
                  </a:lnTo>
                  <a:lnTo>
                    <a:pt x="459066" y="6476"/>
                  </a:lnTo>
                  <a:lnTo>
                    <a:pt x="460400" y="8255"/>
                  </a:lnTo>
                  <a:lnTo>
                    <a:pt x="461746" y="10160"/>
                  </a:lnTo>
                  <a:lnTo>
                    <a:pt x="462406" y="12064"/>
                  </a:lnTo>
                  <a:lnTo>
                    <a:pt x="462406" y="14350"/>
                  </a:lnTo>
                  <a:lnTo>
                    <a:pt x="462406" y="179450"/>
                  </a:lnTo>
                  <a:lnTo>
                    <a:pt x="495534" y="153376"/>
                  </a:lnTo>
                  <a:lnTo>
                    <a:pt x="541711" y="137570"/>
                  </a:lnTo>
                  <a:lnTo>
                    <a:pt x="553859" y="136906"/>
                  </a:lnTo>
                  <a:lnTo>
                    <a:pt x="568504" y="137527"/>
                  </a:lnTo>
                  <a:lnTo>
                    <a:pt x="615198" y="152439"/>
                  </a:lnTo>
                  <a:lnTo>
                    <a:pt x="645027" y="183473"/>
                  </a:lnTo>
                  <a:lnTo>
                    <a:pt x="660119" y="227377"/>
                  </a:lnTo>
                  <a:lnTo>
                    <a:pt x="663333" y="271525"/>
                  </a:lnTo>
                  <a:lnTo>
                    <a:pt x="663333" y="454660"/>
                  </a:lnTo>
                  <a:lnTo>
                    <a:pt x="663333" y="456946"/>
                  </a:lnTo>
                  <a:lnTo>
                    <a:pt x="662698" y="458850"/>
                  </a:lnTo>
                  <a:lnTo>
                    <a:pt x="661301" y="460501"/>
                  </a:lnTo>
                  <a:lnTo>
                    <a:pt x="660031" y="462280"/>
                  </a:lnTo>
                  <a:lnTo>
                    <a:pt x="657745" y="463676"/>
                  </a:lnTo>
                  <a:lnTo>
                    <a:pt x="654570" y="464693"/>
                  </a:lnTo>
                  <a:lnTo>
                    <a:pt x="651522" y="465836"/>
                  </a:lnTo>
                  <a:lnTo>
                    <a:pt x="647204" y="466725"/>
                  </a:lnTo>
                  <a:lnTo>
                    <a:pt x="641743" y="467233"/>
                  </a:lnTo>
                  <a:lnTo>
                    <a:pt x="636282" y="467740"/>
                  </a:lnTo>
                  <a:lnTo>
                    <a:pt x="629551" y="468122"/>
                  </a:lnTo>
                  <a:lnTo>
                    <a:pt x="621423" y="468122"/>
                  </a:lnTo>
                  <a:lnTo>
                    <a:pt x="613168" y="468122"/>
                  </a:lnTo>
                  <a:lnTo>
                    <a:pt x="588022" y="464693"/>
                  </a:lnTo>
                  <a:lnTo>
                    <a:pt x="584847" y="463676"/>
                  </a:lnTo>
                  <a:lnTo>
                    <a:pt x="582688" y="462280"/>
                  </a:lnTo>
                  <a:lnTo>
                    <a:pt x="581291" y="460501"/>
                  </a:lnTo>
                  <a:lnTo>
                    <a:pt x="579894" y="458850"/>
                  </a:lnTo>
                  <a:lnTo>
                    <a:pt x="579259" y="456946"/>
                  </a:lnTo>
                  <a:lnTo>
                    <a:pt x="579259" y="454660"/>
                  </a:lnTo>
                  <a:lnTo>
                    <a:pt x="579259" y="284225"/>
                  </a:lnTo>
                  <a:lnTo>
                    <a:pt x="573925" y="241808"/>
                  </a:lnTo>
                  <a:lnTo>
                    <a:pt x="551319" y="215137"/>
                  </a:lnTo>
                  <a:lnTo>
                    <a:pt x="544969" y="211836"/>
                  </a:lnTo>
                  <a:lnTo>
                    <a:pt x="537476" y="210185"/>
                  </a:lnTo>
                  <a:lnTo>
                    <a:pt x="529094" y="210185"/>
                  </a:lnTo>
                  <a:lnTo>
                    <a:pt x="488283" y="228494"/>
                  </a:lnTo>
                  <a:lnTo>
                    <a:pt x="462406" y="256159"/>
                  </a:lnTo>
                  <a:lnTo>
                    <a:pt x="462406" y="454660"/>
                  </a:lnTo>
                  <a:lnTo>
                    <a:pt x="462406" y="456946"/>
                  </a:lnTo>
                  <a:lnTo>
                    <a:pt x="461746" y="458850"/>
                  </a:lnTo>
                  <a:lnTo>
                    <a:pt x="460400" y="460501"/>
                  </a:lnTo>
                  <a:lnTo>
                    <a:pt x="459066" y="462280"/>
                  </a:lnTo>
                  <a:lnTo>
                    <a:pt x="456780" y="463676"/>
                  </a:lnTo>
                  <a:lnTo>
                    <a:pt x="453542" y="464693"/>
                  </a:lnTo>
                  <a:lnTo>
                    <a:pt x="450303" y="465836"/>
                  </a:lnTo>
                  <a:lnTo>
                    <a:pt x="445998" y="466725"/>
                  </a:lnTo>
                  <a:lnTo>
                    <a:pt x="440651" y="467233"/>
                  </a:lnTo>
                  <a:lnTo>
                    <a:pt x="435292" y="467740"/>
                  </a:lnTo>
                  <a:lnTo>
                    <a:pt x="428485" y="468122"/>
                  </a:lnTo>
                  <a:lnTo>
                    <a:pt x="420217" y="468122"/>
                  </a:lnTo>
                  <a:lnTo>
                    <a:pt x="411962" y="468122"/>
                  </a:lnTo>
                  <a:lnTo>
                    <a:pt x="386905" y="464693"/>
                  </a:lnTo>
                  <a:lnTo>
                    <a:pt x="383667" y="463676"/>
                  </a:lnTo>
                  <a:lnTo>
                    <a:pt x="381381" y="462280"/>
                  </a:lnTo>
                  <a:lnTo>
                    <a:pt x="380034" y="460501"/>
                  </a:lnTo>
                  <a:lnTo>
                    <a:pt x="378701" y="458850"/>
                  </a:lnTo>
                  <a:lnTo>
                    <a:pt x="378028" y="456946"/>
                  </a:lnTo>
                  <a:lnTo>
                    <a:pt x="378028" y="454660"/>
                  </a:lnTo>
                  <a:lnTo>
                    <a:pt x="378028" y="14350"/>
                  </a:lnTo>
                  <a:lnTo>
                    <a:pt x="378028" y="12064"/>
                  </a:lnTo>
                  <a:lnTo>
                    <a:pt x="378701" y="10160"/>
                  </a:lnTo>
                  <a:lnTo>
                    <a:pt x="380034" y="8255"/>
                  </a:lnTo>
                  <a:lnTo>
                    <a:pt x="381381" y="6476"/>
                  </a:lnTo>
                  <a:lnTo>
                    <a:pt x="383667" y="5080"/>
                  </a:lnTo>
                  <a:lnTo>
                    <a:pt x="386905" y="3810"/>
                  </a:lnTo>
                  <a:lnTo>
                    <a:pt x="390144" y="2539"/>
                  </a:lnTo>
                  <a:lnTo>
                    <a:pt x="394436" y="1650"/>
                  </a:lnTo>
                  <a:lnTo>
                    <a:pt x="399796" y="888"/>
                  </a:lnTo>
                  <a:lnTo>
                    <a:pt x="405155" y="253"/>
                  </a:lnTo>
                  <a:lnTo>
                    <a:pt x="411962" y="0"/>
                  </a:lnTo>
                  <a:lnTo>
                    <a:pt x="420217" y="0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125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Carlito</vt:lpstr>
      <vt:lpstr>Arial</vt:lpstr>
      <vt:lpstr>Calibri</vt:lpstr>
      <vt:lpstr>Trebuchet MS</vt:lpstr>
      <vt:lpstr>Office Theme</vt:lpstr>
      <vt:lpstr>NFT (Non Fungible  token)</vt:lpstr>
      <vt:lpstr>What are we going to see</vt:lpstr>
      <vt:lpstr>What are NFTs ?</vt:lpstr>
      <vt:lpstr>PowerPoint Presentation</vt:lpstr>
      <vt:lpstr>PowerPoint Presentation</vt:lpstr>
      <vt:lpstr>Gaming Industry</vt:lpstr>
      <vt:lpstr>NFTs Supply Chains</vt:lpstr>
      <vt:lpstr>Why is everyone investing  in NFTS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(Non Fungible  token)</dc:title>
  <cp:lastModifiedBy>Sanjeev A</cp:lastModifiedBy>
  <cp:revision>1</cp:revision>
  <dcterms:created xsi:type="dcterms:W3CDTF">2023-01-31T09:12:23Z</dcterms:created>
  <dcterms:modified xsi:type="dcterms:W3CDTF">2023-01-31T09:45:35Z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2023-01-31T00:00:00Z</vt:filetime>
  </property>
</Properties>
</file>