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9" r:id="rId4"/>
    <p:sldId id="278" r:id="rId5"/>
    <p:sldId id="277" r:id="rId6"/>
    <p:sldId id="263" r:id="rId7"/>
    <p:sldId id="284" r:id="rId8"/>
    <p:sldId id="285" r:id="rId9"/>
    <p:sldId id="287" r:id="rId10"/>
    <p:sldId id="291" r:id="rId11"/>
    <p:sldId id="286" r:id="rId12"/>
    <p:sldId id="295" r:id="rId13"/>
    <p:sldId id="288" r:id="rId14"/>
    <p:sldId id="292" r:id="rId15"/>
    <p:sldId id="290" r:id="rId16"/>
    <p:sldId id="294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2081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ya sanjeev" userId="abb37bf19ccee122" providerId="LiveId" clId="{A036592D-74D6-4B79-8AB4-ECB38A1E982C}"/>
    <pc:docChg chg="undo redo custSel addSld delSld modSld sldOrd">
      <pc:chgData name="surya sanjeev" userId="abb37bf19ccee122" providerId="LiveId" clId="{A036592D-74D6-4B79-8AB4-ECB38A1E982C}" dt="2022-10-13T09:45:41.817" v="2448" actId="27636"/>
      <pc:docMkLst>
        <pc:docMk/>
      </pc:docMkLst>
      <pc:sldChg chg="addSp delSp modSp mod">
        <pc:chgData name="surya sanjeev" userId="abb37bf19ccee122" providerId="LiveId" clId="{A036592D-74D6-4B79-8AB4-ECB38A1E982C}" dt="2022-10-13T09:05:57.236" v="1883" actId="313"/>
        <pc:sldMkLst>
          <pc:docMk/>
          <pc:sldMk cId="1639503834" sldId="257"/>
        </pc:sldMkLst>
        <pc:spChg chg="mod">
          <ac:chgData name="surya sanjeev" userId="abb37bf19ccee122" providerId="LiveId" clId="{A036592D-74D6-4B79-8AB4-ECB38A1E982C}" dt="2022-10-12T11:16:14.912" v="1790" actId="14100"/>
          <ac:spMkLst>
            <pc:docMk/>
            <pc:sldMk cId="1639503834" sldId="257"/>
            <ac:spMk id="2" creationId="{00000000-0000-0000-0000-000000000000}"/>
          </ac:spMkLst>
        </pc:spChg>
        <pc:graphicFrameChg chg="add del modGraphic">
          <ac:chgData name="surya sanjeev" userId="abb37bf19ccee122" providerId="LiveId" clId="{A036592D-74D6-4B79-8AB4-ECB38A1E982C}" dt="2022-10-12T11:16:25.697" v="1792" actId="478"/>
          <ac:graphicFrameMkLst>
            <pc:docMk/>
            <pc:sldMk cId="1639503834" sldId="257"/>
            <ac:graphicFrameMk id="3" creationId="{A1D7B030-0A72-4D41-98B3-7986686628F8}"/>
          </ac:graphicFrameMkLst>
        </pc:graphicFrameChg>
        <pc:graphicFrameChg chg="add mod modGraphic">
          <ac:chgData name="surya sanjeev" userId="abb37bf19ccee122" providerId="LiveId" clId="{A036592D-74D6-4B79-8AB4-ECB38A1E982C}" dt="2022-10-13T09:05:57.236" v="1883" actId="313"/>
          <ac:graphicFrameMkLst>
            <pc:docMk/>
            <pc:sldMk cId="1639503834" sldId="257"/>
            <ac:graphicFrameMk id="5" creationId="{32C49C5E-A633-4731-9ABD-F975EBFAF3C9}"/>
          </ac:graphicFrameMkLst>
        </pc:graphicFrameChg>
        <pc:picChg chg="mod">
          <ac:chgData name="surya sanjeev" userId="abb37bf19ccee122" providerId="LiveId" clId="{A036592D-74D6-4B79-8AB4-ECB38A1E982C}" dt="2022-10-12T11:16:32.723" v="1793" actId="14100"/>
          <ac:picMkLst>
            <pc:docMk/>
            <pc:sldMk cId="1639503834" sldId="257"/>
            <ac:picMk id="4" creationId="{8F0F42CC-62A8-4DA0-8B7F-F982F5CB096D}"/>
          </ac:picMkLst>
        </pc:picChg>
      </pc:sldChg>
      <pc:sldChg chg="addSp delSp modSp del mod">
        <pc:chgData name="surya sanjeev" userId="abb37bf19ccee122" providerId="LiveId" clId="{A036592D-74D6-4B79-8AB4-ECB38A1E982C}" dt="2022-10-12T11:00:09.032" v="1774" actId="2696"/>
        <pc:sldMkLst>
          <pc:docMk/>
          <pc:sldMk cId="3950890261" sldId="258"/>
        </pc:sldMkLst>
        <pc:spChg chg="mod">
          <ac:chgData name="surya sanjeev" userId="abb37bf19ccee122" providerId="LiveId" clId="{A036592D-74D6-4B79-8AB4-ECB38A1E982C}" dt="2022-10-12T10:59:03.757" v="1763" actId="21"/>
          <ac:spMkLst>
            <pc:docMk/>
            <pc:sldMk cId="3950890261" sldId="258"/>
            <ac:spMk id="2" creationId="{00000000-0000-0000-0000-000000000000}"/>
          </ac:spMkLst>
        </pc:spChg>
        <pc:graphicFrameChg chg="add del mod modGraphic">
          <ac:chgData name="surya sanjeev" userId="abb37bf19ccee122" providerId="LiveId" clId="{A036592D-74D6-4B79-8AB4-ECB38A1E982C}" dt="2022-10-12T10:59:33.501" v="1765" actId="21"/>
          <ac:graphicFrameMkLst>
            <pc:docMk/>
            <pc:sldMk cId="3950890261" sldId="258"/>
            <ac:graphicFrameMk id="3" creationId="{129EACB4-8388-4703-96B2-636D78840898}"/>
          </ac:graphicFrameMkLst>
        </pc:graphicFrameChg>
      </pc:sldChg>
      <pc:sldChg chg="addSp delSp modSp mod">
        <pc:chgData name="surya sanjeev" userId="abb37bf19ccee122" providerId="LiveId" clId="{A036592D-74D6-4B79-8AB4-ECB38A1E982C}" dt="2022-10-11T06:37:59.625" v="784" actId="1076"/>
        <pc:sldMkLst>
          <pc:docMk/>
          <pc:sldMk cId="2775279044" sldId="259"/>
        </pc:sldMkLst>
        <pc:spChg chg="mod">
          <ac:chgData name="surya sanjeev" userId="abb37bf19ccee122" providerId="LiveId" clId="{A036592D-74D6-4B79-8AB4-ECB38A1E982C}" dt="2022-10-11T06:37:59.625" v="784" actId="1076"/>
          <ac:spMkLst>
            <pc:docMk/>
            <pc:sldMk cId="2775279044" sldId="259"/>
            <ac:spMk id="2" creationId="{00000000-0000-0000-0000-000000000000}"/>
          </ac:spMkLst>
        </pc:spChg>
        <pc:spChg chg="add del mod">
          <ac:chgData name="surya sanjeev" userId="abb37bf19ccee122" providerId="LiveId" clId="{A036592D-74D6-4B79-8AB4-ECB38A1E982C}" dt="2022-10-11T05:49:39.357" v="82" actId="478"/>
          <ac:spMkLst>
            <pc:docMk/>
            <pc:sldMk cId="2775279044" sldId="259"/>
            <ac:spMk id="4" creationId="{E7B76FC2-3C65-4ECC-A7B8-520BDA45D20C}"/>
          </ac:spMkLst>
        </pc:spChg>
        <pc:picChg chg="del">
          <ac:chgData name="surya sanjeev" userId="abb37bf19ccee122" providerId="LiveId" clId="{A036592D-74D6-4B79-8AB4-ECB38A1E982C}" dt="2022-10-11T05:47:26.673" v="0" actId="478"/>
          <ac:picMkLst>
            <pc:docMk/>
            <pc:sldMk cId="2775279044" sldId="259"/>
            <ac:picMk id="5" creationId="{00000000-0000-0000-0000-000000000000}"/>
          </ac:picMkLst>
        </pc:picChg>
      </pc:sldChg>
      <pc:sldChg chg="addSp delSp modSp del mod">
        <pc:chgData name="surya sanjeev" userId="abb37bf19ccee122" providerId="LiveId" clId="{A036592D-74D6-4B79-8AB4-ECB38A1E982C}" dt="2022-10-12T10:39:29.624" v="1667" actId="2696"/>
        <pc:sldMkLst>
          <pc:docMk/>
          <pc:sldMk cId="2985200307" sldId="261"/>
        </pc:sldMkLst>
        <pc:spChg chg="mod">
          <ac:chgData name="surya sanjeev" userId="abb37bf19ccee122" providerId="LiveId" clId="{A036592D-74D6-4B79-8AB4-ECB38A1E982C}" dt="2022-10-11T06:38:45.965" v="788" actId="1076"/>
          <ac:spMkLst>
            <pc:docMk/>
            <pc:sldMk cId="2985200307" sldId="261"/>
            <ac:spMk id="2" creationId="{00000000-0000-0000-0000-000000000000}"/>
          </ac:spMkLst>
        </pc:spChg>
        <pc:picChg chg="del">
          <ac:chgData name="surya sanjeev" userId="abb37bf19ccee122" providerId="LiveId" clId="{A036592D-74D6-4B79-8AB4-ECB38A1E982C}" dt="2022-10-11T06:28:42.092" v="739" actId="478"/>
          <ac:picMkLst>
            <pc:docMk/>
            <pc:sldMk cId="2985200307" sldId="261"/>
            <ac:picMk id="3" creationId="{00000000-0000-0000-0000-000000000000}"/>
          </ac:picMkLst>
        </pc:picChg>
        <pc:picChg chg="add del mod">
          <ac:chgData name="surya sanjeev" userId="abb37bf19ccee122" providerId="LiveId" clId="{A036592D-74D6-4B79-8AB4-ECB38A1E982C}" dt="2022-10-11T06:36:17.004" v="763" actId="478"/>
          <ac:picMkLst>
            <pc:docMk/>
            <pc:sldMk cId="2985200307" sldId="261"/>
            <ac:picMk id="5" creationId="{B1727D37-D2E8-4E07-90CD-E451A6E1FB66}"/>
          </ac:picMkLst>
        </pc:picChg>
        <pc:picChg chg="add mod">
          <ac:chgData name="surya sanjeev" userId="abb37bf19ccee122" providerId="LiveId" clId="{A036592D-74D6-4B79-8AB4-ECB38A1E982C}" dt="2022-10-11T06:36:38.792" v="767" actId="14100"/>
          <ac:picMkLst>
            <pc:docMk/>
            <pc:sldMk cId="2985200307" sldId="261"/>
            <ac:picMk id="7" creationId="{97123657-097D-4A21-A1A8-62DB366FF01B}"/>
          </ac:picMkLst>
        </pc:picChg>
      </pc:sldChg>
      <pc:sldChg chg="addSp delSp modSp mod">
        <pc:chgData name="surya sanjeev" userId="abb37bf19ccee122" providerId="LiveId" clId="{A036592D-74D6-4B79-8AB4-ECB38A1E982C}" dt="2022-10-11T07:01:26.475" v="1181" actId="20577"/>
        <pc:sldMkLst>
          <pc:docMk/>
          <pc:sldMk cId="3276045286" sldId="263"/>
        </pc:sldMkLst>
        <pc:spChg chg="mod">
          <ac:chgData name="surya sanjeev" userId="abb37bf19ccee122" providerId="LiveId" clId="{A036592D-74D6-4B79-8AB4-ECB38A1E982C}" dt="2022-10-11T06:52:22.249" v="1027" actId="1076"/>
          <ac:spMkLst>
            <pc:docMk/>
            <pc:sldMk cId="3276045286" sldId="263"/>
            <ac:spMk id="2" creationId="{00000000-0000-0000-0000-000000000000}"/>
          </ac:spMkLst>
        </pc:spChg>
        <pc:spChg chg="mod">
          <ac:chgData name="surya sanjeev" userId="abb37bf19ccee122" providerId="LiveId" clId="{A036592D-74D6-4B79-8AB4-ECB38A1E982C}" dt="2022-10-11T07:01:26.475" v="1181" actId="20577"/>
          <ac:spMkLst>
            <pc:docMk/>
            <pc:sldMk cId="3276045286" sldId="263"/>
            <ac:spMk id="5" creationId="{00000000-0000-0000-0000-000000000000}"/>
          </ac:spMkLst>
        </pc:spChg>
        <pc:picChg chg="del">
          <ac:chgData name="surya sanjeev" userId="abb37bf19ccee122" providerId="LiveId" clId="{A036592D-74D6-4B79-8AB4-ECB38A1E982C}" dt="2022-10-11T06:51:58.471" v="1021" actId="478"/>
          <ac:picMkLst>
            <pc:docMk/>
            <pc:sldMk cId="3276045286" sldId="263"/>
            <ac:picMk id="3" creationId="{00000000-0000-0000-0000-000000000000}"/>
          </ac:picMkLst>
        </pc:picChg>
        <pc:picChg chg="del">
          <ac:chgData name="surya sanjeev" userId="abb37bf19ccee122" providerId="LiveId" clId="{A036592D-74D6-4B79-8AB4-ECB38A1E982C}" dt="2022-10-11T06:52:00.388" v="1022" actId="478"/>
          <ac:picMkLst>
            <pc:docMk/>
            <pc:sldMk cId="3276045286" sldId="263"/>
            <ac:picMk id="4" creationId="{00000000-0000-0000-0000-000000000000}"/>
          </ac:picMkLst>
        </pc:picChg>
        <pc:picChg chg="add mod">
          <ac:chgData name="surya sanjeev" userId="abb37bf19ccee122" providerId="LiveId" clId="{A036592D-74D6-4B79-8AB4-ECB38A1E982C}" dt="2022-10-11T06:53:27.082" v="1036" actId="14100"/>
          <ac:picMkLst>
            <pc:docMk/>
            <pc:sldMk cId="3276045286" sldId="263"/>
            <ac:picMk id="7" creationId="{353DF240-F95F-490E-91EB-1D1D5A53862B}"/>
          </ac:picMkLst>
        </pc:picChg>
      </pc:sldChg>
      <pc:sldChg chg="delSp del mod ord">
        <pc:chgData name="surya sanjeev" userId="abb37bf19ccee122" providerId="LiveId" clId="{A036592D-74D6-4B79-8AB4-ECB38A1E982C}" dt="2022-10-11T07:15:08.469" v="1507" actId="47"/>
        <pc:sldMkLst>
          <pc:docMk/>
          <pc:sldMk cId="1889024098" sldId="265"/>
        </pc:sldMkLst>
        <pc:picChg chg="del">
          <ac:chgData name="surya sanjeev" userId="abb37bf19ccee122" providerId="LiveId" clId="{A036592D-74D6-4B79-8AB4-ECB38A1E982C}" dt="2022-10-11T07:01:50.158" v="1182" actId="478"/>
          <ac:picMkLst>
            <pc:docMk/>
            <pc:sldMk cId="1889024098" sldId="265"/>
            <ac:picMk id="3" creationId="{00000000-0000-0000-0000-000000000000}"/>
          </ac:picMkLst>
        </pc:picChg>
        <pc:picChg chg="del">
          <ac:chgData name="surya sanjeev" userId="abb37bf19ccee122" providerId="LiveId" clId="{A036592D-74D6-4B79-8AB4-ECB38A1E982C}" dt="2022-10-11T07:01:51.928" v="1183" actId="478"/>
          <ac:picMkLst>
            <pc:docMk/>
            <pc:sldMk cId="1889024098" sldId="265"/>
            <ac:picMk id="4" creationId="{00000000-0000-0000-0000-000000000000}"/>
          </ac:picMkLst>
        </pc:picChg>
      </pc:sldChg>
      <pc:sldChg chg="del">
        <pc:chgData name="surya sanjeev" userId="abb37bf19ccee122" providerId="LiveId" clId="{A036592D-74D6-4B79-8AB4-ECB38A1E982C}" dt="2022-10-11T07:15:01.936" v="1506" actId="47"/>
        <pc:sldMkLst>
          <pc:docMk/>
          <pc:sldMk cId="2707210803" sldId="266"/>
        </pc:sldMkLst>
      </pc:sldChg>
      <pc:sldChg chg="del">
        <pc:chgData name="surya sanjeev" userId="abb37bf19ccee122" providerId="LiveId" clId="{A036592D-74D6-4B79-8AB4-ECB38A1E982C}" dt="2022-10-11T07:15:10.644" v="1509" actId="47"/>
        <pc:sldMkLst>
          <pc:docMk/>
          <pc:sldMk cId="2847175364" sldId="267"/>
        </pc:sldMkLst>
      </pc:sldChg>
      <pc:sldChg chg="del">
        <pc:chgData name="surya sanjeev" userId="abb37bf19ccee122" providerId="LiveId" clId="{A036592D-74D6-4B79-8AB4-ECB38A1E982C}" dt="2022-10-11T07:15:11.357" v="1510" actId="47"/>
        <pc:sldMkLst>
          <pc:docMk/>
          <pc:sldMk cId="1425092341" sldId="268"/>
        </pc:sldMkLst>
      </pc:sldChg>
      <pc:sldChg chg="del">
        <pc:chgData name="surya sanjeev" userId="abb37bf19ccee122" providerId="LiveId" clId="{A036592D-74D6-4B79-8AB4-ECB38A1E982C}" dt="2022-10-11T07:15:12.437" v="1511" actId="47"/>
        <pc:sldMkLst>
          <pc:docMk/>
          <pc:sldMk cId="2956669565" sldId="269"/>
        </pc:sldMkLst>
      </pc:sldChg>
      <pc:sldChg chg="del">
        <pc:chgData name="surya sanjeev" userId="abb37bf19ccee122" providerId="LiveId" clId="{A036592D-74D6-4B79-8AB4-ECB38A1E982C}" dt="2022-10-11T07:15:13.299" v="1512" actId="47"/>
        <pc:sldMkLst>
          <pc:docMk/>
          <pc:sldMk cId="3104338257" sldId="270"/>
        </pc:sldMkLst>
      </pc:sldChg>
      <pc:sldChg chg="del">
        <pc:chgData name="surya sanjeev" userId="abb37bf19ccee122" providerId="LiveId" clId="{A036592D-74D6-4B79-8AB4-ECB38A1E982C}" dt="2022-10-11T07:15:14.147" v="1513" actId="47"/>
        <pc:sldMkLst>
          <pc:docMk/>
          <pc:sldMk cId="2735364417" sldId="271"/>
        </pc:sldMkLst>
      </pc:sldChg>
      <pc:sldChg chg="del">
        <pc:chgData name="surya sanjeev" userId="abb37bf19ccee122" providerId="LiveId" clId="{A036592D-74D6-4B79-8AB4-ECB38A1E982C}" dt="2022-10-11T07:15:14.854" v="1514" actId="47"/>
        <pc:sldMkLst>
          <pc:docMk/>
          <pc:sldMk cId="3453426619" sldId="272"/>
        </pc:sldMkLst>
      </pc:sldChg>
      <pc:sldChg chg="del">
        <pc:chgData name="surya sanjeev" userId="abb37bf19ccee122" providerId="LiveId" clId="{A036592D-74D6-4B79-8AB4-ECB38A1E982C}" dt="2022-10-11T07:15:15.657" v="1515" actId="47"/>
        <pc:sldMkLst>
          <pc:docMk/>
          <pc:sldMk cId="3620364897" sldId="273"/>
        </pc:sldMkLst>
      </pc:sldChg>
      <pc:sldChg chg="del">
        <pc:chgData name="surya sanjeev" userId="abb37bf19ccee122" providerId="LiveId" clId="{A036592D-74D6-4B79-8AB4-ECB38A1E982C}" dt="2022-10-11T07:15:16.323" v="1516" actId="47"/>
        <pc:sldMkLst>
          <pc:docMk/>
          <pc:sldMk cId="1534442880" sldId="274"/>
        </pc:sldMkLst>
      </pc:sldChg>
      <pc:sldChg chg="del">
        <pc:chgData name="surya sanjeev" userId="abb37bf19ccee122" providerId="LiveId" clId="{A036592D-74D6-4B79-8AB4-ECB38A1E982C}" dt="2022-10-11T07:15:16.940" v="1517" actId="47"/>
        <pc:sldMkLst>
          <pc:docMk/>
          <pc:sldMk cId="264420077" sldId="275"/>
        </pc:sldMkLst>
      </pc:sldChg>
      <pc:sldChg chg="del">
        <pc:chgData name="surya sanjeev" userId="abb37bf19ccee122" providerId="LiveId" clId="{A036592D-74D6-4B79-8AB4-ECB38A1E982C}" dt="2022-10-11T07:15:17.938" v="1518" actId="47"/>
        <pc:sldMkLst>
          <pc:docMk/>
          <pc:sldMk cId="3715545249" sldId="276"/>
        </pc:sldMkLst>
      </pc:sldChg>
      <pc:sldChg chg="addSp delSp modSp mod ord">
        <pc:chgData name="surya sanjeev" userId="abb37bf19ccee122" providerId="LiveId" clId="{A036592D-74D6-4B79-8AB4-ECB38A1E982C}" dt="2022-10-13T09:45:41.817" v="2448" actId="27636"/>
        <pc:sldMkLst>
          <pc:docMk/>
          <pc:sldMk cId="3738813646" sldId="277"/>
        </pc:sldMkLst>
        <pc:spChg chg="mod">
          <ac:chgData name="surya sanjeev" userId="abb37bf19ccee122" providerId="LiveId" clId="{A036592D-74D6-4B79-8AB4-ECB38A1E982C}" dt="2022-10-11T06:39:03.686" v="790" actId="20577"/>
          <ac:spMkLst>
            <pc:docMk/>
            <pc:sldMk cId="3738813646" sldId="277"/>
            <ac:spMk id="2" creationId="{00000000-0000-0000-0000-000000000000}"/>
          </ac:spMkLst>
        </pc:spChg>
        <pc:spChg chg="mod">
          <ac:chgData name="surya sanjeev" userId="abb37bf19ccee122" providerId="LiveId" clId="{A036592D-74D6-4B79-8AB4-ECB38A1E982C}" dt="2022-10-13T09:45:41.817" v="2448" actId="27636"/>
          <ac:spMkLst>
            <pc:docMk/>
            <pc:sldMk cId="3738813646" sldId="277"/>
            <ac:spMk id="3" creationId="{00000000-0000-0000-0000-000000000000}"/>
          </ac:spMkLst>
        </pc:spChg>
        <pc:picChg chg="add del mod">
          <ac:chgData name="surya sanjeev" userId="abb37bf19ccee122" providerId="LiveId" clId="{A036592D-74D6-4B79-8AB4-ECB38A1E982C}" dt="2022-10-12T10:41:07.384" v="1668" actId="478"/>
          <ac:picMkLst>
            <pc:docMk/>
            <pc:sldMk cId="3738813646" sldId="277"/>
            <ac:picMk id="5" creationId="{3E204B7B-CA70-4B0E-AA8B-0B3347124346}"/>
          </ac:picMkLst>
        </pc:picChg>
        <pc:picChg chg="add mod">
          <ac:chgData name="surya sanjeev" userId="abb37bf19ccee122" providerId="LiveId" clId="{A036592D-74D6-4B79-8AB4-ECB38A1E982C}" dt="2022-10-13T09:45:20.403" v="2445" actId="1076"/>
          <ac:picMkLst>
            <pc:docMk/>
            <pc:sldMk cId="3738813646" sldId="277"/>
            <ac:picMk id="6" creationId="{08394E9E-B9EB-4BFA-A07D-D72E3AF5074E}"/>
          </ac:picMkLst>
        </pc:picChg>
        <pc:picChg chg="add del mod">
          <ac:chgData name="surya sanjeev" userId="abb37bf19ccee122" providerId="LiveId" clId="{A036592D-74D6-4B79-8AB4-ECB38A1E982C}" dt="2022-10-11T06:42:23.795" v="839" actId="478"/>
          <ac:picMkLst>
            <pc:docMk/>
            <pc:sldMk cId="3738813646" sldId="277"/>
            <ac:picMk id="7" creationId="{5546F810-CD64-4589-B183-C39BA0B77ACC}"/>
          </ac:picMkLst>
        </pc:picChg>
        <pc:picChg chg="add del mod">
          <ac:chgData name="surya sanjeev" userId="abb37bf19ccee122" providerId="LiveId" clId="{A036592D-74D6-4B79-8AB4-ECB38A1E982C}" dt="2022-10-12T10:41:09.448" v="1669" actId="478"/>
          <ac:picMkLst>
            <pc:docMk/>
            <pc:sldMk cId="3738813646" sldId="277"/>
            <ac:picMk id="9" creationId="{0F831078-E258-4F2C-A943-2B0FD0819BA6}"/>
          </ac:picMkLst>
        </pc:picChg>
      </pc:sldChg>
      <pc:sldChg chg="addSp modSp mod">
        <pc:chgData name="surya sanjeev" userId="abb37bf19ccee122" providerId="LiveId" clId="{A036592D-74D6-4B79-8AB4-ECB38A1E982C}" dt="2022-10-13T09:45:14.005" v="2444" actId="20577"/>
        <pc:sldMkLst>
          <pc:docMk/>
          <pc:sldMk cId="3740945929" sldId="278"/>
        </pc:sldMkLst>
        <pc:spChg chg="mod">
          <ac:chgData name="surya sanjeev" userId="abb37bf19ccee122" providerId="LiveId" clId="{A036592D-74D6-4B79-8AB4-ECB38A1E982C}" dt="2022-10-11T06:38:27.569" v="786" actId="1076"/>
          <ac:spMkLst>
            <pc:docMk/>
            <pc:sldMk cId="3740945929" sldId="278"/>
            <ac:spMk id="2" creationId="{00000000-0000-0000-0000-000000000000}"/>
          </ac:spMkLst>
        </pc:spChg>
        <pc:spChg chg="mod">
          <ac:chgData name="surya sanjeev" userId="abb37bf19ccee122" providerId="LiveId" clId="{A036592D-74D6-4B79-8AB4-ECB38A1E982C}" dt="2022-10-12T10:38:21.273" v="1643" actId="27636"/>
          <ac:spMkLst>
            <pc:docMk/>
            <pc:sldMk cId="3740945929" sldId="278"/>
            <ac:spMk id="3" creationId="{00000000-0000-0000-0000-000000000000}"/>
          </ac:spMkLst>
        </pc:spChg>
        <pc:spChg chg="add mod">
          <ac:chgData name="surya sanjeev" userId="abb37bf19ccee122" providerId="LiveId" clId="{A036592D-74D6-4B79-8AB4-ECB38A1E982C}" dt="2022-10-13T09:45:14.005" v="2444" actId="20577"/>
          <ac:spMkLst>
            <pc:docMk/>
            <pc:sldMk cId="3740945929" sldId="278"/>
            <ac:spMk id="4" creationId="{7BDEB5F3-74F1-4748-8DBC-72ACE6828A77}"/>
          </ac:spMkLst>
        </pc:spChg>
      </pc:sldChg>
      <pc:sldChg chg="del">
        <pc:chgData name="surya sanjeev" userId="abb37bf19ccee122" providerId="LiveId" clId="{A036592D-74D6-4B79-8AB4-ECB38A1E982C}" dt="2022-10-11T07:15:09.655" v="1508" actId="47"/>
        <pc:sldMkLst>
          <pc:docMk/>
          <pc:sldMk cId="1311153413" sldId="279"/>
        </pc:sldMkLst>
      </pc:sldChg>
      <pc:sldChg chg="addSp modSp mod">
        <pc:chgData name="surya sanjeev" userId="abb37bf19ccee122" providerId="LiveId" clId="{A036592D-74D6-4B79-8AB4-ECB38A1E982C}" dt="2022-10-12T11:42:32.437" v="1881" actId="14100"/>
        <pc:sldMkLst>
          <pc:docMk/>
          <pc:sldMk cId="4044552583" sldId="280"/>
        </pc:sldMkLst>
        <pc:spChg chg="mod">
          <ac:chgData name="surya sanjeev" userId="abb37bf19ccee122" providerId="LiveId" clId="{A036592D-74D6-4B79-8AB4-ECB38A1E982C}" dt="2022-10-12T11:39:11.021" v="1815" actId="1076"/>
          <ac:spMkLst>
            <pc:docMk/>
            <pc:sldMk cId="4044552583" sldId="280"/>
            <ac:spMk id="2" creationId="{00000000-0000-0000-0000-000000000000}"/>
          </ac:spMkLst>
        </pc:spChg>
        <pc:spChg chg="mod">
          <ac:chgData name="surya sanjeev" userId="abb37bf19ccee122" providerId="LiveId" clId="{A036592D-74D6-4B79-8AB4-ECB38A1E982C}" dt="2022-10-12T11:42:19.879" v="1878" actId="313"/>
          <ac:spMkLst>
            <pc:docMk/>
            <pc:sldMk cId="4044552583" sldId="280"/>
            <ac:spMk id="3" creationId="{00000000-0000-0000-0000-000000000000}"/>
          </ac:spMkLst>
        </pc:spChg>
        <pc:picChg chg="add mod">
          <ac:chgData name="surya sanjeev" userId="abb37bf19ccee122" providerId="LiveId" clId="{A036592D-74D6-4B79-8AB4-ECB38A1E982C}" dt="2022-10-12T11:42:32.437" v="1881" actId="14100"/>
          <ac:picMkLst>
            <pc:docMk/>
            <pc:sldMk cId="4044552583" sldId="280"/>
            <ac:picMk id="4" creationId="{B3A506B6-64B2-463D-BA97-BD493D69270C}"/>
          </ac:picMkLst>
        </pc:picChg>
      </pc:sldChg>
      <pc:sldChg chg="delSp modSp del mod">
        <pc:chgData name="surya sanjeev" userId="abb37bf19ccee122" providerId="LiveId" clId="{A036592D-74D6-4B79-8AB4-ECB38A1E982C}" dt="2022-10-12T09:54:25.630" v="1531" actId="2696"/>
        <pc:sldMkLst>
          <pc:docMk/>
          <pc:sldMk cId="66321943" sldId="281"/>
        </pc:sldMkLst>
        <pc:picChg chg="del mod">
          <ac:chgData name="surya sanjeev" userId="abb37bf19ccee122" providerId="LiveId" clId="{A036592D-74D6-4B79-8AB4-ECB38A1E982C}" dt="2022-10-12T09:53:57.006" v="1524" actId="21"/>
          <ac:picMkLst>
            <pc:docMk/>
            <pc:sldMk cId="66321943" sldId="281"/>
            <ac:picMk id="2" creationId="{00000000-0000-0000-0000-000000000000}"/>
          </ac:picMkLst>
        </pc:picChg>
      </pc:sldChg>
      <pc:sldChg chg="addSp delSp modSp add del mod">
        <pc:chgData name="surya sanjeev" userId="abb37bf19ccee122" providerId="LiveId" clId="{A036592D-74D6-4B79-8AB4-ECB38A1E982C}" dt="2022-10-12T10:39:13.565" v="1666" actId="2696"/>
        <pc:sldMkLst>
          <pc:docMk/>
          <pc:sldMk cId="1509791299" sldId="282"/>
        </pc:sldMkLst>
        <pc:spChg chg="mod">
          <ac:chgData name="surya sanjeev" userId="abb37bf19ccee122" providerId="LiveId" clId="{A036592D-74D6-4B79-8AB4-ECB38A1E982C}" dt="2022-10-12T10:37:55.470" v="1635" actId="21"/>
          <ac:spMkLst>
            <pc:docMk/>
            <pc:sldMk cId="1509791299" sldId="282"/>
            <ac:spMk id="2" creationId="{00000000-0000-0000-0000-000000000000}"/>
          </ac:spMkLst>
        </pc:spChg>
        <pc:spChg chg="del mod">
          <ac:chgData name="surya sanjeev" userId="abb37bf19ccee122" providerId="LiveId" clId="{A036592D-74D6-4B79-8AB4-ECB38A1E982C}" dt="2022-10-12T10:36:34.095" v="1615" actId="21"/>
          <ac:spMkLst>
            <pc:docMk/>
            <pc:sldMk cId="1509791299" sldId="282"/>
            <ac:spMk id="3" creationId="{00000000-0000-0000-0000-000000000000}"/>
          </ac:spMkLst>
        </pc:spChg>
        <pc:spChg chg="add mod">
          <ac:chgData name="surya sanjeev" userId="abb37bf19ccee122" providerId="LiveId" clId="{A036592D-74D6-4B79-8AB4-ECB38A1E982C}" dt="2022-10-12T10:36:34.095" v="1615" actId="21"/>
          <ac:spMkLst>
            <pc:docMk/>
            <pc:sldMk cId="1509791299" sldId="282"/>
            <ac:spMk id="5" creationId="{2A0C1B44-D4E6-4312-8590-920705576E11}"/>
          </ac:spMkLst>
        </pc:spChg>
      </pc:sldChg>
      <pc:sldChg chg="delSp modSp del mod">
        <pc:chgData name="surya sanjeev" userId="abb37bf19ccee122" providerId="LiveId" clId="{A036592D-74D6-4B79-8AB4-ECB38A1E982C}" dt="2022-10-12T10:45:20.730" v="1729" actId="2696"/>
        <pc:sldMkLst>
          <pc:docMk/>
          <pc:sldMk cId="1536453847" sldId="283"/>
        </pc:sldMkLst>
        <pc:spChg chg="mod">
          <ac:chgData name="surya sanjeev" userId="abb37bf19ccee122" providerId="LiveId" clId="{A036592D-74D6-4B79-8AB4-ECB38A1E982C}" dt="2022-10-12T10:42:00.550" v="1673" actId="21"/>
          <ac:spMkLst>
            <pc:docMk/>
            <pc:sldMk cId="1536453847" sldId="283"/>
            <ac:spMk id="2" creationId="{00000000-0000-0000-0000-000000000000}"/>
          </ac:spMkLst>
        </pc:spChg>
        <pc:picChg chg="del">
          <ac:chgData name="surya sanjeev" userId="abb37bf19ccee122" providerId="LiveId" clId="{A036592D-74D6-4B79-8AB4-ECB38A1E982C}" dt="2022-10-12T10:41:20.542" v="1670" actId="21"/>
          <ac:picMkLst>
            <pc:docMk/>
            <pc:sldMk cId="1536453847" sldId="283"/>
            <ac:picMk id="5" creationId="{B1727D37-D2E8-4E07-90CD-E451A6E1FB66}"/>
          </ac:picMkLst>
        </pc:picChg>
      </pc:sldChg>
      <pc:sldChg chg="addSp delSp modSp mod">
        <pc:chgData name="surya sanjeev" userId="abb37bf19ccee122" providerId="LiveId" clId="{A036592D-74D6-4B79-8AB4-ECB38A1E982C}" dt="2022-10-13T09:07:41.730" v="1885" actId="20577"/>
        <pc:sldMkLst>
          <pc:docMk/>
          <pc:sldMk cId="4099039019" sldId="284"/>
        </pc:sldMkLst>
        <pc:spChg chg="mod">
          <ac:chgData name="surya sanjeev" userId="abb37bf19ccee122" providerId="LiveId" clId="{A036592D-74D6-4B79-8AB4-ECB38A1E982C}" dt="2022-10-11T07:02:43.721" v="1227" actId="20577"/>
          <ac:spMkLst>
            <pc:docMk/>
            <pc:sldMk cId="4099039019" sldId="284"/>
            <ac:spMk id="2" creationId="{00000000-0000-0000-0000-000000000000}"/>
          </ac:spMkLst>
        </pc:spChg>
        <pc:spChg chg="mod">
          <ac:chgData name="surya sanjeev" userId="abb37bf19ccee122" providerId="LiveId" clId="{A036592D-74D6-4B79-8AB4-ECB38A1E982C}" dt="2022-10-13T09:07:41.730" v="1885" actId="20577"/>
          <ac:spMkLst>
            <pc:docMk/>
            <pc:sldMk cId="4099039019" sldId="284"/>
            <ac:spMk id="5" creationId="{00000000-0000-0000-0000-000000000000}"/>
          </ac:spMkLst>
        </pc:spChg>
        <pc:picChg chg="add mod">
          <ac:chgData name="surya sanjeev" userId="abb37bf19ccee122" providerId="LiveId" clId="{A036592D-74D6-4B79-8AB4-ECB38A1E982C}" dt="2022-10-11T07:04:57.183" v="1246" actId="1076"/>
          <ac:picMkLst>
            <pc:docMk/>
            <pc:sldMk cId="4099039019" sldId="284"/>
            <ac:picMk id="4" creationId="{9B20ACA9-5A30-4A0B-967E-162070E29D94}"/>
          </ac:picMkLst>
        </pc:picChg>
        <pc:picChg chg="del">
          <ac:chgData name="surya sanjeev" userId="abb37bf19ccee122" providerId="LiveId" clId="{A036592D-74D6-4B79-8AB4-ECB38A1E982C}" dt="2022-10-11T07:02:51.823" v="1228" actId="478"/>
          <ac:picMkLst>
            <pc:docMk/>
            <pc:sldMk cId="4099039019" sldId="284"/>
            <ac:picMk id="7" creationId="{353DF240-F95F-490E-91EB-1D1D5A53862B}"/>
          </ac:picMkLst>
        </pc:picChg>
      </pc:sldChg>
      <pc:sldChg chg="modSp mod">
        <pc:chgData name="surya sanjeev" userId="abb37bf19ccee122" providerId="LiveId" clId="{A036592D-74D6-4B79-8AB4-ECB38A1E982C}" dt="2022-10-13T09:16:50.493" v="2055" actId="20577"/>
        <pc:sldMkLst>
          <pc:docMk/>
          <pc:sldMk cId="280741822" sldId="285"/>
        </pc:sldMkLst>
        <pc:spChg chg="mod">
          <ac:chgData name="surya sanjeev" userId="abb37bf19ccee122" providerId="LiveId" clId="{A036592D-74D6-4B79-8AB4-ECB38A1E982C}" dt="2022-10-13T09:16:50.493" v="2055" actId="20577"/>
          <ac:spMkLst>
            <pc:docMk/>
            <pc:sldMk cId="280741822" sldId="285"/>
            <ac:spMk id="5" creationId="{00000000-0000-0000-0000-000000000000}"/>
          </ac:spMkLst>
        </pc:spChg>
      </pc:sldChg>
      <pc:sldChg chg="ord">
        <pc:chgData name="surya sanjeev" userId="abb37bf19ccee122" providerId="LiveId" clId="{A036592D-74D6-4B79-8AB4-ECB38A1E982C}" dt="2022-10-13T09:18:22.470" v="2062"/>
        <pc:sldMkLst>
          <pc:docMk/>
          <pc:sldMk cId="1002912619" sldId="286"/>
        </pc:sldMkLst>
      </pc:sldChg>
      <pc:sldChg chg="ord">
        <pc:chgData name="surya sanjeev" userId="abb37bf19ccee122" providerId="LiveId" clId="{A036592D-74D6-4B79-8AB4-ECB38A1E982C}" dt="2022-10-13T09:18:12.955" v="2060"/>
        <pc:sldMkLst>
          <pc:docMk/>
          <pc:sldMk cId="2034665675" sldId="287"/>
        </pc:sldMkLst>
      </pc:sldChg>
      <pc:sldChg chg="modSp mod ord">
        <pc:chgData name="surya sanjeev" userId="abb37bf19ccee122" providerId="LiveId" clId="{A036592D-74D6-4B79-8AB4-ECB38A1E982C}" dt="2022-10-13T09:33:20.098" v="2335"/>
        <pc:sldMkLst>
          <pc:docMk/>
          <pc:sldMk cId="3703561842" sldId="288"/>
        </pc:sldMkLst>
        <pc:spChg chg="mod">
          <ac:chgData name="surya sanjeev" userId="abb37bf19ccee122" providerId="LiveId" clId="{A036592D-74D6-4B79-8AB4-ECB38A1E982C}" dt="2022-10-13T09:17:54.295" v="2058" actId="20577"/>
          <ac:spMkLst>
            <pc:docMk/>
            <pc:sldMk cId="3703561842" sldId="288"/>
            <ac:spMk id="5" creationId="{00000000-0000-0000-0000-000000000000}"/>
          </ac:spMkLst>
        </pc:spChg>
      </pc:sldChg>
      <pc:sldChg chg="del">
        <pc:chgData name="surya sanjeev" userId="abb37bf19ccee122" providerId="LiveId" clId="{A036592D-74D6-4B79-8AB4-ECB38A1E982C}" dt="2022-10-13T09:40:42.136" v="2341" actId="2696"/>
        <pc:sldMkLst>
          <pc:docMk/>
          <pc:sldMk cId="1589071267" sldId="289"/>
        </pc:sldMkLst>
      </pc:sldChg>
      <pc:sldChg chg="ord">
        <pc:chgData name="surya sanjeev" userId="abb37bf19ccee122" providerId="LiveId" clId="{A036592D-74D6-4B79-8AB4-ECB38A1E982C}" dt="2022-10-13T09:36:41.859" v="2340"/>
        <pc:sldMkLst>
          <pc:docMk/>
          <pc:sldMk cId="2988285979" sldId="291"/>
        </pc:sldMkLst>
      </pc:sldChg>
      <pc:sldChg chg="addSp delSp modSp mod">
        <pc:chgData name="surya sanjeev" userId="abb37bf19ccee122" providerId="LiveId" clId="{A036592D-74D6-4B79-8AB4-ECB38A1E982C}" dt="2022-10-13T09:29:30.694" v="2321" actId="20577"/>
        <pc:sldMkLst>
          <pc:docMk/>
          <pc:sldMk cId="1607380609" sldId="292"/>
        </pc:sldMkLst>
        <pc:spChg chg="mod">
          <ac:chgData name="surya sanjeev" userId="abb37bf19ccee122" providerId="LiveId" clId="{A036592D-74D6-4B79-8AB4-ECB38A1E982C}" dt="2022-10-13T09:20:37.794" v="2081"/>
          <ac:spMkLst>
            <pc:docMk/>
            <pc:sldMk cId="1607380609" sldId="292"/>
            <ac:spMk id="2" creationId="{00000000-0000-0000-0000-000000000000}"/>
          </ac:spMkLst>
        </pc:spChg>
        <pc:spChg chg="mod">
          <ac:chgData name="surya sanjeev" userId="abb37bf19ccee122" providerId="LiveId" clId="{A036592D-74D6-4B79-8AB4-ECB38A1E982C}" dt="2022-10-13T09:29:30.694" v="2321" actId="20577"/>
          <ac:spMkLst>
            <pc:docMk/>
            <pc:sldMk cId="1607380609" sldId="292"/>
            <ac:spMk id="5" creationId="{00000000-0000-0000-0000-000000000000}"/>
          </ac:spMkLst>
        </pc:spChg>
        <pc:picChg chg="add mod">
          <ac:chgData name="surya sanjeev" userId="abb37bf19ccee122" providerId="LiveId" clId="{A036592D-74D6-4B79-8AB4-ECB38A1E982C}" dt="2022-10-13T09:21:06.258" v="2084" actId="1076"/>
          <ac:picMkLst>
            <pc:docMk/>
            <pc:sldMk cId="1607380609" sldId="292"/>
            <ac:picMk id="4" creationId="{323ED331-8859-495A-A40A-1506D1AAACFE}"/>
          </ac:picMkLst>
        </pc:picChg>
        <pc:picChg chg="del">
          <ac:chgData name="surya sanjeev" userId="abb37bf19ccee122" providerId="LiveId" clId="{A036592D-74D6-4B79-8AB4-ECB38A1E982C}" dt="2022-10-13T09:20:43.499" v="2082" actId="21"/>
          <ac:picMkLst>
            <pc:docMk/>
            <pc:sldMk cId="1607380609" sldId="292"/>
            <ac:picMk id="8" creationId="{44CBB0EB-86CB-40EE-9D3D-5047E6366BBC}"/>
          </ac:picMkLst>
        </pc:picChg>
      </pc:sldChg>
      <pc:sldChg chg="del">
        <pc:chgData name="surya sanjeev" userId="abb37bf19ccee122" providerId="LiveId" clId="{A036592D-74D6-4B79-8AB4-ECB38A1E982C}" dt="2022-10-13T09:19:42.654" v="2063" actId="2696"/>
        <pc:sldMkLst>
          <pc:docMk/>
          <pc:sldMk cId="209365851" sldId="293"/>
        </pc:sldMkLst>
      </pc:sldChg>
      <pc:sldChg chg="modSp mod">
        <pc:chgData name="surya sanjeev" userId="abb37bf19ccee122" providerId="LiveId" clId="{A036592D-74D6-4B79-8AB4-ECB38A1E982C}" dt="2022-10-13T09:30:38.505" v="2333" actId="20577"/>
        <pc:sldMkLst>
          <pc:docMk/>
          <pc:sldMk cId="2147860654" sldId="294"/>
        </pc:sldMkLst>
        <pc:spChg chg="mod">
          <ac:chgData name="surya sanjeev" userId="abb37bf19ccee122" providerId="LiveId" clId="{A036592D-74D6-4B79-8AB4-ECB38A1E982C}" dt="2022-10-12T09:55:07.988" v="1534" actId="20577"/>
          <ac:spMkLst>
            <pc:docMk/>
            <pc:sldMk cId="2147860654" sldId="294"/>
            <ac:spMk id="2" creationId="{00000000-0000-0000-0000-000000000000}"/>
          </ac:spMkLst>
        </pc:spChg>
        <pc:spChg chg="mod">
          <ac:chgData name="surya sanjeev" userId="abb37bf19ccee122" providerId="LiveId" clId="{A036592D-74D6-4B79-8AB4-ECB38A1E982C}" dt="2022-10-13T09:30:38.505" v="2333" actId="20577"/>
          <ac:spMkLst>
            <pc:docMk/>
            <pc:sldMk cId="2147860654" sldId="294"/>
            <ac:spMk id="5" creationId="{00000000-0000-0000-0000-000000000000}"/>
          </ac:spMkLst>
        </pc:spChg>
      </pc:sldChg>
      <pc:sldChg chg="add del">
        <pc:chgData name="surya sanjeev" userId="abb37bf19ccee122" providerId="LiveId" clId="{A036592D-74D6-4B79-8AB4-ECB38A1E982C}" dt="2022-10-12T11:00:06.022" v="1773" actId="2696"/>
        <pc:sldMkLst>
          <pc:docMk/>
          <pc:sldMk cId="2431841963" sldId="295"/>
        </pc:sldMkLst>
      </pc:sldChg>
      <pc:sldChg chg="add">
        <pc:chgData name="surya sanjeev" userId="abb37bf19ccee122" providerId="LiveId" clId="{A036592D-74D6-4B79-8AB4-ECB38A1E982C}" dt="2022-10-13T09:36:01.335" v="2338" actId="2890"/>
        <pc:sldMkLst>
          <pc:docMk/>
          <pc:sldMk cId="3803264147" sldId="295"/>
        </pc:sldMkLst>
      </pc:sldChg>
      <pc:sldChg chg="add del">
        <pc:chgData name="surya sanjeev" userId="abb37bf19ccee122" providerId="LiveId" clId="{A036592D-74D6-4B79-8AB4-ECB38A1E982C}" dt="2022-10-12T11:00:03.066" v="1772" actId="2696"/>
        <pc:sldMkLst>
          <pc:docMk/>
          <pc:sldMk cId="1306731891" sldId="2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3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6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336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1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994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45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15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1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5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3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3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2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7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0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4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4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1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886" y="1625350"/>
            <a:ext cx="8915399" cy="22627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885" y="2193598"/>
            <a:ext cx="8915399" cy="11262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57" y="1249368"/>
            <a:ext cx="9108253" cy="36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0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66" y="357380"/>
            <a:ext cx="8911687" cy="610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20 Movies With Highest Votes:</a:t>
            </a:r>
            <a:b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29475" y="1309423"/>
            <a:ext cx="4814888" cy="210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plot we can observe that: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movie with highest votes is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Interstellar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BB0EB-86CB-40EE-9D3D-5047E636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6770" y="1309424"/>
            <a:ext cx="6258405" cy="519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8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66" y="357380"/>
            <a:ext cx="8911687" cy="610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20 Movies With Highest Ratings:</a:t>
            </a:r>
            <a:b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29475" y="1309423"/>
            <a:ext cx="4814888" cy="210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plot we can observe that: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movie with highest rating is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Interstellar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BB0EB-86CB-40EE-9D3D-5047E636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70" y="1309423"/>
            <a:ext cx="6258405" cy="519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1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66" y="357380"/>
            <a:ext cx="8911687" cy="610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20 Directors With Highest Ratings:</a:t>
            </a:r>
            <a:b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29475" y="1309423"/>
            <a:ext cx="4814888" cy="239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plot we can observe that: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director with highest rating is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Christopher Nolan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BB0EB-86CB-40EE-9D3D-5047E636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6770" y="1309422"/>
            <a:ext cx="6258405" cy="519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6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66" y="357380"/>
            <a:ext cx="8911687" cy="610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Genres In Which More Movies are Produced:</a:t>
            </a:r>
            <a:b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72375" y="1286082"/>
            <a:ext cx="4457700" cy="3493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plot we can observe that: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Highest Movies are from the Genre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 to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Drama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more movies are from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Crime,  Action, Adventure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Genre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4D39E-4BAB-4E8A-80DD-09D5F3CF04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16366" y="1286082"/>
            <a:ext cx="5927422" cy="493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6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66" y="357380"/>
            <a:ext cx="8911687" cy="610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Genres With Highest Ratings:</a:t>
            </a:r>
            <a:b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29475" y="1309423"/>
            <a:ext cx="4814888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plot we can observe that: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Genre with highest rating is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Adventure, Crime, Action, Comedy are the genres which got high ratings after Drama.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Musical, Film-noir, Horror, Western are the genres which got less ratings.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ED331-8859-495A-A40A-1506D1AAA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87" y="1211689"/>
            <a:ext cx="5396825" cy="48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8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66" y="357380"/>
            <a:ext cx="8911687" cy="610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Highest Rated Movies With Director Names:</a:t>
            </a:r>
            <a:b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6366" y="4820472"/>
            <a:ext cx="10427984" cy="210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plot we can observe that: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movie with highest rating is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Interstellar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directed by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Christopher Nolan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BB0EB-86CB-40EE-9D3D-5047E636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16366" y="1263253"/>
            <a:ext cx="10427984" cy="34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47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66" y="357380"/>
            <a:ext cx="9985823" cy="61003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Highest Meta Score Rated Movies With Director Names:</a:t>
            </a:r>
            <a:b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6366" y="4820472"/>
            <a:ext cx="10427984" cy="210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plot we can observe that: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Movie with Highest Meta Score Rating is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Boyhood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directed by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Richard Linklater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BB0EB-86CB-40EE-9D3D-5047E636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16366" y="967411"/>
            <a:ext cx="9985822" cy="38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60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400050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0156" y="1028700"/>
            <a:ext cx="9864455" cy="2423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can be used to look for best movies  in IMDB by sorting in accordance with the user requirements like Director, Year, Genre, Rating, Votes, Meta score.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506B6-64B2-463D-BA97-BD493D69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6" y="3771900"/>
            <a:ext cx="9864454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5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37" y="356543"/>
            <a:ext cx="8115300" cy="3901132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WEB SCRAPING AND </a:t>
            </a: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EXPLORATORY DATA</a:t>
            </a: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ANALYSIS </a:t>
            </a: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ON</a:t>
            </a: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800" b="1" dirty="0">
                <a:solidFill>
                  <a:srgbClr val="FF0000"/>
                </a:solidFill>
              </a:rPr>
              <a:t>IMDB MOVIES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F42CC-62A8-4DA0-8B7F-F982F5CB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274" y="500064"/>
            <a:ext cx="2987513" cy="3757612"/>
          </a:xfrm>
          <a:prstGeom prst="rect">
            <a:avLst/>
          </a:prstGeom>
        </p:spPr>
      </p:pic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32C49C5E-A633-4731-9ABD-F975EBFAF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20632"/>
              </p:ext>
            </p:extLst>
          </p:nvPr>
        </p:nvGraphicFramePr>
        <p:xfrm>
          <a:off x="1283032" y="4624386"/>
          <a:ext cx="10647030" cy="16154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3549010">
                  <a:extLst>
                    <a:ext uri="{9D8B030D-6E8A-4147-A177-3AD203B41FA5}">
                      <a16:colId xmlns:a16="http://schemas.microsoft.com/office/drawing/2014/main" val="3504161418"/>
                    </a:ext>
                  </a:extLst>
                </a:gridCol>
                <a:gridCol w="3549010">
                  <a:extLst>
                    <a:ext uri="{9D8B030D-6E8A-4147-A177-3AD203B41FA5}">
                      <a16:colId xmlns:a16="http://schemas.microsoft.com/office/drawing/2014/main" val="2172596231"/>
                    </a:ext>
                  </a:extLst>
                </a:gridCol>
                <a:gridCol w="3549010">
                  <a:extLst>
                    <a:ext uri="{9D8B030D-6E8A-4147-A177-3AD203B41FA5}">
                      <a16:colId xmlns:a16="http://schemas.microsoft.com/office/drawing/2014/main" val="460845077"/>
                    </a:ext>
                  </a:extLst>
                </a:gridCol>
              </a:tblGrid>
              <a:tr h="484828">
                <a:tc>
                  <a:txBody>
                    <a:bodyPr/>
                    <a:lstStyle/>
                    <a:p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Team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:</a:t>
                      </a:r>
                      <a:endParaRPr lang="hi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i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i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824748"/>
                  </a:ext>
                </a:extLst>
              </a:tr>
              <a:tr h="400728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 Surya Sanjeev</a:t>
                      </a:r>
                      <a:endParaRPr lang="hi-IN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 Pujitha</a:t>
                      </a:r>
                      <a:endParaRPr lang="hi-IN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 Nagarjuna</a:t>
                      </a:r>
                      <a:endParaRPr lang="hi-IN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259168"/>
                  </a:ext>
                </a:extLst>
              </a:tr>
              <a:tr h="450256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Qualification: B.Sc.</a:t>
                      </a:r>
                      <a:endParaRPr lang="hi-IN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Qualification: B.Com</a:t>
                      </a:r>
                      <a:endParaRPr lang="hi-IN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Qualification: B.A </a:t>
                      </a:r>
                      <a:endParaRPr lang="hi-IN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685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50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79" y="385571"/>
            <a:ext cx="9684612" cy="53393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 Statement :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Perform  Data Analysis On IMDB Movies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Respect To Rating.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URL: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https://www.imdb.com/search/title/?countries=us&amp;title_type=feature&amp;num_votes=10000,&amp;sort=user_rating,desc</a:t>
            </a:r>
            <a:b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27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174" y="295818"/>
            <a:ext cx="8911687" cy="71330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977" y="1009123"/>
            <a:ext cx="9937173" cy="424867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DEB5F3-74F1-4748-8DBC-72ACE6828A77}"/>
              </a:ext>
            </a:extLst>
          </p:cNvPr>
          <p:cNvSpPr txBox="1">
            <a:spLocks/>
          </p:cNvSpPr>
          <p:nvPr/>
        </p:nvSpPr>
        <p:spPr>
          <a:xfrm>
            <a:off x="1538175" y="3428999"/>
            <a:ext cx="10653826" cy="4248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</a:t>
            </a:r>
            <a:r>
              <a:rPr lang="en-US" sz="4400" dirty="0">
                <a:solidFill>
                  <a:srgbClr val="FF000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the IMDB Website using  Requests and Beautiful Soup, extracting the required data for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Regular Expressions (Regex) on the data to simplify for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NumPy and Pandas Libraries create Data Frames and Storing  it to IMDB.csv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IMDB.csv we apply visualizations using Matplotlib and Seaborn Libraries.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094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513" y="478336"/>
            <a:ext cx="9901099" cy="128089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087" y="1219199"/>
            <a:ext cx="8915400" cy="2040835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Null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Missing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Treating rows and columns with null values and missing 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required data from columns to create another columns using regular expressions.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Treating columns and converting required columns from object to int or float datatype.</a:t>
            </a:r>
          </a:p>
          <a:p>
            <a:pPr marL="0" indent="0">
              <a:buNone/>
            </a:pPr>
            <a:r>
              <a:rPr lang="en-US" sz="6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Data Frame</a:t>
            </a:r>
            <a:r>
              <a:rPr lang="en-US" sz="6600" dirty="0">
                <a:solidFill>
                  <a:srgbClr val="FF0000"/>
                </a:solidFill>
              </a:rPr>
              <a:t>:</a:t>
            </a:r>
            <a:endParaRPr lang="en-US" sz="3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394E9E-B9EB-4BFA-A07D-D72E3AF50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5" y="3322570"/>
            <a:ext cx="10124246" cy="344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1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66" y="357380"/>
            <a:ext cx="8911687" cy="610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 Released Year wise From 2010:</a:t>
            </a:r>
            <a:b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18783" y="1415880"/>
            <a:ext cx="4040309" cy="298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Observations: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plot we can observe that: 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Highest Number of movies  are    released in the Year 2014.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Least Number of movies  are    released in the Year 2020.</a:t>
            </a:r>
          </a:p>
          <a:p>
            <a:pPr marL="228600" marR="0" lvl="0" indent="-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DF240-F95F-490E-91EB-1D1D5A53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1311965"/>
            <a:ext cx="6095429" cy="49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4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66" y="357380"/>
            <a:ext cx="8911687" cy="610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Ratings:</a:t>
            </a:r>
            <a:b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6366" y="4201369"/>
            <a:ext cx="10278069" cy="2900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plot we can observe that: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Highest Rating’s given are 7.8.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Least Rating’s given are 8.6.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pie chart we can observe percentage of Rating’s in the Data Frame.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0ACA9-5A30-4A0B-967E-162070E29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88" y="1059446"/>
            <a:ext cx="10278069" cy="30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3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66" y="357380"/>
            <a:ext cx="8911687" cy="610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20 Directors Who Had Directed More Movies:</a:t>
            </a:r>
            <a:b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43850" y="1658194"/>
            <a:ext cx="4248150" cy="408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plot we can observe that: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Denis Villeneuve and Anthony Russo, Joe Russo are the directors who directed 4 movies.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Christopher Nolan, Taka Waititi,        Wes Anderson, Nuri Bilge Ceylan are the directors who directed 3 movies.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0ACA9-5A30-4A0B-967E-162070E29D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7774" y="1288046"/>
            <a:ext cx="6099772" cy="499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66" y="357380"/>
            <a:ext cx="8911687" cy="610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 Collections Of Movies Year wise In Millions:</a:t>
            </a:r>
            <a:b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29675" y="1443038"/>
            <a:ext cx="3257550" cy="3790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plot we can observe that: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Highest Gross collected was in the Year 2021.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Least Gross collected was in the Year 2013.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3D2C6-6DC9-4EA5-A4AA-F784B5F32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66" y="1443038"/>
            <a:ext cx="710507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656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936</TotalTime>
  <Words>698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Helvetica Neue</vt:lpstr>
      <vt:lpstr>Times New Roman</vt:lpstr>
      <vt:lpstr>Wingdings</vt:lpstr>
      <vt:lpstr>Wingdings 3</vt:lpstr>
      <vt:lpstr>Wisp</vt:lpstr>
      <vt:lpstr>PowerPoint Presentation</vt:lpstr>
      <vt:lpstr>WEB SCRAPING AND  EXPLORATORY DATA ANALYSIS  ON  IMDB MOVIES</vt:lpstr>
      <vt:lpstr>Problem  Statement :  To Perform  Data Analysis On IMDB Movies With Respect To Rating.  Website URL: https://www.imdb.com/search/title/?countries=us&amp;title_type=feature&amp;num_votes=10000,&amp;sort=user_rating,desc </vt:lpstr>
      <vt:lpstr>Libraries Used:</vt:lpstr>
      <vt:lpstr>Data Cleaning:</vt:lpstr>
      <vt:lpstr>Movies Released Year wise From 2010: </vt:lpstr>
      <vt:lpstr>Distribution of Ratings: </vt:lpstr>
      <vt:lpstr>Top 20 Directors Who Had Directed More Movies: </vt:lpstr>
      <vt:lpstr>Gross Collections Of Movies Year wise In Millions: </vt:lpstr>
      <vt:lpstr>Top 20 Movies With Highest Votes: </vt:lpstr>
      <vt:lpstr>Top 20 Movies With Highest Ratings: </vt:lpstr>
      <vt:lpstr>Top 20 Directors With Highest Ratings: </vt:lpstr>
      <vt:lpstr>Genres In Which More Movies are Produced: </vt:lpstr>
      <vt:lpstr>Top Genres With Highest Ratings: </vt:lpstr>
      <vt:lpstr>Top 10 Highest Rated Movies With Director Names: </vt:lpstr>
      <vt:lpstr>Top 10 Highest Meta Score Rated Movies With Director Names: 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surya sanjeev</cp:lastModifiedBy>
  <cp:revision>56</cp:revision>
  <dcterms:created xsi:type="dcterms:W3CDTF">2022-05-10T16:19:49Z</dcterms:created>
  <dcterms:modified xsi:type="dcterms:W3CDTF">2022-10-13T09:45:54Z</dcterms:modified>
</cp:coreProperties>
</file>