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6C1D9-3517-4FFF-B1EE-32B4172CCC7D}" v="5" dt="2022-03-12T02:47:20.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Jaganathan Loganathan" userId="707f89de905163f7" providerId="LiveId" clId="{2456C1D9-3517-4FFF-B1EE-32B4172CCC7D}"/>
    <pc:docChg chg="undo custSel addSld modSld">
      <pc:chgData name="Karthik Jaganathan Loganathan" userId="707f89de905163f7" providerId="LiveId" clId="{2456C1D9-3517-4FFF-B1EE-32B4172CCC7D}" dt="2022-03-12T02:53:55.738" v="3924" actId="27636"/>
      <pc:docMkLst>
        <pc:docMk/>
      </pc:docMkLst>
      <pc:sldChg chg="addSp delSp modSp mod modMedia setBg delAnim setClrOvrMap">
        <pc:chgData name="Karthik Jaganathan Loganathan" userId="707f89de905163f7" providerId="LiveId" clId="{2456C1D9-3517-4FFF-B1EE-32B4172CCC7D}" dt="2022-03-12T02:47:05.894" v="3821" actId="26606"/>
        <pc:sldMkLst>
          <pc:docMk/>
          <pc:sldMk cId="2409075178" sldId="256"/>
        </pc:sldMkLst>
        <pc:spChg chg="mod">
          <ac:chgData name="Karthik Jaganathan Loganathan" userId="707f89de905163f7" providerId="LiveId" clId="{2456C1D9-3517-4FFF-B1EE-32B4172CCC7D}" dt="2022-03-12T02:47:05.894" v="3821" actId="26606"/>
          <ac:spMkLst>
            <pc:docMk/>
            <pc:sldMk cId="2409075178" sldId="256"/>
            <ac:spMk id="2" creationId="{CCB848F5-B95F-4A2D-A1A6-7C9BB99A88AB}"/>
          </ac:spMkLst>
        </pc:spChg>
        <pc:spChg chg="mod">
          <ac:chgData name="Karthik Jaganathan Loganathan" userId="707f89de905163f7" providerId="LiveId" clId="{2456C1D9-3517-4FFF-B1EE-32B4172CCC7D}" dt="2022-03-12T02:47:05.894" v="3821" actId="26606"/>
          <ac:spMkLst>
            <pc:docMk/>
            <pc:sldMk cId="2409075178" sldId="256"/>
            <ac:spMk id="3" creationId="{F2087C50-33FC-492F-8BA1-76759A9B112F}"/>
          </ac:spMkLst>
        </pc:spChg>
        <pc:spChg chg="add del">
          <ac:chgData name="Karthik Jaganathan Loganathan" userId="707f89de905163f7" providerId="LiveId" clId="{2456C1D9-3517-4FFF-B1EE-32B4172CCC7D}" dt="2022-03-12T02:45:40.245" v="3802" actId="26606"/>
          <ac:spMkLst>
            <pc:docMk/>
            <pc:sldMk cId="2409075178" sldId="256"/>
            <ac:spMk id="8" creationId="{3A397E3E-B90C-4D82-BAAA-36F7AC6A4565}"/>
          </ac:spMkLst>
        </pc:spChg>
        <pc:spChg chg="add del">
          <ac:chgData name="Karthik Jaganathan Loganathan" userId="707f89de905163f7" providerId="LiveId" clId="{2456C1D9-3517-4FFF-B1EE-32B4172CCC7D}" dt="2022-03-12T02:45:34.993" v="3797" actId="26606"/>
          <ac:spMkLst>
            <pc:docMk/>
            <pc:sldMk cId="2409075178" sldId="256"/>
            <ac:spMk id="9" creationId="{71B2258F-86CA-4D4D-8270-BC05FCDEBFB3}"/>
          </ac:spMkLst>
        </pc:spChg>
        <pc:spChg chg="add del">
          <ac:chgData name="Karthik Jaganathan Loganathan" userId="707f89de905163f7" providerId="LiveId" clId="{2456C1D9-3517-4FFF-B1EE-32B4172CCC7D}" dt="2022-03-12T02:45:40.245" v="3802" actId="26606"/>
          <ac:spMkLst>
            <pc:docMk/>
            <pc:sldMk cId="2409075178" sldId="256"/>
            <ac:spMk id="10" creationId="{E16C8D8F-10E9-4498-ABDB-0F923F8B6837}"/>
          </ac:spMkLst>
        </pc:spChg>
        <pc:spChg chg="add del">
          <ac:chgData name="Karthik Jaganathan Loganathan" userId="707f89de905163f7" providerId="LiveId" clId="{2456C1D9-3517-4FFF-B1EE-32B4172CCC7D}" dt="2022-03-12T02:45:39.571" v="3800" actId="26606"/>
          <ac:spMkLst>
            <pc:docMk/>
            <pc:sldMk cId="2409075178" sldId="256"/>
            <ac:spMk id="11" creationId="{007891EC-4501-44ED-A8C8-B11B6DB767AB}"/>
          </ac:spMkLst>
        </pc:spChg>
        <pc:spChg chg="add del">
          <ac:chgData name="Karthik Jaganathan Loganathan" userId="707f89de905163f7" providerId="LiveId" clId="{2456C1D9-3517-4FFF-B1EE-32B4172CCC7D}" dt="2022-03-12T02:45:39.571" v="3800" actId="26606"/>
          <ac:spMkLst>
            <pc:docMk/>
            <pc:sldMk cId="2409075178" sldId="256"/>
            <ac:spMk id="12" creationId="{C1DD1A8A-57D5-4A81-AD04-532B043C5611}"/>
          </ac:spMkLst>
        </pc:spChg>
        <pc:spChg chg="add del">
          <ac:chgData name="Karthik Jaganathan Loganathan" userId="707f89de905163f7" providerId="LiveId" clId="{2456C1D9-3517-4FFF-B1EE-32B4172CCC7D}" dt="2022-03-12T02:45:40.245" v="3802" actId="26606"/>
          <ac:spMkLst>
            <pc:docMk/>
            <pc:sldMk cId="2409075178" sldId="256"/>
            <ac:spMk id="14" creationId="{8CF5E676-CA04-4CED-9F1E-5026ED66E66D}"/>
          </ac:spMkLst>
        </pc:spChg>
        <pc:spChg chg="add del">
          <ac:chgData name="Karthik Jaganathan Loganathan" userId="707f89de905163f7" providerId="LiveId" clId="{2456C1D9-3517-4FFF-B1EE-32B4172CCC7D}" dt="2022-03-12T02:45:40.245" v="3802" actId="26606"/>
          <ac:spMkLst>
            <pc:docMk/>
            <pc:sldMk cId="2409075178" sldId="256"/>
            <ac:spMk id="15" creationId="{1E5A83E3-8A11-4492-BB6E-F5F2240316FB}"/>
          </ac:spMkLst>
        </pc:spChg>
        <pc:spChg chg="add del">
          <ac:chgData name="Karthik Jaganathan Loganathan" userId="707f89de905163f7" providerId="LiveId" clId="{2456C1D9-3517-4FFF-B1EE-32B4172CCC7D}" dt="2022-03-12T02:45:40.245" v="3802" actId="26606"/>
          <ac:spMkLst>
            <pc:docMk/>
            <pc:sldMk cId="2409075178" sldId="256"/>
            <ac:spMk id="16" creationId="{6BA9E676-A8FC-4C2F-8D78-C13ED8ABDBA8}"/>
          </ac:spMkLst>
        </pc:spChg>
        <pc:spChg chg="add del">
          <ac:chgData name="Karthik Jaganathan Loganathan" userId="707f89de905163f7" providerId="LiveId" clId="{2456C1D9-3517-4FFF-B1EE-32B4172CCC7D}" dt="2022-03-12T02:45:40.245" v="3802" actId="26606"/>
          <ac:spMkLst>
            <pc:docMk/>
            <pc:sldMk cId="2409075178" sldId="256"/>
            <ac:spMk id="18" creationId="{A2B5CBEA-F125-49B6-8335-227C325B112B}"/>
          </ac:spMkLst>
        </pc:spChg>
        <pc:spChg chg="add del">
          <ac:chgData name="Karthik Jaganathan Loganathan" userId="707f89de905163f7" providerId="LiveId" clId="{2456C1D9-3517-4FFF-B1EE-32B4172CCC7D}" dt="2022-03-12T02:45:40.245" v="3802" actId="26606"/>
          <ac:spMkLst>
            <pc:docMk/>
            <pc:sldMk cId="2409075178" sldId="256"/>
            <ac:spMk id="20" creationId="{EECD79B5-5FC5-495F-BFD6-346C16E787A7}"/>
          </ac:spMkLst>
        </pc:spChg>
        <pc:spChg chg="add del">
          <ac:chgData name="Karthik Jaganathan Loganathan" userId="707f89de905163f7" providerId="LiveId" clId="{2456C1D9-3517-4FFF-B1EE-32B4172CCC7D}" dt="2022-03-12T02:45:40.245" v="3802" actId="26606"/>
          <ac:spMkLst>
            <pc:docMk/>
            <pc:sldMk cId="2409075178" sldId="256"/>
            <ac:spMk id="22" creationId="{2C1D3151-5F97-4860-B56C-C98BD62CC255}"/>
          </ac:spMkLst>
        </pc:spChg>
        <pc:spChg chg="add del">
          <ac:chgData name="Karthik Jaganathan Loganathan" userId="707f89de905163f7" providerId="LiveId" clId="{2456C1D9-3517-4FFF-B1EE-32B4172CCC7D}" dt="2022-03-12T02:45:40.245" v="3802" actId="26606"/>
          <ac:spMkLst>
            <pc:docMk/>
            <pc:sldMk cId="2409075178" sldId="256"/>
            <ac:spMk id="24" creationId="{32D9D048-3063-435A-8C23-26C1907E9619}"/>
          </ac:spMkLst>
        </pc:spChg>
        <pc:spChg chg="add del">
          <ac:chgData name="Karthik Jaganathan Loganathan" userId="707f89de905163f7" providerId="LiveId" clId="{2456C1D9-3517-4FFF-B1EE-32B4172CCC7D}" dt="2022-03-12T02:45:40.245" v="3802" actId="26606"/>
          <ac:spMkLst>
            <pc:docMk/>
            <pc:sldMk cId="2409075178" sldId="256"/>
            <ac:spMk id="26" creationId="{8DE96824-E506-4448-8704-5EC7BF7BC51B}"/>
          </ac:spMkLst>
        </pc:spChg>
        <pc:spChg chg="add del">
          <ac:chgData name="Karthik Jaganathan Loganathan" userId="707f89de905163f7" providerId="LiveId" clId="{2456C1D9-3517-4FFF-B1EE-32B4172CCC7D}" dt="2022-03-12T02:45:40.245" v="3802" actId="26606"/>
          <ac:spMkLst>
            <pc:docMk/>
            <pc:sldMk cId="2409075178" sldId="256"/>
            <ac:spMk id="28" creationId="{4D1A5E71-B6B6-486A-8CDC-C7ABD9B903F6}"/>
          </ac:spMkLst>
        </pc:spChg>
        <pc:spChg chg="add del">
          <ac:chgData name="Karthik Jaganathan Loganathan" userId="707f89de905163f7" providerId="LiveId" clId="{2456C1D9-3517-4FFF-B1EE-32B4172CCC7D}" dt="2022-03-12T02:45:40.245" v="3802" actId="26606"/>
          <ac:spMkLst>
            <pc:docMk/>
            <pc:sldMk cId="2409075178" sldId="256"/>
            <ac:spMk id="30" creationId="{B6C541AE-9B02-44C0-B8C6-B2DEA7ED3813}"/>
          </ac:spMkLst>
        </pc:spChg>
        <pc:spChg chg="add del">
          <ac:chgData name="Karthik Jaganathan Loganathan" userId="707f89de905163f7" providerId="LiveId" clId="{2456C1D9-3517-4FFF-B1EE-32B4172CCC7D}" dt="2022-03-12T02:45:40.788" v="3804" actId="26606"/>
          <ac:spMkLst>
            <pc:docMk/>
            <pc:sldMk cId="2409075178" sldId="256"/>
            <ac:spMk id="32" creationId="{EFA9B6C6-A247-48A8-9A1C-1E36FA9456B5}"/>
          </ac:spMkLst>
        </pc:spChg>
        <pc:spChg chg="add del">
          <ac:chgData name="Karthik Jaganathan Loganathan" userId="707f89de905163f7" providerId="LiveId" clId="{2456C1D9-3517-4FFF-B1EE-32B4172CCC7D}" dt="2022-03-12T02:45:40.788" v="3804" actId="26606"/>
          <ac:spMkLst>
            <pc:docMk/>
            <pc:sldMk cId="2409075178" sldId="256"/>
            <ac:spMk id="33" creationId="{C5CB530E-515E-412C-9DF1-5F8FFBD6F383}"/>
          </ac:spMkLst>
        </pc:spChg>
        <pc:spChg chg="add del">
          <ac:chgData name="Karthik Jaganathan Loganathan" userId="707f89de905163f7" providerId="LiveId" clId="{2456C1D9-3517-4FFF-B1EE-32B4172CCC7D}" dt="2022-03-12T02:45:40.788" v="3804" actId="26606"/>
          <ac:spMkLst>
            <pc:docMk/>
            <pc:sldMk cId="2409075178" sldId="256"/>
            <ac:spMk id="34" creationId="{712D4376-A578-4FF1-94FC-245E7A6A489F}"/>
          </ac:spMkLst>
        </pc:spChg>
        <pc:spChg chg="add del">
          <ac:chgData name="Karthik Jaganathan Loganathan" userId="707f89de905163f7" providerId="LiveId" clId="{2456C1D9-3517-4FFF-B1EE-32B4172CCC7D}" dt="2022-03-12T02:45:40.788" v="3804" actId="26606"/>
          <ac:spMkLst>
            <pc:docMk/>
            <pc:sldMk cId="2409075178" sldId="256"/>
            <ac:spMk id="35" creationId="{AEA7509D-F04F-40CB-A0B3-EEF16499CC9F}"/>
          </ac:spMkLst>
        </pc:spChg>
        <pc:spChg chg="add del">
          <ac:chgData name="Karthik Jaganathan Loganathan" userId="707f89de905163f7" providerId="LiveId" clId="{2456C1D9-3517-4FFF-B1EE-32B4172CCC7D}" dt="2022-03-12T02:45:45.229" v="3806" actId="26606"/>
          <ac:spMkLst>
            <pc:docMk/>
            <pc:sldMk cId="2409075178" sldId="256"/>
            <ac:spMk id="38" creationId="{2643BE6C-86B7-4AB9-91E8-9B5DB45AC8EA}"/>
          </ac:spMkLst>
        </pc:spChg>
        <pc:spChg chg="add del">
          <ac:chgData name="Karthik Jaganathan Loganathan" userId="707f89de905163f7" providerId="LiveId" clId="{2456C1D9-3517-4FFF-B1EE-32B4172CCC7D}" dt="2022-03-12T02:45:46.058" v="3808" actId="26606"/>
          <ac:spMkLst>
            <pc:docMk/>
            <pc:sldMk cId="2409075178" sldId="256"/>
            <ac:spMk id="40" creationId="{8B646C36-EEEC-4D52-8E8E-206F4CD8A3DA}"/>
          </ac:spMkLst>
        </pc:spChg>
        <pc:spChg chg="add del">
          <ac:chgData name="Karthik Jaganathan Loganathan" userId="707f89de905163f7" providerId="LiveId" clId="{2456C1D9-3517-4FFF-B1EE-32B4172CCC7D}" dt="2022-03-12T02:45:46.058" v="3808" actId="26606"/>
          <ac:spMkLst>
            <pc:docMk/>
            <pc:sldMk cId="2409075178" sldId="256"/>
            <ac:spMk id="44" creationId="{D649D88F-3460-4C52-888E-001C62B26EE5}"/>
          </ac:spMkLst>
        </pc:spChg>
        <pc:spChg chg="add del">
          <ac:chgData name="Karthik Jaganathan Loganathan" userId="707f89de905163f7" providerId="LiveId" clId="{2456C1D9-3517-4FFF-B1EE-32B4172CCC7D}" dt="2022-03-12T02:45:46.058" v="3808" actId="26606"/>
          <ac:spMkLst>
            <pc:docMk/>
            <pc:sldMk cId="2409075178" sldId="256"/>
            <ac:spMk id="45" creationId="{A2B5CBEA-F125-49B6-8335-227C325B112B}"/>
          </ac:spMkLst>
        </pc:spChg>
        <pc:spChg chg="add del">
          <ac:chgData name="Karthik Jaganathan Loganathan" userId="707f89de905163f7" providerId="LiveId" clId="{2456C1D9-3517-4FFF-B1EE-32B4172CCC7D}" dt="2022-03-12T02:45:46.058" v="3808" actId="26606"/>
          <ac:spMkLst>
            <pc:docMk/>
            <pc:sldMk cId="2409075178" sldId="256"/>
            <ac:spMk id="46" creationId="{217DD14E-3BC7-413D-B4AB-B92EED2F57C5}"/>
          </ac:spMkLst>
        </pc:spChg>
        <pc:spChg chg="add del">
          <ac:chgData name="Karthik Jaganathan Loganathan" userId="707f89de905163f7" providerId="LiveId" clId="{2456C1D9-3517-4FFF-B1EE-32B4172CCC7D}" dt="2022-03-12T02:45:46.058" v="3808" actId="26606"/>
          <ac:spMkLst>
            <pc:docMk/>
            <pc:sldMk cId="2409075178" sldId="256"/>
            <ac:spMk id="47" creationId="{4FB204DF-284E-45F6-A017-79A4DF57BCCB}"/>
          </ac:spMkLst>
        </pc:spChg>
        <pc:spChg chg="add del">
          <ac:chgData name="Karthik Jaganathan Loganathan" userId="707f89de905163f7" providerId="LiveId" clId="{2456C1D9-3517-4FFF-B1EE-32B4172CCC7D}" dt="2022-03-12T02:45:46.058" v="3808" actId="26606"/>
          <ac:spMkLst>
            <pc:docMk/>
            <pc:sldMk cId="2409075178" sldId="256"/>
            <ac:spMk id="48" creationId="{6908275D-177E-42F2-8887-134AFE8B70CC}"/>
          </ac:spMkLst>
        </pc:spChg>
        <pc:spChg chg="add del">
          <ac:chgData name="Karthik Jaganathan Loganathan" userId="707f89de905163f7" providerId="LiveId" clId="{2456C1D9-3517-4FFF-B1EE-32B4172CCC7D}" dt="2022-03-12T02:45:46.058" v="3808" actId="26606"/>
          <ac:spMkLst>
            <pc:docMk/>
            <pc:sldMk cId="2409075178" sldId="256"/>
            <ac:spMk id="49" creationId="{4D1A5E71-B6B6-486A-8CDC-C7ABD9B903F6}"/>
          </ac:spMkLst>
        </pc:spChg>
        <pc:spChg chg="add del">
          <ac:chgData name="Karthik Jaganathan Loganathan" userId="707f89de905163f7" providerId="LiveId" clId="{2456C1D9-3517-4FFF-B1EE-32B4172CCC7D}" dt="2022-03-12T02:45:46.058" v="3808" actId="26606"/>
          <ac:spMkLst>
            <pc:docMk/>
            <pc:sldMk cId="2409075178" sldId="256"/>
            <ac:spMk id="50" creationId="{E32B36D4-0C87-4882-A12C-18A91DBAE28D}"/>
          </ac:spMkLst>
        </pc:spChg>
        <pc:spChg chg="add del">
          <ac:chgData name="Karthik Jaganathan Loganathan" userId="707f89de905163f7" providerId="LiveId" clId="{2456C1D9-3517-4FFF-B1EE-32B4172CCC7D}" dt="2022-03-12T02:47:05.894" v="3821" actId="26606"/>
          <ac:spMkLst>
            <pc:docMk/>
            <pc:sldMk cId="2409075178" sldId="256"/>
            <ac:spMk id="56" creationId="{5B32A67F-3598-4A13-8552-DA884FFCCE57}"/>
          </ac:spMkLst>
        </pc:spChg>
        <pc:spChg chg="add del">
          <ac:chgData name="Karthik Jaganathan Loganathan" userId="707f89de905163f7" providerId="LiveId" clId="{2456C1D9-3517-4FFF-B1EE-32B4172CCC7D}" dt="2022-03-12T02:47:05.894" v="3821" actId="26606"/>
          <ac:spMkLst>
            <pc:docMk/>
            <pc:sldMk cId="2409075178" sldId="256"/>
            <ac:spMk id="57" creationId="{BCC55ACC-A2F6-403C-A3A4-D59B3734D45F}"/>
          </ac:spMkLst>
        </pc:spChg>
        <pc:spChg chg="add del">
          <ac:chgData name="Karthik Jaganathan Loganathan" userId="707f89de905163f7" providerId="LiveId" clId="{2456C1D9-3517-4FFF-B1EE-32B4172CCC7D}" dt="2022-03-12T02:47:05.894" v="3821" actId="26606"/>
          <ac:spMkLst>
            <pc:docMk/>
            <pc:sldMk cId="2409075178" sldId="256"/>
            <ac:spMk id="58" creationId="{598EBA13-C937-430B-9523-439FE21096E6}"/>
          </ac:spMkLst>
        </pc:spChg>
        <pc:spChg chg="add del">
          <ac:chgData name="Karthik Jaganathan Loganathan" userId="707f89de905163f7" providerId="LiveId" clId="{2456C1D9-3517-4FFF-B1EE-32B4172CCC7D}" dt="2022-03-12T02:46:54.537" v="3818" actId="26606"/>
          <ac:spMkLst>
            <pc:docMk/>
            <pc:sldMk cId="2409075178" sldId="256"/>
            <ac:spMk id="61" creationId="{489B7BFD-8F45-4093-AD9C-91B15B0503D9}"/>
          </ac:spMkLst>
        </pc:spChg>
        <pc:spChg chg="add del">
          <ac:chgData name="Karthik Jaganathan Loganathan" userId="707f89de905163f7" providerId="LiveId" clId="{2456C1D9-3517-4FFF-B1EE-32B4172CCC7D}" dt="2022-03-12T02:46:54.537" v="3818" actId="26606"/>
          <ac:spMkLst>
            <pc:docMk/>
            <pc:sldMk cId="2409075178" sldId="256"/>
            <ac:spMk id="62" creationId="{7FC918AD-C067-46DF-8F98-83352CB94660}"/>
          </ac:spMkLst>
        </pc:spChg>
        <pc:spChg chg="add del">
          <ac:chgData name="Karthik Jaganathan Loganathan" userId="707f89de905163f7" providerId="LiveId" clId="{2456C1D9-3517-4FFF-B1EE-32B4172CCC7D}" dt="2022-03-12T02:46:54.537" v="3818" actId="26606"/>
          <ac:spMkLst>
            <pc:docMk/>
            <pc:sldMk cId="2409075178" sldId="256"/>
            <ac:spMk id="63" creationId="{3C1473DD-4042-44F9-A962-71F52BAE3232}"/>
          </ac:spMkLst>
        </pc:spChg>
        <pc:spChg chg="add del">
          <ac:chgData name="Karthik Jaganathan Loganathan" userId="707f89de905163f7" providerId="LiveId" clId="{2456C1D9-3517-4FFF-B1EE-32B4172CCC7D}" dt="2022-03-12T02:46:44.211" v="3816" actId="26606"/>
          <ac:spMkLst>
            <pc:docMk/>
            <pc:sldMk cId="2409075178" sldId="256"/>
            <ac:spMk id="64" creationId="{A29398BB-6F62-472B-88B2-8D942FEBFB20}"/>
          </ac:spMkLst>
        </pc:spChg>
        <pc:spChg chg="add del">
          <ac:chgData name="Karthik Jaganathan Loganathan" userId="707f89de905163f7" providerId="LiveId" clId="{2456C1D9-3517-4FFF-B1EE-32B4172CCC7D}" dt="2022-03-12T02:46:44.211" v="3816" actId="26606"/>
          <ac:spMkLst>
            <pc:docMk/>
            <pc:sldMk cId="2409075178" sldId="256"/>
            <ac:spMk id="66" creationId="{01F1CEA4-5DA0-41E1-A743-4F227AE62B67}"/>
          </ac:spMkLst>
        </pc:spChg>
        <pc:spChg chg="add del">
          <ac:chgData name="Karthik Jaganathan Loganathan" userId="707f89de905163f7" providerId="LiveId" clId="{2456C1D9-3517-4FFF-B1EE-32B4172CCC7D}" dt="2022-03-12T02:47:04.864" v="3820" actId="26606"/>
          <ac:spMkLst>
            <pc:docMk/>
            <pc:sldMk cId="2409075178" sldId="256"/>
            <ac:spMk id="67" creationId="{3E443FD7-A66B-4AA0-872D-B088B9BC5F17}"/>
          </ac:spMkLst>
        </pc:spChg>
        <pc:spChg chg="add del">
          <ac:chgData name="Karthik Jaganathan Loganathan" userId="707f89de905163f7" providerId="LiveId" clId="{2456C1D9-3517-4FFF-B1EE-32B4172CCC7D}" dt="2022-03-12T02:46:44.211" v="3816" actId="26606"/>
          <ac:spMkLst>
            <pc:docMk/>
            <pc:sldMk cId="2409075178" sldId="256"/>
            <ac:spMk id="68" creationId="{07D1A722-B699-4DA0-B7AC-F06CC81AD5F2}"/>
          </ac:spMkLst>
        </pc:spChg>
        <pc:spChg chg="add del">
          <ac:chgData name="Karthik Jaganathan Loganathan" userId="707f89de905163f7" providerId="LiveId" clId="{2456C1D9-3517-4FFF-B1EE-32B4172CCC7D}" dt="2022-03-12T02:47:04.864" v="3820" actId="26606"/>
          <ac:spMkLst>
            <pc:docMk/>
            <pc:sldMk cId="2409075178" sldId="256"/>
            <ac:spMk id="69" creationId="{C04BE0EF-3561-49B4-9A29-F283168A91C7}"/>
          </ac:spMkLst>
        </pc:spChg>
        <pc:spChg chg="add">
          <ac:chgData name="Karthik Jaganathan Loganathan" userId="707f89de905163f7" providerId="LiveId" clId="{2456C1D9-3517-4FFF-B1EE-32B4172CCC7D}" dt="2022-03-12T02:47:05.894" v="3821" actId="26606"/>
          <ac:spMkLst>
            <pc:docMk/>
            <pc:sldMk cId="2409075178" sldId="256"/>
            <ac:spMk id="71" creationId="{3E443FD7-A66B-4AA0-872D-B088B9BC5F17}"/>
          </ac:spMkLst>
        </pc:spChg>
        <pc:spChg chg="add">
          <ac:chgData name="Karthik Jaganathan Loganathan" userId="707f89de905163f7" providerId="LiveId" clId="{2456C1D9-3517-4FFF-B1EE-32B4172CCC7D}" dt="2022-03-12T02:47:05.894" v="3821" actId="26606"/>
          <ac:spMkLst>
            <pc:docMk/>
            <pc:sldMk cId="2409075178" sldId="256"/>
            <ac:spMk id="72" creationId="{C04BE0EF-3561-49B4-9A29-F283168A91C7}"/>
          </ac:spMkLst>
        </pc:spChg>
        <pc:spChg chg="add del">
          <ac:chgData name="Karthik Jaganathan Loganathan" userId="707f89de905163f7" providerId="LiveId" clId="{2456C1D9-3517-4FFF-B1EE-32B4172CCC7D}" dt="2022-03-12T02:46:44.211" v="3816" actId="26606"/>
          <ac:spMkLst>
            <pc:docMk/>
            <pc:sldMk cId="2409075178" sldId="256"/>
            <ac:spMk id="74" creationId="{91E9AE86-E5FF-46E4-BE50-58DD19A2247A}"/>
          </ac:spMkLst>
        </pc:spChg>
        <pc:grpChg chg="add del">
          <ac:chgData name="Karthik Jaganathan Loganathan" userId="707f89de905163f7" providerId="LiveId" clId="{2456C1D9-3517-4FFF-B1EE-32B4172CCC7D}" dt="2022-03-12T02:45:46.058" v="3808" actId="26606"/>
          <ac:grpSpMkLst>
            <pc:docMk/>
            <pc:sldMk cId="2409075178" sldId="256"/>
            <ac:grpSpMk id="41" creationId="{E7E9D86A-D513-48F9-851A-5F3725E80003}"/>
          </ac:grpSpMkLst>
        </pc:grpChg>
        <pc:grpChg chg="add del">
          <ac:chgData name="Karthik Jaganathan Loganathan" userId="707f89de905163f7" providerId="LiveId" clId="{2456C1D9-3517-4FFF-B1EE-32B4172CCC7D}" dt="2022-03-12T02:45:46.058" v="3808" actId="26606"/>
          <ac:grpSpMkLst>
            <pc:docMk/>
            <pc:sldMk cId="2409075178" sldId="256"/>
            <ac:grpSpMk id="51" creationId="{FB9739EB-7F66-433D-841F-AB3CD18700B7}"/>
          </ac:grpSpMkLst>
        </pc:grpChg>
        <pc:grpChg chg="add del">
          <ac:chgData name="Karthik Jaganathan Loganathan" userId="707f89de905163f7" providerId="LiveId" clId="{2456C1D9-3517-4FFF-B1EE-32B4172CCC7D}" dt="2022-03-12T02:46:54.537" v="3818" actId="26606"/>
          <ac:grpSpMkLst>
            <pc:docMk/>
            <pc:sldMk cId="2409075178" sldId="256"/>
            <ac:grpSpMk id="65" creationId="{EC86BE98-673F-469D-B15E-8B6305CE3A58}"/>
          </ac:grpSpMkLst>
        </pc:grpChg>
        <pc:grpChg chg="add del">
          <ac:chgData name="Karthik Jaganathan Loganathan" userId="707f89de905163f7" providerId="LiveId" clId="{2456C1D9-3517-4FFF-B1EE-32B4172CCC7D}" dt="2022-03-12T02:46:44.211" v="3816" actId="26606"/>
          <ac:grpSpMkLst>
            <pc:docMk/>
            <pc:sldMk cId="2409075178" sldId="256"/>
            <ac:grpSpMk id="70" creationId="{A3C0D298-47AC-4912-8022-B969E5732CB9}"/>
          </ac:grpSpMkLst>
        </pc:grpChg>
        <pc:grpChg chg="add del">
          <ac:chgData name="Karthik Jaganathan Loganathan" userId="707f89de905163f7" providerId="LiveId" clId="{2456C1D9-3517-4FFF-B1EE-32B4172CCC7D}" dt="2022-03-12T02:46:54.537" v="3818" actId="26606"/>
          <ac:grpSpMkLst>
            <pc:docMk/>
            <pc:sldMk cId="2409075178" sldId="256"/>
            <ac:grpSpMk id="78" creationId="{F70AAE9F-D40D-4A06-A542-AB26D8AB98F2}"/>
          </ac:grpSpMkLst>
        </pc:grpChg>
        <pc:picChg chg="add del">
          <ac:chgData name="Karthik Jaganathan Loganathan" userId="707f89de905163f7" providerId="LiveId" clId="{2456C1D9-3517-4FFF-B1EE-32B4172CCC7D}" dt="2022-03-12T02:45:34.993" v="3797" actId="26606"/>
          <ac:picMkLst>
            <pc:docMk/>
            <pc:sldMk cId="2409075178" sldId="256"/>
            <ac:picMk id="5" creationId="{231C01CD-6E9B-72EB-F35F-0BE8FE7CF8AF}"/>
          </ac:picMkLst>
        </pc:picChg>
        <pc:picChg chg="add del">
          <ac:chgData name="Karthik Jaganathan Loganathan" userId="707f89de905163f7" providerId="LiveId" clId="{2456C1D9-3517-4FFF-B1EE-32B4172CCC7D}" dt="2022-03-12T02:45:45.229" v="3806" actId="26606"/>
          <ac:picMkLst>
            <pc:docMk/>
            <pc:sldMk cId="2409075178" sldId="256"/>
            <ac:picMk id="7" creationId="{9D2A0D21-F7F5-C179-EAD7-D9C4967B9C56}"/>
          </ac:picMkLst>
        </pc:picChg>
        <pc:picChg chg="add del mod">
          <ac:chgData name="Karthik Jaganathan Loganathan" userId="707f89de905163f7" providerId="LiveId" clId="{2456C1D9-3517-4FFF-B1EE-32B4172CCC7D}" dt="2022-03-12T02:45:39.571" v="3800" actId="26606"/>
          <ac:picMkLst>
            <pc:docMk/>
            <pc:sldMk cId="2409075178" sldId="256"/>
            <ac:picMk id="13" creationId="{CB4C2D1C-0609-738A-78B6-FD9A479D4702}"/>
          </ac:picMkLst>
        </pc:picChg>
        <pc:picChg chg="add mod">
          <ac:chgData name="Karthik Jaganathan Loganathan" userId="707f89de905163f7" providerId="LiveId" clId="{2456C1D9-3517-4FFF-B1EE-32B4172CCC7D}" dt="2022-03-12T02:47:05.894" v="3821" actId="26606"/>
          <ac:picMkLst>
            <pc:docMk/>
            <pc:sldMk cId="2409075178" sldId="256"/>
            <ac:picMk id="59" creationId="{618C6EAE-19C7-B32B-58D4-2A07DDA0BF04}"/>
          </ac:picMkLst>
        </pc:picChg>
        <pc:cxnChg chg="add del">
          <ac:chgData name="Karthik Jaganathan Loganathan" userId="707f89de905163f7" providerId="LiveId" clId="{2456C1D9-3517-4FFF-B1EE-32B4172CCC7D}" dt="2022-03-12T02:45:40.788" v="3804" actId="26606"/>
          <ac:cxnSpMkLst>
            <pc:docMk/>
            <pc:sldMk cId="2409075178" sldId="256"/>
            <ac:cxnSpMk id="36" creationId="{56020367-4FD5-4596-8E10-C5F095CD8DBF}"/>
          </ac:cxnSpMkLst>
        </pc:cxnChg>
      </pc:sldChg>
      <pc:sldChg chg="addSp delSp modSp mod setBg setClrOvrMap">
        <pc:chgData name="Karthik Jaganathan Loganathan" userId="707f89de905163f7" providerId="LiveId" clId="{2456C1D9-3517-4FFF-B1EE-32B4172CCC7D}" dt="2022-03-12T02:47:20.887" v="3823"/>
        <pc:sldMkLst>
          <pc:docMk/>
          <pc:sldMk cId="1217422735" sldId="257"/>
        </pc:sldMkLst>
        <pc:spChg chg="del mod">
          <ac:chgData name="Karthik Jaganathan Loganathan" userId="707f89de905163f7" providerId="LiveId" clId="{2456C1D9-3517-4FFF-B1EE-32B4172CCC7D}" dt="2022-03-12T02:47:14.436" v="3822" actId="26606"/>
          <ac:spMkLst>
            <pc:docMk/>
            <pc:sldMk cId="1217422735" sldId="257"/>
            <ac:spMk id="3" creationId="{837123A3-817A-4194-B695-E68B5340C0DC}"/>
          </ac:spMkLst>
        </pc:spChg>
        <pc:spChg chg="add">
          <ac:chgData name="Karthik Jaganathan Loganathan" userId="707f89de905163f7" providerId="LiveId" clId="{2456C1D9-3517-4FFF-B1EE-32B4172CCC7D}" dt="2022-03-12T02:47:14.436" v="3822" actId="26606"/>
          <ac:spMkLst>
            <pc:docMk/>
            <pc:sldMk cId="1217422735" sldId="257"/>
            <ac:spMk id="10" creationId="{C5E6CFF1-2F42-4E10-9A97-F116F46F53FE}"/>
          </ac:spMkLst>
        </pc:spChg>
        <pc:graphicFrameChg chg="add mod">
          <ac:chgData name="Karthik Jaganathan Loganathan" userId="707f89de905163f7" providerId="LiveId" clId="{2456C1D9-3517-4FFF-B1EE-32B4172CCC7D}" dt="2022-03-12T02:47:20.887" v="3823"/>
          <ac:graphicFrameMkLst>
            <pc:docMk/>
            <pc:sldMk cId="1217422735" sldId="257"/>
            <ac:graphicFrameMk id="5" creationId="{9FDD3FA8-01F6-7D00-D7BF-6B72E1B5BE21}"/>
          </ac:graphicFrameMkLst>
        </pc:graphicFrameChg>
        <pc:picChg chg="add">
          <ac:chgData name="Karthik Jaganathan Loganathan" userId="707f89de905163f7" providerId="LiveId" clId="{2456C1D9-3517-4FFF-B1EE-32B4172CCC7D}" dt="2022-03-12T02:47:14.436" v="3822" actId="26606"/>
          <ac:picMkLst>
            <pc:docMk/>
            <pc:sldMk cId="1217422735" sldId="257"/>
            <ac:picMk id="6" creationId="{216B8DEF-42D4-D771-FBD9-417DD82BD74F}"/>
          </ac:picMkLst>
        </pc:picChg>
        <pc:cxnChg chg="add">
          <ac:chgData name="Karthik Jaganathan Loganathan" userId="707f89de905163f7" providerId="LiveId" clId="{2456C1D9-3517-4FFF-B1EE-32B4172CCC7D}" dt="2022-03-12T02:47:14.436" v="3822" actId="26606"/>
          <ac:cxnSpMkLst>
            <pc:docMk/>
            <pc:sldMk cId="1217422735" sldId="257"/>
            <ac:cxnSpMk id="12" creationId="{67182200-4859-4C8D-BCBB-55B245C28BA3}"/>
          </ac:cxnSpMkLst>
        </pc:cxnChg>
      </pc:sldChg>
      <pc:sldChg chg="addSp delSp modSp mod setBg setClrOvrMap">
        <pc:chgData name="Karthik Jaganathan Loganathan" userId="707f89de905163f7" providerId="LiveId" clId="{2456C1D9-3517-4FFF-B1EE-32B4172CCC7D}" dt="2022-03-12T02:49:38.827" v="3892" actId="26606"/>
        <pc:sldMkLst>
          <pc:docMk/>
          <pc:sldMk cId="2527379846" sldId="258"/>
        </pc:sldMkLst>
        <pc:spChg chg="mod ord">
          <ac:chgData name="Karthik Jaganathan Loganathan" userId="707f89de905163f7" providerId="LiveId" clId="{2456C1D9-3517-4FFF-B1EE-32B4172CCC7D}" dt="2022-03-12T02:49:38.827" v="3892" actId="26606"/>
          <ac:spMkLst>
            <pc:docMk/>
            <pc:sldMk cId="2527379846" sldId="258"/>
            <ac:spMk id="5" creationId="{E25CCFE2-550A-4139-9CA1-AA87393AED0A}"/>
          </ac:spMkLst>
        </pc:spChg>
        <pc:spChg chg="mod">
          <ac:chgData name="Karthik Jaganathan Loganathan" userId="707f89de905163f7" providerId="LiveId" clId="{2456C1D9-3517-4FFF-B1EE-32B4172CCC7D}" dt="2022-03-12T02:49:38.827" v="3892" actId="26606"/>
          <ac:spMkLst>
            <pc:docMk/>
            <pc:sldMk cId="2527379846" sldId="258"/>
            <ac:spMk id="6" creationId="{8EB0DF79-387F-456F-812C-B30C50902F9D}"/>
          </ac:spMkLst>
        </pc:spChg>
        <pc:spChg chg="add del">
          <ac:chgData name="Karthik Jaganathan Loganathan" userId="707f89de905163f7" providerId="LiveId" clId="{2456C1D9-3517-4FFF-B1EE-32B4172CCC7D}" dt="2022-03-12T02:49:38.827" v="3892" actId="26606"/>
          <ac:spMkLst>
            <pc:docMk/>
            <pc:sldMk cId="2527379846" sldId="258"/>
            <ac:spMk id="13" creationId="{E0D60ECE-8986-45DC-B7FE-EC7699B466B8}"/>
          </ac:spMkLst>
        </pc:spChg>
        <pc:spChg chg="add del">
          <ac:chgData name="Karthik Jaganathan Loganathan" userId="707f89de905163f7" providerId="LiveId" clId="{2456C1D9-3517-4FFF-B1EE-32B4172CCC7D}" dt="2022-03-12T02:49:38.827" v="3892" actId="26606"/>
          <ac:spMkLst>
            <pc:docMk/>
            <pc:sldMk cId="2527379846" sldId="258"/>
            <ac:spMk id="15" creationId="{96964194-5878-40D2-8EC0-DDC58387FA56}"/>
          </ac:spMkLst>
        </pc:spChg>
        <pc:spChg chg="add">
          <ac:chgData name="Karthik Jaganathan Loganathan" userId="707f89de905163f7" providerId="LiveId" clId="{2456C1D9-3517-4FFF-B1EE-32B4172CCC7D}" dt="2022-03-12T02:49:38.827" v="3892" actId="26606"/>
          <ac:spMkLst>
            <pc:docMk/>
            <pc:sldMk cId="2527379846" sldId="258"/>
            <ac:spMk id="20" creationId="{B7694FDC-A66D-47C8-B5A5-E5FEE8256F08}"/>
          </ac:spMkLst>
        </pc:spChg>
        <pc:spChg chg="add">
          <ac:chgData name="Karthik Jaganathan Loganathan" userId="707f89de905163f7" providerId="LiveId" clId="{2456C1D9-3517-4FFF-B1EE-32B4172CCC7D}" dt="2022-03-12T02:49:38.827" v="3892" actId="26606"/>
          <ac:spMkLst>
            <pc:docMk/>
            <pc:sldMk cId="2527379846" sldId="258"/>
            <ac:spMk id="22" creationId="{C3F69AFD-BDEB-4A68-B6CE-073AB5E449B4}"/>
          </ac:spMkLst>
        </pc:spChg>
        <pc:picChg chg="add mod ord">
          <ac:chgData name="Karthik Jaganathan Loganathan" userId="707f89de905163f7" providerId="LiveId" clId="{2456C1D9-3517-4FFF-B1EE-32B4172CCC7D}" dt="2022-03-12T02:49:38.827" v="3892" actId="26606"/>
          <ac:picMkLst>
            <pc:docMk/>
            <pc:sldMk cId="2527379846" sldId="258"/>
            <ac:picMk id="10" creationId="{C9EC0ABC-D568-DD8B-1A52-DF934E845ADE}"/>
          </ac:picMkLst>
        </pc:picChg>
      </pc:sldChg>
      <pc:sldChg chg="addSp delSp modSp new mod setBg setClrOvrMap">
        <pc:chgData name="Karthik Jaganathan Loganathan" userId="707f89de905163f7" providerId="LiveId" clId="{2456C1D9-3517-4FFF-B1EE-32B4172CCC7D}" dt="2022-03-12T02:51:05.721" v="3917" actId="14100"/>
        <pc:sldMkLst>
          <pc:docMk/>
          <pc:sldMk cId="3264780507" sldId="259"/>
        </pc:sldMkLst>
        <pc:spChg chg="mod">
          <ac:chgData name="Karthik Jaganathan Loganathan" userId="707f89de905163f7" providerId="LiveId" clId="{2456C1D9-3517-4FFF-B1EE-32B4172CCC7D}" dt="2022-03-12T02:50:28.637" v="3909" actId="20577"/>
          <ac:spMkLst>
            <pc:docMk/>
            <pc:sldMk cId="3264780507" sldId="259"/>
            <ac:spMk id="2" creationId="{2AB7B0A5-BBD5-459C-A7B1-7D94BEA2B8F2}"/>
          </ac:spMkLst>
        </pc:spChg>
        <pc:spChg chg="mod">
          <ac:chgData name="Karthik Jaganathan Loganathan" userId="707f89de905163f7" providerId="LiveId" clId="{2456C1D9-3517-4FFF-B1EE-32B4172CCC7D}" dt="2022-03-12T02:51:05.721" v="3917" actId="14100"/>
          <ac:spMkLst>
            <pc:docMk/>
            <pc:sldMk cId="3264780507" sldId="259"/>
            <ac:spMk id="3" creationId="{5F48EC36-CCD1-40D4-A673-A85FB6474632}"/>
          </ac:spMkLst>
        </pc:spChg>
        <pc:spChg chg="add del">
          <ac:chgData name="Karthik Jaganathan Loganathan" userId="707f89de905163f7" providerId="LiveId" clId="{2456C1D9-3517-4FFF-B1EE-32B4172CCC7D}" dt="2022-03-12T02:49:02.169" v="3853" actId="26606"/>
          <ac:spMkLst>
            <pc:docMk/>
            <pc:sldMk cId="3264780507" sldId="259"/>
            <ac:spMk id="8" creationId="{09588DA8-065E-4F6F-8EFD-43104AB2E0CF}"/>
          </ac:spMkLst>
        </pc:spChg>
        <pc:spChg chg="add del">
          <ac:chgData name="Karthik Jaganathan Loganathan" userId="707f89de905163f7" providerId="LiveId" clId="{2456C1D9-3517-4FFF-B1EE-32B4172CCC7D}" dt="2022-03-12T02:48:57.125" v="3849" actId="26606"/>
          <ac:spMkLst>
            <pc:docMk/>
            <pc:sldMk cId="3264780507" sldId="259"/>
            <ac:spMk id="9" creationId="{C1DD1A8A-57D5-4A81-AD04-532B043C5611}"/>
          </ac:spMkLst>
        </pc:spChg>
        <pc:spChg chg="add del">
          <ac:chgData name="Karthik Jaganathan Loganathan" userId="707f89de905163f7" providerId="LiveId" clId="{2456C1D9-3517-4FFF-B1EE-32B4172CCC7D}" dt="2022-03-12T02:49:02.169" v="3853" actId="26606"/>
          <ac:spMkLst>
            <pc:docMk/>
            <pc:sldMk cId="3264780507" sldId="259"/>
            <ac:spMk id="10" creationId="{C4285719-470E-454C-AF62-8323075F1F5B}"/>
          </ac:spMkLst>
        </pc:spChg>
        <pc:spChg chg="add del">
          <ac:chgData name="Karthik Jaganathan Loganathan" userId="707f89de905163f7" providerId="LiveId" clId="{2456C1D9-3517-4FFF-B1EE-32B4172CCC7D}" dt="2022-03-12T02:48:57.125" v="3849" actId="26606"/>
          <ac:spMkLst>
            <pc:docMk/>
            <pc:sldMk cId="3264780507" sldId="259"/>
            <ac:spMk id="11" creationId="{007891EC-4501-44ED-A8C8-B11B6DB767AB}"/>
          </ac:spMkLst>
        </pc:spChg>
        <pc:spChg chg="add del">
          <ac:chgData name="Karthik Jaganathan Loganathan" userId="707f89de905163f7" providerId="LiveId" clId="{2456C1D9-3517-4FFF-B1EE-32B4172CCC7D}" dt="2022-03-12T02:49:02.169" v="3853" actId="26606"/>
          <ac:spMkLst>
            <pc:docMk/>
            <pc:sldMk cId="3264780507" sldId="259"/>
            <ac:spMk id="12" creationId="{CD9FE4EF-C4D8-49A0-B2FF-81D8DB7D8A24}"/>
          </ac:spMkLst>
        </pc:spChg>
        <pc:spChg chg="add del">
          <ac:chgData name="Karthik Jaganathan Loganathan" userId="707f89de905163f7" providerId="LiveId" clId="{2456C1D9-3517-4FFF-B1EE-32B4172CCC7D}" dt="2022-03-12T02:49:00.753" v="3851" actId="26606"/>
          <ac:spMkLst>
            <pc:docMk/>
            <pc:sldMk cId="3264780507" sldId="259"/>
            <ac:spMk id="14" creationId="{8F23F8A3-8FD7-4779-8323-FDC26BE99889}"/>
          </ac:spMkLst>
        </pc:spChg>
        <pc:spChg chg="add del">
          <ac:chgData name="Karthik Jaganathan Loganathan" userId="707f89de905163f7" providerId="LiveId" clId="{2456C1D9-3517-4FFF-B1EE-32B4172CCC7D}" dt="2022-03-12T02:49:00.753" v="3851" actId="26606"/>
          <ac:spMkLst>
            <pc:docMk/>
            <pc:sldMk cId="3264780507" sldId="259"/>
            <ac:spMk id="15" creationId="{F605C4CC-A25C-416F-8333-7CB7DC97D870}"/>
          </ac:spMkLst>
        </pc:spChg>
        <pc:spChg chg="add del">
          <ac:chgData name="Karthik Jaganathan Loganathan" userId="707f89de905163f7" providerId="LiveId" clId="{2456C1D9-3517-4FFF-B1EE-32B4172CCC7D}" dt="2022-03-12T02:49:02.169" v="3853" actId="26606"/>
          <ac:spMkLst>
            <pc:docMk/>
            <pc:sldMk cId="3264780507" sldId="259"/>
            <ac:spMk id="16" creationId="{D2B78728-A580-49A7-84F9-6EF6F583ADE0}"/>
          </ac:spMkLst>
        </pc:spChg>
        <pc:spChg chg="add del">
          <ac:chgData name="Karthik Jaganathan Loganathan" userId="707f89de905163f7" providerId="LiveId" clId="{2456C1D9-3517-4FFF-B1EE-32B4172CCC7D}" dt="2022-03-12T02:49:02.169" v="3853" actId="26606"/>
          <ac:spMkLst>
            <pc:docMk/>
            <pc:sldMk cId="3264780507" sldId="259"/>
            <ac:spMk id="17" creationId="{4300840D-0A0B-4512-BACA-B439D5B9C57C}"/>
          </ac:spMkLst>
        </pc:spChg>
        <pc:spChg chg="add del">
          <ac:chgData name="Karthik Jaganathan Loganathan" userId="707f89de905163f7" providerId="LiveId" clId="{2456C1D9-3517-4FFF-B1EE-32B4172CCC7D}" dt="2022-03-12T02:49:02.169" v="3853" actId="26606"/>
          <ac:spMkLst>
            <pc:docMk/>
            <pc:sldMk cId="3264780507" sldId="259"/>
            <ac:spMk id="18" creationId="{38FAA1A1-D861-433F-88FA-1E9D6FD31D11}"/>
          </ac:spMkLst>
        </pc:spChg>
        <pc:spChg chg="add del">
          <ac:chgData name="Karthik Jaganathan Loganathan" userId="707f89de905163f7" providerId="LiveId" clId="{2456C1D9-3517-4FFF-B1EE-32B4172CCC7D}" dt="2022-03-12T02:49:02.169" v="3853" actId="26606"/>
          <ac:spMkLst>
            <pc:docMk/>
            <pc:sldMk cId="3264780507" sldId="259"/>
            <ac:spMk id="20" creationId="{8D71EDA1-87BF-4D5D-AB79-F346FD19278A}"/>
          </ac:spMkLst>
        </pc:spChg>
        <pc:spChg chg="add del">
          <ac:chgData name="Karthik Jaganathan Loganathan" userId="707f89de905163f7" providerId="LiveId" clId="{2456C1D9-3517-4FFF-B1EE-32B4172CCC7D}" dt="2022-03-12T02:49:07.283" v="3855" actId="26606"/>
          <ac:spMkLst>
            <pc:docMk/>
            <pc:sldMk cId="3264780507" sldId="259"/>
            <ac:spMk id="22" creationId="{389575E1-3389-451A-A5F7-27854C25C599}"/>
          </ac:spMkLst>
        </pc:spChg>
        <pc:spChg chg="add del">
          <ac:chgData name="Karthik Jaganathan Loganathan" userId="707f89de905163f7" providerId="LiveId" clId="{2456C1D9-3517-4FFF-B1EE-32B4172CCC7D}" dt="2022-03-12T02:49:07.283" v="3855" actId="26606"/>
          <ac:spMkLst>
            <pc:docMk/>
            <pc:sldMk cId="3264780507" sldId="259"/>
            <ac:spMk id="23" creationId="{A53CCC5C-D88E-40FB-B30B-23DCDBD01D37}"/>
          </ac:spMkLst>
        </pc:spChg>
        <pc:spChg chg="add del">
          <ac:chgData name="Karthik Jaganathan Loganathan" userId="707f89de905163f7" providerId="LiveId" clId="{2456C1D9-3517-4FFF-B1EE-32B4172CCC7D}" dt="2022-03-12T02:49:07.283" v="3855" actId="26606"/>
          <ac:spMkLst>
            <pc:docMk/>
            <pc:sldMk cId="3264780507" sldId="259"/>
            <ac:spMk id="24" creationId="{081E4A58-353D-44AE-B2FC-2A74E2E400F7}"/>
          </ac:spMkLst>
        </pc:spChg>
        <pc:spChg chg="add del">
          <ac:chgData name="Karthik Jaganathan Loganathan" userId="707f89de905163f7" providerId="LiveId" clId="{2456C1D9-3517-4FFF-B1EE-32B4172CCC7D}" dt="2022-03-12T02:49:08.082" v="3857" actId="26606"/>
          <ac:spMkLst>
            <pc:docMk/>
            <pc:sldMk cId="3264780507" sldId="259"/>
            <ac:spMk id="26" creationId="{6A1473A6-3F22-483E-8A30-80B9D2B14592}"/>
          </ac:spMkLst>
        </pc:spChg>
        <pc:spChg chg="add del">
          <ac:chgData name="Karthik Jaganathan Loganathan" userId="707f89de905163f7" providerId="LiveId" clId="{2456C1D9-3517-4FFF-B1EE-32B4172CCC7D}" dt="2022-03-12T02:49:28.002" v="3884" actId="26606"/>
          <ac:spMkLst>
            <pc:docMk/>
            <pc:sldMk cId="3264780507" sldId="259"/>
            <ac:spMk id="29" creationId="{EC11F68A-CC71-4196-BBF3-20CDCD75D4E6}"/>
          </ac:spMkLst>
        </pc:spChg>
        <pc:spChg chg="add del">
          <ac:chgData name="Karthik Jaganathan Loganathan" userId="707f89de905163f7" providerId="LiveId" clId="{2456C1D9-3517-4FFF-B1EE-32B4172CCC7D}" dt="2022-03-12T02:49:28.002" v="3884" actId="26606"/>
          <ac:spMkLst>
            <pc:docMk/>
            <pc:sldMk cId="3264780507" sldId="259"/>
            <ac:spMk id="31" creationId="{085F9950-F10E-4E64-962B-F70345789875}"/>
          </ac:spMkLst>
        </pc:spChg>
        <pc:spChg chg="add del">
          <ac:chgData name="Karthik Jaganathan Loganathan" userId="707f89de905163f7" providerId="LiveId" clId="{2456C1D9-3517-4FFF-B1EE-32B4172CCC7D}" dt="2022-03-12T02:49:08.855" v="3859" actId="26606"/>
          <ac:spMkLst>
            <pc:docMk/>
            <pc:sldMk cId="3264780507" sldId="259"/>
            <ac:spMk id="32" creationId="{100EDD19-6802-4EC3-95CE-CFFAB042CFD6}"/>
          </ac:spMkLst>
        </pc:spChg>
        <pc:spChg chg="add del">
          <ac:chgData name="Karthik Jaganathan Loganathan" userId="707f89de905163f7" providerId="LiveId" clId="{2456C1D9-3517-4FFF-B1EE-32B4172CCC7D}" dt="2022-03-12T02:49:08.855" v="3859" actId="26606"/>
          <ac:spMkLst>
            <pc:docMk/>
            <pc:sldMk cId="3264780507" sldId="259"/>
            <ac:spMk id="33" creationId="{DB17E863-922E-4C26-BD64-E8FD41D28661}"/>
          </ac:spMkLst>
        </pc:spChg>
        <pc:spChg chg="add del">
          <ac:chgData name="Karthik Jaganathan Loganathan" userId="707f89de905163f7" providerId="LiveId" clId="{2456C1D9-3517-4FFF-B1EE-32B4172CCC7D}" dt="2022-03-12T02:49:12.073" v="3861" actId="26606"/>
          <ac:spMkLst>
            <pc:docMk/>
            <pc:sldMk cId="3264780507" sldId="259"/>
            <ac:spMk id="35" creationId="{C05CBC3C-2E5A-4839-8B9B-2E5A6ADF0F58}"/>
          </ac:spMkLst>
        </pc:spChg>
        <pc:spChg chg="add del">
          <ac:chgData name="Karthik Jaganathan Loganathan" userId="707f89de905163f7" providerId="LiveId" clId="{2456C1D9-3517-4FFF-B1EE-32B4172CCC7D}" dt="2022-03-12T02:49:12.073" v="3861" actId="26606"/>
          <ac:spMkLst>
            <pc:docMk/>
            <pc:sldMk cId="3264780507" sldId="259"/>
            <ac:spMk id="36" creationId="{827FF362-FC97-4BF5-949B-D4ADFA26E457}"/>
          </ac:spMkLst>
        </pc:spChg>
        <pc:spChg chg="add del">
          <ac:chgData name="Karthik Jaganathan Loganathan" userId="707f89de905163f7" providerId="LiveId" clId="{2456C1D9-3517-4FFF-B1EE-32B4172CCC7D}" dt="2022-03-12T02:49:12.806" v="3863" actId="26606"/>
          <ac:spMkLst>
            <pc:docMk/>
            <pc:sldMk cId="3264780507" sldId="259"/>
            <ac:spMk id="38" creationId="{5A0118C5-4F8D-4CF4-BADD-53FEACC6C42A}"/>
          </ac:spMkLst>
        </pc:spChg>
        <pc:spChg chg="add del">
          <ac:chgData name="Karthik Jaganathan Loganathan" userId="707f89de905163f7" providerId="LiveId" clId="{2456C1D9-3517-4FFF-B1EE-32B4172CCC7D}" dt="2022-03-12T02:49:12.806" v="3863" actId="26606"/>
          <ac:spMkLst>
            <pc:docMk/>
            <pc:sldMk cId="3264780507" sldId="259"/>
            <ac:spMk id="39" creationId="{CAEBFCD5-5356-4326-8D39-8235A46CD7B2}"/>
          </ac:spMkLst>
        </pc:spChg>
        <pc:spChg chg="add del">
          <ac:chgData name="Karthik Jaganathan Loganathan" userId="707f89de905163f7" providerId="LiveId" clId="{2456C1D9-3517-4FFF-B1EE-32B4172CCC7D}" dt="2022-03-12T02:49:12.806" v="3863" actId="26606"/>
          <ac:spMkLst>
            <pc:docMk/>
            <pc:sldMk cId="3264780507" sldId="259"/>
            <ac:spMk id="40" creationId="{F6814848-248A-47DD-88E0-95099D951EF8}"/>
          </ac:spMkLst>
        </pc:spChg>
        <pc:spChg chg="add del">
          <ac:chgData name="Karthik Jaganathan Loganathan" userId="707f89de905163f7" providerId="LiveId" clId="{2456C1D9-3517-4FFF-B1EE-32B4172CCC7D}" dt="2022-03-12T02:49:12.806" v="3863" actId="26606"/>
          <ac:spMkLst>
            <pc:docMk/>
            <pc:sldMk cId="3264780507" sldId="259"/>
            <ac:spMk id="41" creationId="{718BDA89-0D2C-4C4E-99F6-D7A220FE48D3}"/>
          </ac:spMkLst>
        </pc:spChg>
        <pc:spChg chg="add del">
          <ac:chgData name="Karthik Jaganathan Loganathan" userId="707f89de905163f7" providerId="LiveId" clId="{2456C1D9-3517-4FFF-B1EE-32B4172CCC7D}" dt="2022-03-12T02:49:24.340" v="3878" actId="26606"/>
          <ac:spMkLst>
            <pc:docMk/>
            <pc:sldMk cId="3264780507" sldId="259"/>
            <ac:spMk id="43" creationId="{8AAE24E1-761B-4DCB-BCDB-CFE774C2D79A}"/>
          </ac:spMkLst>
        </pc:spChg>
        <pc:spChg chg="add del">
          <ac:chgData name="Karthik Jaganathan Loganathan" userId="707f89de905163f7" providerId="LiveId" clId="{2456C1D9-3517-4FFF-B1EE-32B4172CCC7D}" dt="2022-03-12T02:49:12.806" v="3863" actId="26606"/>
          <ac:spMkLst>
            <pc:docMk/>
            <pc:sldMk cId="3264780507" sldId="259"/>
            <ac:spMk id="45" creationId="{7CE98B01-ED41-482F-AFA1-19C7FA7C04A7}"/>
          </ac:spMkLst>
        </pc:spChg>
        <pc:spChg chg="add del">
          <ac:chgData name="Karthik Jaganathan Loganathan" userId="707f89de905163f7" providerId="LiveId" clId="{2456C1D9-3517-4FFF-B1EE-32B4172CCC7D}" dt="2022-03-12T02:49:12.806" v="3863" actId="26606"/>
          <ac:spMkLst>
            <pc:docMk/>
            <pc:sldMk cId="3264780507" sldId="259"/>
            <ac:spMk id="46" creationId="{B9CABDD0-8DF6-4974-A224-9A2A81778003}"/>
          </ac:spMkLst>
        </pc:spChg>
        <pc:spChg chg="add del">
          <ac:chgData name="Karthik Jaganathan Loganathan" userId="707f89de905163f7" providerId="LiveId" clId="{2456C1D9-3517-4FFF-B1EE-32B4172CCC7D}" dt="2022-03-12T02:49:13.999" v="3865" actId="26606"/>
          <ac:spMkLst>
            <pc:docMk/>
            <pc:sldMk cId="3264780507" sldId="259"/>
            <ac:spMk id="55" creationId="{18873D23-2DCF-4B31-A009-95721C06E8E1}"/>
          </ac:spMkLst>
        </pc:spChg>
        <pc:spChg chg="add del">
          <ac:chgData name="Karthik Jaganathan Loganathan" userId="707f89de905163f7" providerId="LiveId" clId="{2456C1D9-3517-4FFF-B1EE-32B4172CCC7D}" dt="2022-03-12T02:49:13.999" v="3865" actId="26606"/>
          <ac:spMkLst>
            <pc:docMk/>
            <pc:sldMk cId="3264780507" sldId="259"/>
            <ac:spMk id="56" creationId="{C13EF075-D4EF-4929-ADBC-91B27DA19955}"/>
          </ac:spMkLst>
        </pc:spChg>
        <pc:spChg chg="add del">
          <ac:chgData name="Karthik Jaganathan Loganathan" userId="707f89de905163f7" providerId="LiveId" clId="{2456C1D9-3517-4FFF-B1EE-32B4172CCC7D}" dt="2022-03-12T02:49:17.744" v="3868" actId="26606"/>
          <ac:spMkLst>
            <pc:docMk/>
            <pc:sldMk cId="3264780507" sldId="259"/>
            <ac:spMk id="63" creationId="{EFA9B6C6-A247-48A8-9A1C-1E36FA9456B5}"/>
          </ac:spMkLst>
        </pc:spChg>
        <pc:spChg chg="add del">
          <ac:chgData name="Karthik Jaganathan Loganathan" userId="707f89de905163f7" providerId="LiveId" clId="{2456C1D9-3517-4FFF-B1EE-32B4172CCC7D}" dt="2022-03-12T02:49:17.744" v="3868" actId="26606"/>
          <ac:spMkLst>
            <pc:docMk/>
            <pc:sldMk cId="3264780507" sldId="259"/>
            <ac:spMk id="64" creationId="{C5CB530E-515E-412C-9DF1-5F8FFBD6F383}"/>
          </ac:spMkLst>
        </pc:spChg>
        <pc:spChg chg="add del">
          <ac:chgData name="Karthik Jaganathan Loganathan" userId="707f89de905163f7" providerId="LiveId" clId="{2456C1D9-3517-4FFF-B1EE-32B4172CCC7D}" dt="2022-03-12T02:49:17.744" v="3868" actId="26606"/>
          <ac:spMkLst>
            <pc:docMk/>
            <pc:sldMk cId="3264780507" sldId="259"/>
            <ac:spMk id="65" creationId="{712D4376-A578-4FF1-94FC-245E7A6A489F}"/>
          </ac:spMkLst>
        </pc:spChg>
        <pc:spChg chg="add del">
          <ac:chgData name="Karthik Jaganathan Loganathan" userId="707f89de905163f7" providerId="LiveId" clId="{2456C1D9-3517-4FFF-B1EE-32B4172CCC7D}" dt="2022-03-12T02:49:17.744" v="3868" actId="26606"/>
          <ac:spMkLst>
            <pc:docMk/>
            <pc:sldMk cId="3264780507" sldId="259"/>
            <ac:spMk id="66" creationId="{AEA7509D-F04F-40CB-A0B3-EEF16499CC9F}"/>
          </ac:spMkLst>
        </pc:spChg>
        <pc:spChg chg="add del">
          <ac:chgData name="Karthik Jaganathan Loganathan" userId="707f89de905163f7" providerId="LiveId" clId="{2456C1D9-3517-4FFF-B1EE-32B4172CCC7D}" dt="2022-03-12T02:49:18.407" v="3870" actId="26606"/>
          <ac:spMkLst>
            <pc:docMk/>
            <pc:sldMk cId="3264780507" sldId="259"/>
            <ac:spMk id="69" creationId="{B775CD93-9DF2-48CB-9F57-1BCA9A46C7FA}"/>
          </ac:spMkLst>
        </pc:spChg>
        <pc:spChg chg="add del">
          <ac:chgData name="Karthik Jaganathan Loganathan" userId="707f89de905163f7" providerId="LiveId" clId="{2456C1D9-3517-4FFF-B1EE-32B4172CCC7D}" dt="2022-03-12T02:49:18.407" v="3870" actId="26606"/>
          <ac:spMkLst>
            <pc:docMk/>
            <pc:sldMk cId="3264780507" sldId="259"/>
            <ac:spMk id="70" creationId="{6166C6D1-23AC-49C4-BA07-238E4E9F8CEB}"/>
          </ac:spMkLst>
        </pc:spChg>
        <pc:spChg chg="add del">
          <ac:chgData name="Karthik Jaganathan Loganathan" userId="707f89de905163f7" providerId="LiveId" clId="{2456C1D9-3517-4FFF-B1EE-32B4172CCC7D}" dt="2022-03-12T02:49:18.407" v="3870" actId="26606"/>
          <ac:spMkLst>
            <pc:docMk/>
            <pc:sldMk cId="3264780507" sldId="259"/>
            <ac:spMk id="71" creationId="{1C091803-41C2-48E0-9228-5148460C7479}"/>
          </ac:spMkLst>
        </pc:spChg>
        <pc:spChg chg="add del">
          <ac:chgData name="Karthik Jaganathan Loganathan" userId="707f89de905163f7" providerId="LiveId" clId="{2456C1D9-3517-4FFF-B1EE-32B4172CCC7D}" dt="2022-03-12T02:49:19.079" v="3872" actId="26606"/>
          <ac:spMkLst>
            <pc:docMk/>
            <pc:sldMk cId="3264780507" sldId="259"/>
            <ac:spMk id="73" creationId="{7264F718-7FAC-4056-9FA9-A603EC682FE7}"/>
          </ac:spMkLst>
        </pc:spChg>
        <pc:spChg chg="add del">
          <ac:chgData name="Karthik Jaganathan Loganathan" userId="707f89de905163f7" providerId="LiveId" clId="{2456C1D9-3517-4FFF-B1EE-32B4172CCC7D}" dt="2022-03-12T02:49:19.079" v="3872" actId="26606"/>
          <ac:spMkLst>
            <pc:docMk/>
            <pc:sldMk cId="3264780507" sldId="259"/>
            <ac:spMk id="74" creationId="{F74639F7-E3C7-4165-A83E-6386A86BA1DA}"/>
          </ac:spMkLst>
        </pc:spChg>
        <pc:spChg chg="add del">
          <ac:chgData name="Karthik Jaganathan Loganathan" userId="707f89de905163f7" providerId="LiveId" clId="{2456C1D9-3517-4FFF-B1EE-32B4172CCC7D}" dt="2022-03-12T02:49:19.079" v="3872" actId="26606"/>
          <ac:spMkLst>
            <pc:docMk/>
            <pc:sldMk cId="3264780507" sldId="259"/>
            <ac:spMk id="75" creationId="{8B3AF0F1-707A-463E-B5EE-33C63A40CFC9}"/>
          </ac:spMkLst>
        </pc:spChg>
        <pc:spChg chg="add del">
          <ac:chgData name="Karthik Jaganathan Loganathan" userId="707f89de905163f7" providerId="LiveId" clId="{2456C1D9-3517-4FFF-B1EE-32B4172CCC7D}" dt="2022-03-12T02:49:19.836" v="3874" actId="26606"/>
          <ac:spMkLst>
            <pc:docMk/>
            <pc:sldMk cId="3264780507" sldId="259"/>
            <ac:spMk id="77" creationId="{DFF2AC85-FAA0-4844-813F-83C04D7382E2}"/>
          </ac:spMkLst>
        </pc:spChg>
        <pc:spChg chg="add del">
          <ac:chgData name="Karthik Jaganathan Loganathan" userId="707f89de905163f7" providerId="LiveId" clId="{2456C1D9-3517-4FFF-B1EE-32B4172CCC7D}" dt="2022-03-12T02:49:19.836" v="3874" actId="26606"/>
          <ac:spMkLst>
            <pc:docMk/>
            <pc:sldMk cId="3264780507" sldId="259"/>
            <ac:spMk id="78" creationId="{89CC0F1E-BAA2-47B1-8F83-7ECB9FD9E009}"/>
          </ac:spMkLst>
        </pc:spChg>
        <pc:spChg chg="add del">
          <ac:chgData name="Karthik Jaganathan Loganathan" userId="707f89de905163f7" providerId="LiveId" clId="{2456C1D9-3517-4FFF-B1EE-32B4172CCC7D}" dt="2022-03-12T02:49:20.791" v="3876" actId="26606"/>
          <ac:spMkLst>
            <pc:docMk/>
            <pc:sldMk cId="3264780507" sldId="259"/>
            <ac:spMk id="80" creationId="{C7D023E4-8DE1-436E-9847-ED6A4B4B04FD}"/>
          </ac:spMkLst>
        </pc:spChg>
        <pc:spChg chg="add del">
          <ac:chgData name="Karthik Jaganathan Loganathan" userId="707f89de905163f7" providerId="LiveId" clId="{2456C1D9-3517-4FFF-B1EE-32B4172CCC7D}" dt="2022-03-12T02:49:24.340" v="3878" actId="26606"/>
          <ac:spMkLst>
            <pc:docMk/>
            <pc:sldMk cId="3264780507" sldId="259"/>
            <ac:spMk id="93" creationId="{3C915414-2809-4735-A560-0D5FE66700D8}"/>
          </ac:spMkLst>
        </pc:spChg>
        <pc:spChg chg="add del">
          <ac:chgData name="Karthik Jaganathan Loganathan" userId="707f89de905163f7" providerId="LiveId" clId="{2456C1D9-3517-4FFF-B1EE-32B4172CCC7D}" dt="2022-03-12T02:49:24.340" v="3878" actId="26606"/>
          <ac:spMkLst>
            <pc:docMk/>
            <pc:sldMk cId="3264780507" sldId="259"/>
            <ac:spMk id="116" creationId="{FD1C2D03-7C47-4A05-9A59-7F8F742DBD93}"/>
          </ac:spMkLst>
        </pc:spChg>
        <pc:spChg chg="add del">
          <ac:chgData name="Karthik Jaganathan Loganathan" userId="707f89de905163f7" providerId="LiveId" clId="{2456C1D9-3517-4FFF-B1EE-32B4172CCC7D}" dt="2022-03-12T02:49:24.340" v="3878" actId="26606"/>
          <ac:spMkLst>
            <pc:docMk/>
            <pc:sldMk cId="3264780507" sldId="259"/>
            <ac:spMk id="118" creationId="{D665D759-2DF8-4D47-8386-4BA28901A79D}"/>
          </ac:spMkLst>
        </pc:spChg>
        <pc:spChg chg="add del">
          <ac:chgData name="Karthik Jaganathan Loganathan" userId="707f89de905163f7" providerId="LiveId" clId="{2456C1D9-3517-4FFF-B1EE-32B4172CCC7D}" dt="2022-03-12T02:49:25.538" v="3880" actId="26606"/>
          <ac:spMkLst>
            <pc:docMk/>
            <pc:sldMk cId="3264780507" sldId="259"/>
            <ac:spMk id="120" creationId="{46D6306C-ED4F-4AAE-B4A5-EEA6AFAD726E}"/>
          </ac:spMkLst>
        </pc:spChg>
        <pc:spChg chg="add del">
          <ac:chgData name="Karthik Jaganathan Loganathan" userId="707f89de905163f7" providerId="LiveId" clId="{2456C1D9-3517-4FFF-B1EE-32B4172CCC7D}" dt="2022-03-12T02:49:25.538" v="3880" actId="26606"/>
          <ac:spMkLst>
            <pc:docMk/>
            <pc:sldMk cId="3264780507" sldId="259"/>
            <ac:spMk id="121" creationId="{0EC5361D-F897-4856-B945-0455A365EB24}"/>
          </ac:spMkLst>
        </pc:spChg>
        <pc:spChg chg="add del">
          <ac:chgData name="Karthik Jaganathan Loganathan" userId="707f89de905163f7" providerId="LiveId" clId="{2456C1D9-3517-4FFF-B1EE-32B4172CCC7D}" dt="2022-03-12T02:49:25.538" v="3880" actId="26606"/>
          <ac:spMkLst>
            <pc:docMk/>
            <pc:sldMk cId="3264780507" sldId="259"/>
            <ac:spMk id="122" creationId="{4508C0C5-2268-42B5-B3C8-4D0899E05F8C}"/>
          </ac:spMkLst>
        </pc:spChg>
        <pc:spChg chg="add del">
          <ac:chgData name="Karthik Jaganathan Loganathan" userId="707f89de905163f7" providerId="LiveId" clId="{2456C1D9-3517-4FFF-B1EE-32B4172CCC7D}" dt="2022-03-12T02:49:25.538" v="3880" actId="26606"/>
          <ac:spMkLst>
            <pc:docMk/>
            <pc:sldMk cId="3264780507" sldId="259"/>
            <ac:spMk id="123" creationId="{141ACBDB-38F8-4B34-8183-BD95B4E55A62}"/>
          </ac:spMkLst>
        </pc:spChg>
        <pc:spChg chg="add del">
          <ac:chgData name="Karthik Jaganathan Loganathan" userId="707f89de905163f7" providerId="LiveId" clId="{2456C1D9-3517-4FFF-B1EE-32B4172CCC7D}" dt="2022-03-12T02:49:25.538" v="3880" actId="26606"/>
          <ac:spMkLst>
            <pc:docMk/>
            <pc:sldMk cId="3264780507" sldId="259"/>
            <ac:spMk id="124" creationId="{DE00DB52-3455-4E2F-867B-A6D0516E175B}"/>
          </ac:spMkLst>
        </pc:spChg>
        <pc:spChg chg="add del">
          <ac:chgData name="Karthik Jaganathan Loganathan" userId="707f89de905163f7" providerId="LiveId" clId="{2456C1D9-3517-4FFF-B1EE-32B4172CCC7D}" dt="2022-03-12T02:49:25.538" v="3880" actId="26606"/>
          <ac:spMkLst>
            <pc:docMk/>
            <pc:sldMk cId="3264780507" sldId="259"/>
            <ac:spMk id="125" creationId="{9E914C83-E0D8-4953-92D5-169D28CB43AE}"/>
          </ac:spMkLst>
        </pc:spChg>
        <pc:spChg chg="add del">
          <ac:chgData name="Karthik Jaganathan Loganathan" userId="707f89de905163f7" providerId="LiveId" clId="{2456C1D9-3517-4FFF-B1EE-32B4172CCC7D}" dt="2022-03-12T02:49:25.538" v="3880" actId="26606"/>
          <ac:spMkLst>
            <pc:docMk/>
            <pc:sldMk cId="3264780507" sldId="259"/>
            <ac:spMk id="126" creationId="{3512E083-F550-46AF-8490-767ECFD00CB7}"/>
          </ac:spMkLst>
        </pc:spChg>
        <pc:spChg chg="add del">
          <ac:chgData name="Karthik Jaganathan Loganathan" userId="707f89de905163f7" providerId="LiveId" clId="{2456C1D9-3517-4FFF-B1EE-32B4172CCC7D}" dt="2022-03-12T02:49:27.178" v="3882" actId="26606"/>
          <ac:spMkLst>
            <pc:docMk/>
            <pc:sldMk cId="3264780507" sldId="259"/>
            <ac:spMk id="128" creationId="{179F7551-E956-43CB-8F36-268A5DA443BE}"/>
          </ac:spMkLst>
        </pc:spChg>
        <pc:spChg chg="add del">
          <ac:chgData name="Karthik Jaganathan Loganathan" userId="707f89de905163f7" providerId="LiveId" clId="{2456C1D9-3517-4FFF-B1EE-32B4172CCC7D}" dt="2022-03-12T02:49:27.178" v="3882" actId="26606"/>
          <ac:spMkLst>
            <pc:docMk/>
            <pc:sldMk cId="3264780507" sldId="259"/>
            <ac:spMk id="129" creationId="{80677D43-DB57-4254-BD60-C0C10917DBC4}"/>
          </ac:spMkLst>
        </pc:spChg>
        <pc:spChg chg="add del">
          <ac:chgData name="Karthik Jaganathan Loganathan" userId="707f89de905163f7" providerId="LiveId" clId="{2456C1D9-3517-4FFF-B1EE-32B4172CCC7D}" dt="2022-03-12T02:49:27.178" v="3882" actId="26606"/>
          <ac:spMkLst>
            <pc:docMk/>
            <pc:sldMk cId="3264780507" sldId="259"/>
            <ac:spMk id="130" creationId="{DF0924E5-8F0D-47CB-B59E-155AFCF8C3CB}"/>
          </ac:spMkLst>
        </pc:spChg>
        <pc:spChg chg="add del">
          <ac:chgData name="Karthik Jaganathan Loganathan" userId="707f89de905163f7" providerId="LiveId" clId="{2456C1D9-3517-4FFF-B1EE-32B4172CCC7D}" dt="2022-03-12T02:49:28.002" v="3884" actId="26606"/>
          <ac:spMkLst>
            <pc:docMk/>
            <pc:sldMk cId="3264780507" sldId="259"/>
            <ac:spMk id="132" creationId="{5A0118C5-4F8D-4CF4-BADD-53FEACC6C42A}"/>
          </ac:spMkLst>
        </pc:spChg>
        <pc:spChg chg="add del">
          <ac:chgData name="Karthik Jaganathan Loganathan" userId="707f89de905163f7" providerId="LiveId" clId="{2456C1D9-3517-4FFF-B1EE-32B4172CCC7D}" dt="2022-03-12T02:49:28.619" v="3886" actId="26606"/>
          <ac:spMkLst>
            <pc:docMk/>
            <pc:sldMk cId="3264780507" sldId="259"/>
            <ac:spMk id="148" creationId="{429917F3-0560-4C6F-B265-458B218C4B87}"/>
          </ac:spMkLst>
        </pc:spChg>
        <pc:spChg chg="add del">
          <ac:chgData name="Karthik Jaganathan Loganathan" userId="707f89de905163f7" providerId="LiveId" clId="{2456C1D9-3517-4FFF-B1EE-32B4172CCC7D}" dt="2022-03-12T02:49:29.393" v="3888" actId="26606"/>
          <ac:spMkLst>
            <pc:docMk/>
            <pc:sldMk cId="3264780507" sldId="259"/>
            <ac:spMk id="153" creationId="{14FB2BD5-6AAB-46F7-A8D1-665DAE973096}"/>
          </ac:spMkLst>
        </pc:spChg>
        <pc:spChg chg="add del">
          <ac:chgData name="Karthik Jaganathan Loganathan" userId="707f89de905163f7" providerId="LiveId" clId="{2456C1D9-3517-4FFF-B1EE-32B4172CCC7D}" dt="2022-03-12T02:49:29.393" v="3888" actId="26606"/>
          <ac:spMkLst>
            <pc:docMk/>
            <pc:sldMk cId="3264780507" sldId="259"/>
            <ac:spMk id="154" creationId="{A5271697-90F1-4A23-8EF2-0179F2EAFACB}"/>
          </ac:spMkLst>
        </pc:spChg>
        <pc:spChg chg="add del">
          <ac:chgData name="Karthik Jaganathan Loganathan" userId="707f89de905163f7" providerId="LiveId" clId="{2456C1D9-3517-4FFF-B1EE-32B4172CCC7D}" dt="2022-03-12T02:49:29.393" v="3888" actId="26606"/>
          <ac:spMkLst>
            <pc:docMk/>
            <pc:sldMk cId="3264780507" sldId="259"/>
            <ac:spMk id="155" creationId="{D9F5512A-48E1-4C07-B75E-3CCC517B6804}"/>
          </ac:spMkLst>
        </pc:spChg>
        <pc:spChg chg="add del">
          <ac:chgData name="Karthik Jaganathan Loganathan" userId="707f89de905163f7" providerId="LiveId" clId="{2456C1D9-3517-4FFF-B1EE-32B4172CCC7D}" dt="2022-03-12T02:49:29.393" v="3888" actId="26606"/>
          <ac:spMkLst>
            <pc:docMk/>
            <pc:sldMk cId="3264780507" sldId="259"/>
            <ac:spMk id="156" creationId="{B429BAE5-B200-4FC0-BBC1-8D7C57D1D9F4}"/>
          </ac:spMkLst>
        </pc:spChg>
        <pc:spChg chg="add del">
          <ac:chgData name="Karthik Jaganathan Loganathan" userId="707f89de905163f7" providerId="LiveId" clId="{2456C1D9-3517-4FFF-B1EE-32B4172CCC7D}" dt="2022-03-12T02:49:31.174" v="3890" actId="26606"/>
          <ac:spMkLst>
            <pc:docMk/>
            <pc:sldMk cId="3264780507" sldId="259"/>
            <ac:spMk id="176" creationId="{F4155C20-3F0E-4576-8A0B-C345B62312DA}"/>
          </ac:spMkLst>
        </pc:spChg>
        <pc:spChg chg="add del">
          <ac:chgData name="Karthik Jaganathan Loganathan" userId="707f89de905163f7" providerId="LiveId" clId="{2456C1D9-3517-4FFF-B1EE-32B4172CCC7D}" dt="2022-03-12T02:49:31.174" v="3890" actId="26606"/>
          <ac:spMkLst>
            <pc:docMk/>
            <pc:sldMk cId="3264780507" sldId="259"/>
            <ac:spMk id="178" creationId="{0BAEB82B-9A6B-4982-B56B-7529C6EA9A95}"/>
          </ac:spMkLst>
        </pc:spChg>
        <pc:spChg chg="add del">
          <ac:chgData name="Karthik Jaganathan Loganathan" userId="707f89de905163f7" providerId="LiveId" clId="{2456C1D9-3517-4FFF-B1EE-32B4172CCC7D}" dt="2022-03-12T02:49:31.174" v="3890" actId="26606"/>
          <ac:spMkLst>
            <pc:docMk/>
            <pc:sldMk cId="3264780507" sldId="259"/>
            <ac:spMk id="179" creationId="{FC71CE45-EECF-4555-AD4B-1B3D0D5D1540}"/>
          </ac:spMkLst>
        </pc:spChg>
        <pc:spChg chg="add del">
          <ac:chgData name="Karthik Jaganathan Loganathan" userId="707f89de905163f7" providerId="LiveId" clId="{2456C1D9-3517-4FFF-B1EE-32B4172CCC7D}" dt="2022-03-12T02:49:31.174" v="3890" actId="26606"/>
          <ac:spMkLst>
            <pc:docMk/>
            <pc:sldMk cId="3264780507" sldId="259"/>
            <ac:spMk id="180" creationId="{53AA89D1-0C70-46BB-8E35-5722A4B18A78}"/>
          </ac:spMkLst>
        </pc:spChg>
        <pc:spChg chg="add del">
          <ac:chgData name="Karthik Jaganathan Loganathan" userId="707f89de905163f7" providerId="LiveId" clId="{2456C1D9-3517-4FFF-B1EE-32B4172CCC7D}" dt="2022-03-12T02:50:24.521" v="3902" actId="26606"/>
          <ac:spMkLst>
            <pc:docMk/>
            <pc:sldMk cId="3264780507" sldId="259"/>
            <ac:spMk id="182" creationId="{14FB2BD5-6AAB-46F7-A8D1-665DAE973096}"/>
          </ac:spMkLst>
        </pc:spChg>
        <pc:spChg chg="add del">
          <ac:chgData name="Karthik Jaganathan Loganathan" userId="707f89de905163f7" providerId="LiveId" clId="{2456C1D9-3517-4FFF-B1EE-32B4172CCC7D}" dt="2022-03-12T02:50:24.521" v="3902" actId="26606"/>
          <ac:spMkLst>
            <pc:docMk/>
            <pc:sldMk cId="3264780507" sldId="259"/>
            <ac:spMk id="183" creationId="{A5271697-90F1-4A23-8EF2-0179F2EAFACB}"/>
          </ac:spMkLst>
        </pc:spChg>
        <pc:spChg chg="add del">
          <ac:chgData name="Karthik Jaganathan Loganathan" userId="707f89de905163f7" providerId="LiveId" clId="{2456C1D9-3517-4FFF-B1EE-32B4172CCC7D}" dt="2022-03-12T02:50:24.521" v="3902" actId="26606"/>
          <ac:spMkLst>
            <pc:docMk/>
            <pc:sldMk cId="3264780507" sldId="259"/>
            <ac:spMk id="184" creationId="{D9F5512A-48E1-4C07-B75E-3CCC517B6804}"/>
          </ac:spMkLst>
        </pc:spChg>
        <pc:spChg chg="add del">
          <ac:chgData name="Karthik Jaganathan Loganathan" userId="707f89de905163f7" providerId="LiveId" clId="{2456C1D9-3517-4FFF-B1EE-32B4172CCC7D}" dt="2022-03-12T02:50:24.521" v="3902" actId="26606"/>
          <ac:spMkLst>
            <pc:docMk/>
            <pc:sldMk cId="3264780507" sldId="259"/>
            <ac:spMk id="185" creationId="{B429BAE5-B200-4FC0-BBC1-8D7C57D1D9F4}"/>
          </ac:spMkLst>
        </pc:spChg>
        <pc:spChg chg="add">
          <ac:chgData name="Karthik Jaganathan Loganathan" userId="707f89de905163f7" providerId="LiveId" clId="{2456C1D9-3517-4FFF-B1EE-32B4172CCC7D}" dt="2022-03-12T02:50:24.521" v="3902" actId="26606"/>
          <ac:spMkLst>
            <pc:docMk/>
            <pc:sldMk cId="3264780507" sldId="259"/>
            <ac:spMk id="205" creationId="{6A1473A6-3F22-483E-8A30-80B9D2B14592}"/>
          </ac:spMkLst>
        </pc:spChg>
        <pc:grpChg chg="add del">
          <ac:chgData name="Karthik Jaganathan Loganathan" userId="707f89de905163f7" providerId="LiveId" clId="{2456C1D9-3517-4FFF-B1EE-32B4172CCC7D}" dt="2022-03-12T02:49:08.082" v="3857" actId="26606"/>
          <ac:grpSpMkLst>
            <pc:docMk/>
            <pc:sldMk cId="3264780507" sldId="259"/>
            <ac:grpSpMk id="27" creationId="{AA1375E3-3E53-4D75-BAB7-E5929BFCB25F}"/>
          </ac:grpSpMkLst>
        </pc:grpChg>
        <pc:grpChg chg="add del">
          <ac:chgData name="Karthik Jaganathan Loganathan" userId="707f89de905163f7" providerId="LiveId" clId="{2456C1D9-3517-4FFF-B1EE-32B4172CCC7D}" dt="2022-03-12T02:49:12.806" v="3863" actId="26606"/>
          <ac:grpSpMkLst>
            <pc:docMk/>
            <pc:sldMk cId="3264780507" sldId="259"/>
            <ac:grpSpMk id="42" creationId="{6B67BE95-96EF-433C-9F29-B0732AA6B6AC}"/>
          </ac:grpSpMkLst>
        </pc:grpChg>
        <pc:grpChg chg="add del">
          <ac:chgData name="Karthik Jaganathan Loganathan" userId="707f89de905163f7" providerId="LiveId" clId="{2456C1D9-3517-4FFF-B1EE-32B4172CCC7D}" dt="2022-03-12T02:49:12.806" v="3863" actId="26606"/>
          <ac:grpSpMkLst>
            <pc:docMk/>
            <pc:sldMk cId="3264780507" sldId="259"/>
            <ac:grpSpMk id="47" creationId="{D6E8B984-55B9-4A62-A043-997D00F0AE09}"/>
          </ac:grpSpMkLst>
        </pc:grpChg>
        <pc:grpChg chg="add del">
          <ac:chgData name="Karthik Jaganathan Loganathan" userId="707f89de905163f7" providerId="LiveId" clId="{2456C1D9-3517-4FFF-B1EE-32B4172CCC7D}" dt="2022-03-12T02:49:13.999" v="3865" actId="26606"/>
          <ac:grpSpMkLst>
            <pc:docMk/>
            <pc:sldMk cId="3264780507" sldId="259"/>
            <ac:grpSpMk id="57" creationId="{DAA26DFA-AAB2-4973-9C17-16D587C7B198}"/>
          </ac:grpSpMkLst>
        </pc:grpChg>
        <pc:grpChg chg="add del">
          <ac:chgData name="Karthik Jaganathan Loganathan" userId="707f89de905163f7" providerId="LiveId" clId="{2456C1D9-3517-4FFF-B1EE-32B4172CCC7D}" dt="2022-03-12T02:49:20.791" v="3876" actId="26606"/>
          <ac:grpSpMkLst>
            <pc:docMk/>
            <pc:sldMk cId="3264780507" sldId="259"/>
            <ac:grpSpMk id="81" creationId="{97264A61-6AE3-4DC0-A455-5EDC604E394D}"/>
          </ac:grpSpMkLst>
        </pc:grpChg>
        <pc:grpChg chg="add del">
          <ac:chgData name="Karthik Jaganathan Loganathan" userId="707f89de905163f7" providerId="LiveId" clId="{2456C1D9-3517-4FFF-B1EE-32B4172CCC7D}" dt="2022-03-12T02:49:20.791" v="3876" actId="26606"/>
          <ac:grpSpMkLst>
            <pc:docMk/>
            <pc:sldMk cId="3264780507" sldId="259"/>
            <ac:grpSpMk id="84" creationId="{D691EE10-D5F3-48FA-BE55-F24A0BE59EF6}"/>
          </ac:grpSpMkLst>
        </pc:grpChg>
        <pc:grpChg chg="add del">
          <ac:chgData name="Karthik Jaganathan Loganathan" userId="707f89de905163f7" providerId="LiveId" clId="{2456C1D9-3517-4FFF-B1EE-32B4172CCC7D}" dt="2022-03-12T02:49:20.791" v="3876" actId="26606"/>
          <ac:grpSpMkLst>
            <pc:docMk/>
            <pc:sldMk cId="3264780507" sldId="259"/>
            <ac:grpSpMk id="87" creationId="{43F5E015-E085-4624-B431-B42414448684}"/>
          </ac:grpSpMkLst>
        </pc:grpChg>
        <pc:grpChg chg="add del">
          <ac:chgData name="Karthik Jaganathan Loganathan" userId="707f89de905163f7" providerId="LiveId" clId="{2456C1D9-3517-4FFF-B1EE-32B4172CCC7D}" dt="2022-03-12T02:49:24.340" v="3878" actId="26606"/>
          <ac:grpSpMkLst>
            <pc:docMk/>
            <pc:sldMk cId="3264780507" sldId="259"/>
            <ac:grpSpMk id="94" creationId="{24413201-85BF-4680-A7D4-10CDBD03569C}"/>
          </ac:grpSpMkLst>
        </pc:grpChg>
        <pc:grpChg chg="add del">
          <ac:chgData name="Karthik Jaganathan Loganathan" userId="707f89de905163f7" providerId="LiveId" clId="{2456C1D9-3517-4FFF-B1EE-32B4172CCC7D}" dt="2022-03-12T02:49:28.002" v="3884" actId="26606"/>
          <ac:grpSpMkLst>
            <pc:docMk/>
            <pc:sldMk cId="3264780507" sldId="259"/>
            <ac:grpSpMk id="133" creationId="{1E8369D0-2C3B-4E27-AC6C-A246AC28CDA1}"/>
          </ac:grpSpMkLst>
        </pc:grpChg>
        <pc:grpChg chg="add del">
          <ac:chgData name="Karthik Jaganathan Loganathan" userId="707f89de905163f7" providerId="LiveId" clId="{2456C1D9-3517-4FFF-B1EE-32B4172CCC7D}" dt="2022-03-12T02:49:28.002" v="3884" actId="26606"/>
          <ac:grpSpMkLst>
            <pc:docMk/>
            <pc:sldMk cId="3264780507" sldId="259"/>
            <ac:grpSpMk id="136" creationId="{C6F74901-2A71-43C3-837C-27CCD6B6D636}"/>
          </ac:grpSpMkLst>
        </pc:grpChg>
        <pc:grpChg chg="add del">
          <ac:chgData name="Karthik Jaganathan Loganathan" userId="707f89de905163f7" providerId="LiveId" clId="{2456C1D9-3517-4FFF-B1EE-32B4172CCC7D}" dt="2022-03-12T02:49:28.619" v="3886" actId="26606"/>
          <ac:grpSpMkLst>
            <pc:docMk/>
            <pc:sldMk cId="3264780507" sldId="259"/>
            <ac:grpSpMk id="149" creationId="{AA39BAE7-7EB8-4E22-BCBB-F00F514DB7EA}"/>
          </ac:grpSpMkLst>
        </pc:grpChg>
        <pc:grpChg chg="add del">
          <ac:chgData name="Karthik Jaganathan Loganathan" userId="707f89de905163f7" providerId="LiveId" clId="{2456C1D9-3517-4FFF-B1EE-32B4172CCC7D}" dt="2022-03-12T02:49:29.393" v="3888" actId="26606"/>
          <ac:grpSpMkLst>
            <pc:docMk/>
            <pc:sldMk cId="3264780507" sldId="259"/>
            <ac:grpSpMk id="157" creationId="{31D279A5-A726-4EB1-8C82-5DCAD72061E9}"/>
          </ac:grpSpMkLst>
        </pc:grpChg>
        <pc:grpChg chg="add del">
          <ac:chgData name="Karthik Jaganathan Loganathan" userId="707f89de905163f7" providerId="LiveId" clId="{2456C1D9-3517-4FFF-B1EE-32B4172CCC7D}" dt="2022-03-12T02:50:24.521" v="3902" actId="26606"/>
          <ac:grpSpMkLst>
            <pc:docMk/>
            <pc:sldMk cId="3264780507" sldId="259"/>
            <ac:grpSpMk id="186" creationId="{31D279A5-A726-4EB1-8C82-5DCAD72061E9}"/>
          </ac:grpSpMkLst>
        </pc:grpChg>
        <pc:grpChg chg="add">
          <ac:chgData name="Karthik Jaganathan Loganathan" userId="707f89de905163f7" providerId="LiveId" clId="{2456C1D9-3517-4FFF-B1EE-32B4172CCC7D}" dt="2022-03-12T02:50:24.521" v="3902" actId="26606"/>
          <ac:grpSpMkLst>
            <pc:docMk/>
            <pc:sldMk cId="3264780507" sldId="259"/>
            <ac:grpSpMk id="207" creationId="{AA1375E3-3E53-4D75-BAB7-E5929BFCB25F}"/>
          </ac:grpSpMkLst>
        </pc:grpChg>
        <pc:picChg chg="add del">
          <ac:chgData name="Karthik Jaganathan Loganathan" userId="707f89de905163f7" providerId="LiveId" clId="{2456C1D9-3517-4FFF-B1EE-32B4172CCC7D}" dt="2022-03-12T02:48:57.125" v="3849" actId="26606"/>
          <ac:picMkLst>
            <pc:docMk/>
            <pc:sldMk cId="3264780507" sldId="259"/>
            <ac:picMk id="5" creationId="{631D118E-83EC-0AF8-5963-0F7BDBA05BA9}"/>
          </ac:picMkLst>
        </pc:picChg>
        <pc:picChg chg="add del">
          <ac:chgData name="Karthik Jaganathan Loganathan" userId="707f89de905163f7" providerId="LiveId" clId="{2456C1D9-3517-4FFF-B1EE-32B4172CCC7D}" dt="2022-03-12T02:49:00.753" v="3851" actId="26606"/>
          <ac:picMkLst>
            <pc:docMk/>
            <pc:sldMk cId="3264780507" sldId="259"/>
            <ac:picMk id="13" creationId="{27EE4BE4-C5C6-C7DE-0925-9B2D62BCB342}"/>
          </ac:picMkLst>
        </pc:picChg>
        <pc:cxnChg chg="add del">
          <ac:chgData name="Karthik Jaganathan Loganathan" userId="707f89de905163f7" providerId="LiveId" clId="{2456C1D9-3517-4FFF-B1EE-32B4172CCC7D}" dt="2022-03-12T02:49:17.744" v="3868" actId="26606"/>
          <ac:cxnSpMkLst>
            <pc:docMk/>
            <pc:sldMk cId="3264780507" sldId="259"/>
            <ac:cxnSpMk id="67" creationId="{56020367-4FD5-4596-8E10-C5F095CD8DBF}"/>
          </ac:cxnSpMkLst>
        </pc:cxnChg>
        <pc:cxnChg chg="add del">
          <ac:chgData name="Karthik Jaganathan Loganathan" userId="707f89de905163f7" providerId="LiveId" clId="{2456C1D9-3517-4FFF-B1EE-32B4172CCC7D}" dt="2022-03-12T02:49:24.340" v="3878" actId="26606"/>
          <ac:cxnSpMkLst>
            <pc:docMk/>
            <pc:sldMk cId="3264780507" sldId="259"/>
            <ac:cxnSpMk id="117" creationId="{827752EF-DAA7-4BF0-A506-7BB5FF0336D6}"/>
          </ac:cxnSpMkLst>
        </pc:cxnChg>
        <pc:cxnChg chg="add del">
          <ac:chgData name="Karthik Jaganathan Loganathan" userId="707f89de905163f7" providerId="LiveId" clId="{2456C1D9-3517-4FFF-B1EE-32B4172CCC7D}" dt="2022-03-12T02:49:31.174" v="3890" actId="26606"/>
          <ac:cxnSpMkLst>
            <pc:docMk/>
            <pc:sldMk cId="3264780507" sldId="259"/>
            <ac:cxnSpMk id="177" creationId="{56020367-4FD5-4596-8E10-C5F095CD8DBF}"/>
          </ac:cxnSpMkLst>
        </pc:cxnChg>
      </pc:sldChg>
      <pc:sldChg chg="addSp delSp modSp new mod setBg setClrOvrMap">
        <pc:chgData name="Karthik Jaganathan Loganathan" userId="707f89de905163f7" providerId="LiveId" clId="{2456C1D9-3517-4FFF-B1EE-32B4172CCC7D}" dt="2022-03-12T02:51:24.175" v="3918" actId="26606"/>
        <pc:sldMkLst>
          <pc:docMk/>
          <pc:sldMk cId="265154497" sldId="260"/>
        </pc:sldMkLst>
        <pc:spChg chg="mod">
          <ac:chgData name="Karthik Jaganathan Loganathan" userId="707f89de905163f7" providerId="LiveId" clId="{2456C1D9-3517-4FFF-B1EE-32B4172CCC7D}" dt="2022-03-12T02:51:24.175" v="3918" actId="26606"/>
          <ac:spMkLst>
            <pc:docMk/>
            <pc:sldMk cId="265154497" sldId="260"/>
            <ac:spMk id="2" creationId="{9D03B903-C336-41FD-B701-8F2ED0349238}"/>
          </ac:spMkLst>
        </pc:spChg>
        <pc:spChg chg="add del">
          <ac:chgData name="Karthik Jaganathan Loganathan" userId="707f89de905163f7" providerId="LiveId" clId="{2456C1D9-3517-4FFF-B1EE-32B4172CCC7D}" dt="2022-03-12T02:51:24.175" v="3918" actId="26606"/>
          <ac:spMkLst>
            <pc:docMk/>
            <pc:sldMk cId="265154497" sldId="260"/>
            <ac:spMk id="8" creationId="{E49CC64F-7275-4E33-961B-0C5CDC439875}"/>
          </ac:spMkLst>
        </pc:spChg>
        <pc:spChg chg="add">
          <ac:chgData name="Karthik Jaganathan Loganathan" userId="707f89de905163f7" providerId="LiveId" clId="{2456C1D9-3517-4FFF-B1EE-32B4172CCC7D}" dt="2022-03-12T02:51:24.175" v="3918" actId="26606"/>
          <ac:spMkLst>
            <pc:docMk/>
            <pc:sldMk cId="265154497" sldId="260"/>
            <ac:spMk id="13" creationId="{47942995-B07F-4636-9A06-C6A104B260A8}"/>
          </ac:spMkLst>
        </pc:spChg>
        <pc:spChg chg="add">
          <ac:chgData name="Karthik Jaganathan Loganathan" userId="707f89de905163f7" providerId="LiveId" clId="{2456C1D9-3517-4FFF-B1EE-32B4172CCC7D}" dt="2022-03-12T02:51:24.175" v="3918" actId="26606"/>
          <ac:spMkLst>
            <pc:docMk/>
            <pc:sldMk cId="265154497" sldId="260"/>
            <ac:spMk id="20" creationId="{B81933D1-5615-42C7-9C0B-4EB7105CCE2D}"/>
          </ac:spMkLst>
        </pc:spChg>
        <pc:spChg chg="add">
          <ac:chgData name="Karthik Jaganathan Loganathan" userId="707f89de905163f7" providerId="LiveId" clId="{2456C1D9-3517-4FFF-B1EE-32B4172CCC7D}" dt="2022-03-12T02:51:24.175" v="3918" actId="26606"/>
          <ac:spMkLst>
            <pc:docMk/>
            <pc:sldMk cId="265154497" sldId="260"/>
            <ac:spMk id="22" creationId="{19C9EAEA-39D0-4B0E-A0EB-51E7B26740B1}"/>
          </ac:spMkLst>
        </pc:spChg>
        <pc:grpChg chg="add">
          <ac:chgData name="Karthik Jaganathan Loganathan" userId="707f89de905163f7" providerId="LiveId" clId="{2456C1D9-3517-4FFF-B1EE-32B4172CCC7D}" dt="2022-03-12T02:51:24.175" v="3918" actId="26606"/>
          <ac:grpSpMkLst>
            <pc:docMk/>
            <pc:sldMk cId="265154497" sldId="260"/>
            <ac:grpSpMk id="15" creationId="{032D8612-31EB-44CF-A1D0-14FD4C705424}"/>
          </ac:grpSpMkLst>
        </pc:grpChg>
        <pc:picChg chg="add mod">
          <ac:chgData name="Karthik Jaganathan Loganathan" userId="707f89de905163f7" providerId="LiveId" clId="{2456C1D9-3517-4FFF-B1EE-32B4172CCC7D}" dt="2022-03-12T02:51:24.175" v="3918" actId="26606"/>
          <ac:picMkLst>
            <pc:docMk/>
            <pc:sldMk cId="265154497" sldId="260"/>
            <ac:picMk id="4" creationId="{59524AEF-5734-D897-1D78-8710827CFD36}"/>
          </ac:picMkLst>
        </pc:picChg>
      </pc:sldChg>
      <pc:sldChg chg="addSp delSp modSp new mod setBg">
        <pc:chgData name="Karthik Jaganathan Loganathan" userId="707f89de905163f7" providerId="LiveId" clId="{2456C1D9-3517-4FFF-B1EE-32B4172CCC7D}" dt="2022-03-12T02:53:55.738" v="3924" actId="27636"/>
        <pc:sldMkLst>
          <pc:docMk/>
          <pc:sldMk cId="1091349823" sldId="261"/>
        </pc:sldMkLst>
        <pc:spChg chg="mod">
          <ac:chgData name="Karthik Jaganathan Loganathan" userId="707f89de905163f7" providerId="LiveId" clId="{2456C1D9-3517-4FFF-B1EE-32B4172CCC7D}" dt="2022-03-12T02:53:34.790" v="3920" actId="26606"/>
          <ac:spMkLst>
            <pc:docMk/>
            <pc:sldMk cId="1091349823" sldId="261"/>
            <ac:spMk id="2" creationId="{8874095B-426A-4268-88E4-5028904BFD59}"/>
          </ac:spMkLst>
        </pc:spChg>
        <pc:spChg chg="add del mod">
          <ac:chgData name="Karthik Jaganathan Loganathan" userId="707f89de905163f7" providerId="LiveId" clId="{2456C1D9-3517-4FFF-B1EE-32B4172CCC7D}" dt="2022-03-12T02:53:55.738" v="3924" actId="27636"/>
          <ac:spMkLst>
            <pc:docMk/>
            <pc:sldMk cId="1091349823" sldId="261"/>
            <ac:spMk id="3" creationId="{4A109BCA-3A57-4428-8A2E-0AEFCA1A03CD}"/>
          </ac:spMkLst>
        </pc:spChg>
        <pc:spChg chg="add del mod">
          <ac:chgData name="Karthik Jaganathan Loganathan" userId="707f89de905163f7" providerId="LiveId" clId="{2456C1D9-3517-4FFF-B1EE-32B4172CCC7D}" dt="2022-03-12T02:09:32.196" v="2773"/>
          <ac:spMkLst>
            <pc:docMk/>
            <pc:sldMk cId="1091349823" sldId="261"/>
            <ac:spMk id="4" creationId="{DD9317F5-6E40-4D98-8999-8A5F14AF0D40}"/>
          </ac:spMkLst>
        </pc:spChg>
        <pc:spChg chg="add">
          <ac:chgData name="Karthik Jaganathan Loganathan" userId="707f89de905163f7" providerId="LiveId" clId="{2456C1D9-3517-4FFF-B1EE-32B4172CCC7D}" dt="2022-03-12T02:53:34.790" v="3920" actId="26606"/>
          <ac:spMkLst>
            <pc:docMk/>
            <pc:sldMk cId="1091349823" sldId="261"/>
            <ac:spMk id="8" creationId="{6A1473A6-3F22-483E-8A30-80B9D2B14592}"/>
          </ac:spMkLst>
        </pc:spChg>
        <pc:grpChg chg="add">
          <ac:chgData name="Karthik Jaganathan Loganathan" userId="707f89de905163f7" providerId="LiveId" clId="{2456C1D9-3517-4FFF-B1EE-32B4172CCC7D}" dt="2022-03-12T02:53:34.790" v="3920" actId="26606"/>
          <ac:grpSpMkLst>
            <pc:docMk/>
            <pc:sldMk cId="1091349823" sldId="261"/>
            <ac:grpSpMk id="10" creationId="{AA1375E3-3E53-4D75-BAB7-E5929BFCB25F}"/>
          </ac:grpSpMkLst>
        </pc:grpChg>
      </pc:sldChg>
      <pc:sldChg chg="addSp delSp modSp new mod setBg setClrOvrMap">
        <pc:chgData name="Karthik Jaganathan Loganathan" userId="707f89de905163f7" providerId="LiveId" clId="{2456C1D9-3517-4FFF-B1EE-32B4172CCC7D}" dt="2022-03-12T02:52:45.095" v="3919" actId="26606"/>
        <pc:sldMkLst>
          <pc:docMk/>
          <pc:sldMk cId="281380278" sldId="262"/>
        </pc:sldMkLst>
        <pc:spChg chg="add mod">
          <ac:chgData name="Karthik Jaganathan Loganathan" userId="707f89de905163f7" providerId="LiveId" clId="{2456C1D9-3517-4FFF-B1EE-32B4172CCC7D}" dt="2022-03-12T02:52:45.095" v="3919" actId="26606"/>
          <ac:spMkLst>
            <pc:docMk/>
            <pc:sldMk cId="281380278" sldId="262"/>
            <ac:spMk id="2" creationId="{A16B706B-A7B7-4516-8166-6E32826CB289}"/>
          </ac:spMkLst>
        </pc:spChg>
        <pc:spChg chg="add del mod">
          <ac:chgData name="Karthik Jaganathan Loganathan" userId="707f89de905163f7" providerId="LiveId" clId="{2456C1D9-3517-4FFF-B1EE-32B4172CCC7D}" dt="2022-03-12T02:52:45.095" v="3919" actId="26606"/>
          <ac:spMkLst>
            <pc:docMk/>
            <pc:sldMk cId="281380278" sldId="262"/>
            <ac:spMk id="3" creationId="{FA3B985B-43F3-42E7-8247-9619EA1BA153}"/>
          </ac:spMkLst>
        </pc:spChg>
        <pc:spChg chg="add">
          <ac:chgData name="Karthik Jaganathan Loganathan" userId="707f89de905163f7" providerId="LiveId" clId="{2456C1D9-3517-4FFF-B1EE-32B4172CCC7D}" dt="2022-03-12T02:52:45.095" v="3919" actId="26606"/>
          <ac:spMkLst>
            <pc:docMk/>
            <pc:sldMk cId="281380278" sldId="262"/>
            <ac:spMk id="10" creationId="{C5E6CFF1-2F42-4E10-9A97-F116F46F53FE}"/>
          </ac:spMkLst>
        </pc:spChg>
        <pc:graphicFrameChg chg="add">
          <ac:chgData name="Karthik Jaganathan Loganathan" userId="707f89de905163f7" providerId="LiveId" clId="{2456C1D9-3517-4FFF-B1EE-32B4172CCC7D}" dt="2022-03-12T02:52:45.095" v="3919" actId="26606"/>
          <ac:graphicFrameMkLst>
            <pc:docMk/>
            <pc:sldMk cId="281380278" sldId="262"/>
            <ac:graphicFrameMk id="5" creationId="{7CC8FC1A-33F3-DB00-3764-6E13560A5304}"/>
          </ac:graphicFrameMkLst>
        </pc:graphicFrameChg>
        <pc:picChg chg="add">
          <ac:chgData name="Karthik Jaganathan Loganathan" userId="707f89de905163f7" providerId="LiveId" clId="{2456C1D9-3517-4FFF-B1EE-32B4172CCC7D}" dt="2022-03-12T02:52:45.095" v="3919" actId="26606"/>
          <ac:picMkLst>
            <pc:docMk/>
            <pc:sldMk cId="281380278" sldId="262"/>
            <ac:picMk id="6" creationId="{C5E07392-BE9E-84A7-E93A-4A3541924BB1}"/>
          </ac:picMkLst>
        </pc:picChg>
        <pc:cxnChg chg="add">
          <ac:chgData name="Karthik Jaganathan Loganathan" userId="707f89de905163f7" providerId="LiveId" clId="{2456C1D9-3517-4FFF-B1EE-32B4172CCC7D}" dt="2022-03-12T02:52:45.095" v="3919" actId="26606"/>
          <ac:cxnSpMkLst>
            <pc:docMk/>
            <pc:sldMk cId="281380278" sldId="262"/>
            <ac:cxnSpMk id="12" creationId="{67182200-4859-4C8D-BCBB-55B245C28BA3}"/>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hyperlink" Target="https://cryptic-wave-07227.herokuapp.com/" TargetMode="External"/><Relationship Id="rId5" Type="http://schemas.openxmlformats.org/officeDocument/2006/relationships/image" Target="../media/image15.svg"/><Relationship Id="rId4"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hyperlink" Target="https://cryptic-wave-07227.herokuapp.com/" TargetMode="External"/><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7D305-5AA3-4A36-9301-6E737B4F6A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AE7D24-885A-462B-9249-F650CE22F496}">
      <dgm:prSet/>
      <dgm:spPr/>
      <dgm:t>
        <a:bodyPr/>
        <a:lstStyle/>
        <a:p>
          <a:r>
            <a:rPr lang="en-US" b="1" i="1" u="sng"/>
            <a:t>Elevator pitch:</a:t>
          </a:r>
          <a:endParaRPr lang="en-US"/>
        </a:p>
      </dgm:t>
    </dgm:pt>
    <dgm:pt modelId="{E21EEE28-AC2E-47A6-8D05-A9B0C9555B05}" type="parTrans" cxnId="{6989C052-C8F8-41A0-AD7B-51B53D9B1374}">
      <dgm:prSet/>
      <dgm:spPr/>
      <dgm:t>
        <a:bodyPr/>
        <a:lstStyle/>
        <a:p>
          <a:endParaRPr lang="en-US"/>
        </a:p>
      </dgm:t>
    </dgm:pt>
    <dgm:pt modelId="{27CB8945-3625-4B33-989D-C283FF8195BD}" type="sibTrans" cxnId="{6989C052-C8F8-41A0-AD7B-51B53D9B1374}">
      <dgm:prSet/>
      <dgm:spPr/>
      <dgm:t>
        <a:bodyPr/>
        <a:lstStyle/>
        <a:p>
          <a:endParaRPr lang="en-US"/>
        </a:p>
      </dgm:t>
    </dgm:pt>
    <dgm:pt modelId="{013CD312-EFD6-4D98-BBBD-B55662E49101}">
      <dgm:prSet/>
      <dgm:spPr/>
      <dgm:t>
        <a:bodyPr/>
        <a:lstStyle/>
        <a:p>
          <a:r>
            <a:rPr lang="en-US" b="0" i="1"/>
            <a:t>Doctor-Appointment is a booking tool to help new and existing patients to look for doctors that are available for check-up appointment. The patients can choose doctor whom they want to book for their next check-up appointment after which they would be able to chose the date and time and book the appointment</a:t>
          </a:r>
          <a:endParaRPr lang="en-US"/>
        </a:p>
      </dgm:t>
    </dgm:pt>
    <dgm:pt modelId="{D014CD05-7FE0-464E-AC2F-25F481459907}" type="parTrans" cxnId="{BA2142FE-612E-4826-BAE1-3908FBC5AF9D}">
      <dgm:prSet/>
      <dgm:spPr/>
      <dgm:t>
        <a:bodyPr/>
        <a:lstStyle/>
        <a:p>
          <a:endParaRPr lang="en-US"/>
        </a:p>
      </dgm:t>
    </dgm:pt>
    <dgm:pt modelId="{2EFEE7D6-72E1-4AE7-A418-E810B2E9EAB1}" type="sibTrans" cxnId="{BA2142FE-612E-4826-BAE1-3908FBC5AF9D}">
      <dgm:prSet/>
      <dgm:spPr/>
      <dgm:t>
        <a:bodyPr/>
        <a:lstStyle/>
        <a:p>
          <a:endParaRPr lang="en-US"/>
        </a:p>
      </dgm:t>
    </dgm:pt>
    <dgm:pt modelId="{946F4611-F20E-4A2A-9E1A-BFB571A9E055}" type="pres">
      <dgm:prSet presAssocID="{7F27D305-5AA3-4A36-9301-6E737B4F6A43}" presName="root" presStyleCnt="0">
        <dgm:presLayoutVars>
          <dgm:dir/>
          <dgm:resizeHandles val="exact"/>
        </dgm:presLayoutVars>
      </dgm:prSet>
      <dgm:spPr/>
    </dgm:pt>
    <dgm:pt modelId="{FA7F1042-72CF-43AD-8932-44CB13D7118F}" type="pres">
      <dgm:prSet presAssocID="{E6AE7D24-885A-462B-9249-F650CE22F496}" presName="compNode" presStyleCnt="0"/>
      <dgm:spPr/>
    </dgm:pt>
    <dgm:pt modelId="{153A7C3D-033D-4939-9B47-E5F23F822977}" type="pres">
      <dgm:prSet presAssocID="{E6AE7D24-885A-462B-9249-F650CE22F496}" presName="bgRect" presStyleLbl="bgShp" presStyleIdx="0" presStyleCnt="2"/>
      <dgm:spPr/>
    </dgm:pt>
    <dgm:pt modelId="{29820B13-387A-4560-A319-B2902C7D75CA}" type="pres">
      <dgm:prSet presAssocID="{E6AE7D24-885A-462B-9249-F650CE22F4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vator"/>
        </a:ext>
      </dgm:extLst>
    </dgm:pt>
    <dgm:pt modelId="{A5FD0C32-8ECA-4711-929B-F24B904D7B0B}" type="pres">
      <dgm:prSet presAssocID="{E6AE7D24-885A-462B-9249-F650CE22F496}" presName="spaceRect" presStyleCnt="0"/>
      <dgm:spPr/>
    </dgm:pt>
    <dgm:pt modelId="{3817BD57-9875-471E-B77B-DDDB23C4CAF3}" type="pres">
      <dgm:prSet presAssocID="{E6AE7D24-885A-462B-9249-F650CE22F496}" presName="parTx" presStyleLbl="revTx" presStyleIdx="0" presStyleCnt="2">
        <dgm:presLayoutVars>
          <dgm:chMax val="0"/>
          <dgm:chPref val="0"/>
        </dgm:presLayoutVars>
      </dgm:prSet>
      <dgm:spPr/>
    </dgm:pt>
    <dgm:pt modelId="{A0E33438-0441-4B59-AF89-CEABA7206AB0}" type="pres">
      <dgm:prSet presAssocID="{27CB8945-3625-4B33-989D-C283FF8195BD}" presName="sibTrans" presStyleCnt="0"/>
      <dgm:spPr/>
    </dgm:pt>
    <dgm:pt modelId="{FB63A889-1D90-4CF5-8DB3-51C078EE3DCE}" type="pres">
      <dgm:prSet presAssocID="{013CD312-EFD6-4D98-BBBD-B55662E49101}" presName="compNode" presStyleCnt="0"/>
      <dgm:spPr/>
    </dgm:pt>
    <dgm:pt modelId="{49C797C2-5C2D-4D84-858C-7482A262B039}" type="pres">
      <dgm:prSet presAssocID="{013CD312-EFD6-4D98-BBBD-B55662E49101}" presName="bgRect" presStyleLbl="bgShp" presStyleIdx="1" presStyleCnt="2" custScaleX="97740" custScaleY="120172"/>
      <dgm:spPr/>
    </dgm:pt>
    <dgm:pt modelId="{369D3666-88CE-43E0-913E-E7C95E6EC1A1}" type="pres">
      <dgm:prSet presAssocID="{013CD312-EFD6-4D98-BBBD-B55662E491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8388DC79-D1E6-484A-880C-6AC26D567D42}" type="pres">
      <dgm:prSet presAssocID="{013CD312-EFD6-4D98-BBBD-B55662E49101}" presName="spaceRect" presStyleCnt="0"/>
      <dgm:spPr/>
    </dgm:pt>
    <dgm:pt modelId="{A75EE632-0916-469A-AE06-64035C6F398B}" type="pres">
      <dgm:prSet presAssocID="{013CD312-EFD6-4D98-BBBD-B55662E49101}" presName="parTx" presStyleLbl="revTx" presStyleIdx="1" presStyleCnt="2">
        <dgm:presLayoutVars>
          <dgm:chMax val="0"/>
          <dgm:chPref val="0"/>
        </dgm:presLayoutVars>
      </dgm:prSet>
      <dgm:spPr/>
    </dgm:pt>
  </dgm:ptLst>
  <dgm:cxnLst>
    <dgm:cxn modelId="{1F39C666-A931-44E4-889A-35580B51B79B}" type="presOf" srcId="{7F27D305-5AA3-4A36-9301-6E737B4F6A43}" destId="{946F4611-F20E-4A2A-9E1A-BFB571A9E055}" srcOrd="0" destOrd="0" presId="urn:microsoft.com/office/officeart/2018/2/layout/IconVerticalSolidList"/>
    <dgm:cxn modelId="{6989C052-C8F8-41A0-AD7B-51B53D9B1374}" srcId="{7F27D305-5AA3-4A36-9301-6E737B4F6A43}" destId="{E6AE7D24-885A-462B-9249-F650CE22F496}" srcOrd="0" destOrd="0" parTransId="{E21EEE28-AC2E-47A6-8D05-A9B0C9555B05}" sibTransId="{27CB8945-3625-4B33-989D-C283FF8195BD}"/>
    <dgm:cxn modelId="{4C7C67D4-5E55-40E4-B7E8-0ED8ACBF0F60}" type="presOf" srcId="{013CD312-EFD6-4D98-BBBD-B55662E49101}" destId="{A75EE632-0916-469A-AE06-64035C6F398B}" srcOrd="0" destOrd="0" presId="urn:microsoft.com/office/officeart/2018/2/layout/IconVerticalSolidList"/>
    <dgm:cxn modelId="{857591E6-6D7E-446F-A0E4-67487759219E}" type="presOf" srcId="{E6AE7D24-885A-462B-9249-F650CE22F496}" destId="{3817BD57-9875-471E-B77B-DDDB23C4CAF3}" srcOrd="0" destOrd="0" presId="urn:microsoft.com/office/officeart/2018/2/layout/IconVerticalSolidList"/>
    <dgm:cxn modelId="{BA2142FE-612E-4826-BAE1-3908FBC5AF9D}" srcId="{7F27D305-5AA3-4A36-9301-6E737B4F6A43}" destId="{013CD312-EFD6-4D98-BBBD-B55662E49101}" srcOrd="1" destOrd="0" parTransId="{D014CD05-7FE0-464E-AC2F-25F481459907}" sibTransId="{2EFEE7D6-72E1-4AE7-A418-E810B2E9EAB1}"/>
    <dgm:cxn modelId="{4CCEC18B-CAAA-44E0-AC9B-DCB28AC9419A}" type="presParOf" srcId="{946F4611-F20E-4A2A-9E1A-BFB571A9E055}" destId="{FA7F1042-72CF-43AD-8932-44CB13D7118F}" srcOrd="0" destOrd="0" presId="urn:microsoft.com/office/officeart/2018/2/layout/IconVerticalSolidList"/>
    <dgm:cxn modelId="{9FD81B78-9AF0-4A26-BA4D-2AEF2435FD07}" type="presParOf" srcId="{FA7F1042-72CF-43AD-8932-44CB13D7118F}" destId="{153A7C3D-033D-4939-9B47-E5F23F822977}" srcOrd="0" destOrd="0" presId="urn:microsoft.com/office/officeart/2018/2/layout/IconVerticalSolidList"/>
    <dgm:cxn modelId="{A7E34DF6-DDA3-4689-AB09-5D86EECE46E7}" type="presParOf" srcId="{FA7F1042-72CF-43AD-8932-44CB13D7118F}" destId="{29820B13-387A-4560-A319-B2902C7D75CA}" srcOrd="1" destOrd="0" presId="urn:microsoft.com/office/officeart/2018/2/layout/IconVerticalSolidList"/>
    <dgm:cxn modelId="{B3AA4FB0-619B-49CC-A4D0-F789E41B79B2}" type="presParOf" srcId="{FA7F1042-72CF-43AD-8932-44CB13D7118F}" destId="{A5FD0C32-8ECA-4711-929B-F24B904D7B0B}" srcOrd="2" destOrd="0" presId="urn:microsoft.com/office/officeart/2018/2/layout/IconVerticalSolidList"/>
    <dgm:cxn modelId="{588B74F6-1E23-4A5F-835B-D1395576454D}" type="presParOf" srcId="{FA7F1042-72CF-43AD-8932-44CB13D7118F}" destId="{3817BD57-9875-471E-B77B-DDDB23C4CAF3}" srcOrd="3" destOrd="0" presId="urn:microsoft.com/office/officeart/2018/2/layout/IconVerticalSolidList"/>
    <dgm:cxn modelId="{3C2A9C3B-9605-4671-9099-8467EAF053D3}" type="presParOf" srcId="{946F4611-F20E-4A2A-9E1A-BFB571A9E055}" destId="{A0E33438-0441-4B59-AF89-CEABA7206AB0}" srcOrd="1" destOrd="0" presId="urn:microsoft.com/office/officeart/2018/2/layout/IconVerticalSolidList"/>
    <dgm:cxn modelId="{3D918A64-7F3A-49ED-AAB6-728F5AEEE7B0}" type="presParOf" srcId="{946F4611-F20E-4A2A-9E1A-BFB571A9E055}" destId="{FB63A889-1D90-4CF5-8DB3-51C078EE3DCE}" srcOrd="2" destOrd="0" presId="urn:microsoft.com/office/officeart/2018/2/layout/IconVerticalSolidList"/>
    <dgm:cxn modelId="{1018C1B8-6FB7-4846-98D2-8C202B30989C}" type="presParOf" srcId="{FB63A889-1D90-4CF5-8DB3-51C078EE3DCE}" destId="{49C797C2-5C2D-4D84-858C-7482A262B039}" srcOrd="0" destOrd="0" presId="urn:microsoft.com/office/officeart/2018/2/layout/IconVerticalSolidList"/>
    <dgm:cxn modelId="{7CE0CF1A-54EF-48D7-8C48-5B8E5C8D5624}" type="presParOf" srcId="{FB63A889-1D90-4CF5-8DB3-51C078EE3DCE}" destId="{369D3666-88CE-43E0-913E-E7C95E6EC1A1}" srcOrd="1" destOrd="0" presId="urn:microsoft.com/office/officeart/2018/2/layout/IconVerticalSolidList"/>
    <dgm:cxn modelId="{43510823-4DBC-4F27-8726-8F62A4C06C0A}" type="presParOf" srcId="{FB63A889-1D90-4CF5-8DB3-51C078EE3DCE}" destId="{8388DC79-D1E6-484A-880C-6AC26D567D42}" srcOrd="2" destOrd="0" presId="urn:microsoft.com/office/officeart/2018/2/layout/IconVerticalSolidList"/>
    <dgm:cxn modelId="{60E0FDBE-5F71-4407-ADF6-79933D39AA27}" type="presParOf" srcId="{FB63A889-1D90-4CF5-8DB3-51C078EE3DCE}" destId="{A75EE632-0916-469A-AE06-64035C6F39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10D6E-A343-44C8-9337-74D4B97B3F7A}"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8E13EE1-4F3E-4F90-A76F-6B5774CE6883}">
      <dgm:prSet/>
      <dgm:spPr/>
      <dgm:t>
        <a:bodyPr/>
        <a:lstStyle/>
        <a:p>
          <a:r>
            <a:rPr lang="en-US" i="1"/>
            <a:t>Deployed: </a:t>
          </a:r>
          <a:r>
            <a:rPr lang="en-US" b="0" i="1">
              <a:hlinkClick xmlns:r="http://schemas.openxmlformats.org/officeDocument/2006/relationships" r:id="rId1"/>
            </a:rPr>
            <a:t>https://cryptic-wave-07227.herokuapp.com/</a:t>
          </a:r>
          <a:endParaRPr lang="en-US"/>
        </a:p>
      </dgm:t>
    </dgm:pt>
    <dgm:pt modelId="{5538FF26-55D9-44D6-AD0A-78A5901D970C}" type="parTrans" cxnId="{E32990AE-F660-4D78-9BC3-80FE20EA4D3A}">
      <dgm:prSet/>
      <dgm:spPr/>
      <dgm:t>
        <a:bodyPr/>
        <a:lstStyle/>
        <a:p>
          <a:endParaRPr lang="en-US"/>
        </a:p>
      </dgm:t>
    </dgm:pt>
    <dgm:pt modelId="{6EECFF26-AA66-46D6-BD0C-EA34B30569A0}" type="sibTrans" cxnId="{E32990AE-F660-4D78-9BC3-80FE20EA4D3A}">
      <dgm:prSet/>
      <dgm:spPr/>
      <dgm:t>
        <a:bodyPr/>
        <a:lstStyle/>
        <a:p>
          <a:endParaRPr lang="en-US"/>
        </a:p>
      </dgm:t>
    </dgm:pt>
    <dgm:pt modelId="{F51487BC-91A2-4DAC-AA7A-4DECECA50617}">
      <dgm:prSet/>
      <dgm:spPr/>
      <dgm:t>
        <a:bodyPr/>
        <a:lstStyle/>
        <a:p>
          <a:r>
            <a:rPr lang="en-US" i="1"/>
            <a:t>Github Repo: https://github.com/SanjeevKumar-DEV/Doctor-Appointment</a:t>
          </a:r>
          <a:endParaRPr lang="en-US"/>
        </a:p>
      </dgm:t>
    </dgm:pt>
    <dgm:pt modelId="{4B61AE6A-AA74-48C1-8CCA-CE9B5C740D48}" type="parTrans" cxnId="{4D38CE60-205A-4D84-A6EB-F933867C96EC}">
      <dgm:prSet/>
      <dgm:spPr/>
      <dgm:t>
        <a:bodyPr/>
        <a:lstStyle/>
        <a:p>
          <a:endParaRPr lang="en-US"/>
        </a:p>
      </dgm:t>
    </dgm:pt>
    <dgm:pt modelId="{268945DE-D13F-4B85-89D4-FFC52399A80C}" type="sibTrans" cxnId="{4D38CE60-205A-4D84-A6EB-F933867C96EC}">
      <dgm:prSet/>
      <dgm:spPr/>
      <dgm:t>
        <a:bodyPr/>
        <a:lstStyle/>
        <a:p>
          <a:endParaRPr lang="en-US"/>
        </a:p>
      </dgm:t>
    </dgm:pt>
    <dgm:pt modelId="{58B66BE5-68E6-470D-ABB7-E6544DD07AB4}" type="pres">
      <dgm:prSet presAssocID="{FD110D6E-A343-44C8-9337-74D4B97B3F7A}" presName="root" presStyleCnt="0">
        <dgm:presLayoutVars>
          <dgm:dir/>
          <dgm:resizeHandles val="exact"/>
        </dgm:presLayoutVars>
      </dgm:prSet>
      <dgm:spPr/>
    </dgm:pt>
    <dgm:pt modelId="{1D3D9C58-CF54-4A63-AA78-7DC4FAF32312}" type="pres">
      <dgm:prSet presAssocID="{18E13EE1-4F3E-4F90-A76F-6B5774CE6883}" presName="compNode" presStyleCnt="0"/>
      <dgm:spPr/>
    </dgm:pt>
    <dgm:pt modelId="{614514C8-3C76-40DC-B9E1-5B10C78BE215}" type="pres">
      <dgm:prSet presAssocID="{18E13EE1-4F3E-4F90-A76F-6B5774CE6883}" presName="bgRect" presStyleLbl="bgShp" presStyleIdx="0" presStyleCnt="2"/>
      <dgm:spPr/>
    </dgm:pt>
    <dgm:pt modelId="{17F5D159-38DA-461A-9DC4-A7D4705831BB}" type="pres">
      <dgm:prSet presAssocID="{18E13EE1-4F3E-4F90-A76F-6B5774CE688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choolhouse"/>
        </a:ext>
      </dgm:extLst>
    </dgm:pt>
    <dgm:pt modelId="{DF745647-E8CC-496C-A42F-E582BFEE49BE}" type="pres">
      <dgm:prSet presAssocID="{18E13EE1-4F3E-4F90-A76F-6B5774CE6883}" presName="spaceRect" presStyleCnt="0"/>
      <dgm:spPr/>
    </dgm:pt>
    <dgm:pt modelId="{338091DE-6A7D-4369-8764-C7305753DCEA}" type="pres">
      <dgm:prSet presAssocID="{18E13EE1-4F3E-4F90-A76F-6B5774CE6883}" presName="parTx" presStyleLbl="revTx" presStyleIdx="0" presStyleCnt="2">
        <dgm:presLayoutVars>
          <dgm:chMax val="0"/>
          <dgm:chPref val="0"/>
        </dgm:presLayoutVars>
      </dgm:prSet>
      <dgm:spPr/>
    </dgm:pt>
    <dgm:pt modelId="{ECC5CCC9-12F2-435A-BBFD-95D4F6E646A8}" type="pres">
      <dgm:prSet presAssocID="{6EECFF26-AA66-46D6-BD0C-EA34B30569A0}" presName="sibTrans" presStyleCnt="0"/>
      <dgm:spPr/>
    </dgm:pt>
    <dgm:pt modelId="{99537EC4-B212-451A-BF8E-5AD8166B63E5}" type="pres">
      <dgm:prSet presAssocID="{F51487BC-91A2-4DAC-AA7A-4DECECA50617}" presName="compNode" presStyleCnt="0"/>
      <dgm:spPr/>
    </dgm:pt>
    <dgm:pt modelId="{E8297C6C-D95C-487C-9384-979262ABE5F2}" type="pres">
      <dgm:prSet presAssocID="{F51487BC-91A2-4DAC-AA7A-4DECECA50617}" presName="bgRect" presStyleLbl="bgShp" presStyleIdx="1" presStyleCnt="2"/>
      <dgm:spPr/>
    </dgm:pt>
    <dgm:pt modelId="{179755B3-18B7-4877-9317-C23C4D5B36BC}" type="pres">
      <dgm:prSet presAssocID="{F51487BC-91A2-4DAC-AA7A-4DECECA50617}"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hredder"/>
        </a:ext>
      </dgm:extLst>
    </dgm:pt>
    <dgm:pt modelId="{0A6572C4-0693-44C9-9638-0D080F900F17}" type="pres">
      <dgm:prSet presAssocID="{F51487BC-91A2-4DAC-AA7A-4DECECA50617}" presName="spaceRect" presStyleCnt="0"/>
      <dgm:spPr/>
    </dgm:pt>
    <dgm:pt modelId="{D62D5271-A58D-4B9E-AE68-36C999C2C5E8}" type="pres">
      <dgm:prSet presAssocID="{F51487BC-91A2-4DAC-AA7A-4DECECA50617}" presName="parTx" presStyleLbl="revTx" presStyleIdx="1" presStyleCnt="2">
        <dgm:presLayoutVars>
          <dgm:chMax val="0"/>
          <dgm:chPref val="0"/>
        </dgm:presLayoutVars>
      </dgm:prSet>
      <dgm:spPr/>
    </dgm:pt>
  </dgm:ptLst>
  <dgm:cxnLst>
    <dgm:cxn modelId="{6CE6D916-EE9B-4499-ADF6-AF50599EAC37}" type="presOf" srcId="{18E13EE1-4F3E-4F90-A76F-6B5774CE6883}" destId="{338091DE-6A7D-4369-8764-C7305753DCEA}" srcOrd="0" destOrd="0" presId="urn:microsoft.com/office/officeart/2018/2/layout/IconVerticalSolidList"/>
    <dgm:cxn modelId="{4D38CE60-205A-4D84-A6EB-F933867C96EC}" srcId="{FD110D6E-A343-44C8-9337-74D4B97B3F7A}" destId="{F51487BC-91A2-4DAC-AA7A-4DECECA50617}" srcOrd="1" destOrd="0" parTransId="{4B61AE6A-AA74-48C1-8CCA-CE9B5C740D48}" sibTransId="{268945DE-D13F-4B85-89D4-FFC52399A80C}"/>
    <dgm:cxn modelId="{0195F562-876E-4DC3-A708-A2D3DC5A745C}" type="presOf" srcId="{FD110D6E-A343-44C8-9337-74D4B97B3F7A}" destId="{58B66BE5-68E6-470D-ABB7-E6544DD07AB4}" srcOrd="0" destOrd="0" presId="urn:microsoft.com/office/officeart/2018/2/layout/IconVerticalSolidList"/>
    <dgm:cxn modelId="{E32990AE-F660-4D78-9BC3-80FE20EA4D3A}" srcId="{FD110D6E-A343-44C8-9337-74D4B97B3F7A}" destId="{18E13EE1-4F3E-4F90-A76F-6B5774CE6883}" srcOrd="0" destOrd="0" parTransId="{5538FF26-55D9-44D6-AD0A-78A5901D970C}" sibTransId="{6EECFF26-AA66-46D6-BD0C-EA34B30569A0}"/>
    <dgm:cxn modelId="{1AAA80FA-0070-4393-B2BA-4C3C7345F393}" type="presOf" srcId="{F51487BC-91A2-4DAC-AA7A-4DECECA50617}" destId="{D62D5271-A58D-4B9E-AE68-36C999C2C5E8}" srcOrd="0" destOrd="0" presId="urn:microsoft.com/office/officeart/2018/2/layout/IconVerticalSolidList"/>
    <dgm:cxn modelId="{E85C3874-6F17-48D3-AADF-3F23C7E05B37}" type="presParOf" srcId="{58B66BE5-68E6-470D-ABB7-E6544DD07AB4}" destId="{1D3D9C58-CF54-4A63-AA78-7DC4FAF32312}" srcOrd="0" destOrd="0" presId="urn:microsoft.com/office/officeart/2018/2/layout/IconVerticalSolidList"/>
    <dgm:cxn modelId="{76F19464-0CE5-46B6-8CE5-834F755FF717}" type="presParOf" srcId="{1D3D9C58-CF54-4A63-AA78-7DC4FAF32312}" destId="{614514C8-3C76-40DC-B9E1-5B10C78BE215}" srcOrd="0" destOrd="0" presId="urn:microsoft.com/office/officeart/2018/2/layout/IconVerticalSolidList"/>
    <dgm:cxn modelId="{7955AD8B-0BC1-49B0-BC22-1B14F24F879F}" type="presParOf" srcId="{1D3D9C58-CF54-4A63-AA78-7DC4FAF32312}" destId="{17F5D159-38DA-461A-9DC4-A7D4705831BB}" srcOrd="1" destOrd="0" presId="urn:microsoft.com/office/officeart/2018/2/layout/IconVerticalSolidList"/>
    <dgm:cxn modelId="{6D5414A5-8AF6-4592-AA90-E8AC26E7BB66}" type="presParOf" srcId="{1D3D9C58-CF54-4A63-AA78-7DC4FAF32312}" destId="{DF745647-E8CC-496C-A42F-E582BFEE49BE}" srcOrd="2" destOrd="0" presId="urn:microsoft.com/office/officeart/2018/2/layout/IconVerticalSolidList"/>
    <dgm:cxn modelId="{A991A20F-FEC0-4D15-8873-0BA2270D7DFD}" type="presParOf" srcId="{1D3D9C58-CF54-4A63-AA78-7DC4FAF32312}" destId="{338091DE-6A7D-4369-8764-C7305753DCEA}" srcOrd="3" destOrd="0" presId="urn:microsoft.com/office/officeart/2018/2/layout/IconVerticalSolidList"/>
    <dgm:cxn modelId="{FC35EE28-3129-4051-8E0A-F6E2BBFAA753}" type="presParOf" srcId="{58B66BE5-68E6-470D-ABB7-E6544DD07AB4}" destId="{ECC5CCC9-12F2-435A-BBFD-95D4F6E646A8}" srcOrd="1" destOrd="0" presId="urn:microsoft.com/office/officeart/2018/2/layout/IconVerticalSolidList"/>
    <dgm:cxn modelId="{63047215-33AF-4E50-A5E8-0CD02AA5084C}" type="presParOf" srcId="{58B66BE5-68E6-470D-ABB7-E6544DD07AB4}" destId="{99537EC4-B212-451A-BF8E-5AD8166B63E5}" srcOrd="2" destOrd="0" presId="urn:microsoft.com/office/officeart/2018/2/layout/IconVerticalSolidList"/>
    <dgm:cxn modelId="{3915FEA6-3FCA-43DB-9A6D-4E86CE106139}" type="presParOf" srcId="{99537EC4-B212-451A-BF8E-5AD8166B63E5}" destId="{E8297C6C-D95C-487C-9384-979262ABE5F2}" srcOrd="0" destOrd="0" presId="urn:microsoft.com/office/officeart/2018/2/layout/IconVerticalSolidList"/>
    <dgm:cxn modelId="{8DFE43FB-E0B3-4B94-85F0-8FB64EE29E83}" type="presParOf" srcId="{99537EC4-B212-451A-BF8E-5AD8166B63E5}" destId="{179755B3-18B7-4877-9317-C23C4D5B36BC}" srcOrd="1" destOrd="0" presId="urn:microsoft.com/office/officeart/2018/2/layout/IconVerticalSolidList"/>
    <dgm:cxn modelId="{DE7D35ED-CC6C-4566-BDB4-82C754D73E99}" type="presParOf" srcId="{99537EC4-B212-451A-BF8E-5AD8166B63E5}" destId="{0A6572C4-0693-44C9-9638-0D080F900F17}" srcOrd="2" destOrd="0" presId="urn:microsoft.com/office/officeart/2018/2/layout/IconVerticalSolidList"/>
    <dgm:cxn modelId="{92695596-7C4F-440F-B2D3-CF39EABBC7EB}" type="presParOf" srcId="{99537EC4-B212-451A-BF8E-5AD8166B63E5}" destId="{D62D5271-A58D-4B9E-AE68-36C999C2C5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A7C3D-033D-4939-9B47-E5F23F822977}">
      <dsp:nvSpPr>
        <dsp:cNvPr id="0" name=""/>
        <dsp:cNvSpPr/>
      </dsp:nvSpPr>
      <dsp:spPr>
        <a:xfrm>
          <a:off x="0" y="341149"/>
          <a:ext cx="5744684" cy="14734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20B13-387A-4560-A319-B2902C7D75CA}">
      <dsp:nvSpPr>
        <dsp:cNvPr id="0" name=""/>
        <dsp:cNvSpPr/>
      </dsp:nvSpPr>
      <dsp:spPr>
        <a:xfrm>
          <a:off x="535613" y="590931"/>
          <a:ext cx="973842" cy="973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17BD57-9875-471E-B77B-DDDB23C4CAF3}">
      <dsp:nvSpPr>
        <dsp:cNvPr id="0" name=""/>
        <dsp:cNvSpPr/>
      </dsp:nvSpPr>
      <dsp:spPr>
        <a:xfrm>
          <a:off x="2045069" y="341149"/>
          <a:ext cx="3698663" cy="177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391" tIns="187391" rIns="187391" bIns="187391" numCol="1" spcCol="1270" anchor="ctr" anchorCtr="0">
          <a:noAutofit/>
        </a:bodyPr>
        <a:lstStyle/>
        <a:p>
          <a:pPr marL="0" lvl="0" indent="0" algn="l" defTabSz="622300">
            <a:lnSpc>
              <a:spcPct val="90000"/>
            </a:lnSpc>
            <a:spcBef>
              <a:spcPct val="0"/>
            </a:spcBef>
            <a:spcAft>
              <a:spcPct val="35000"/>
            </a:spcAft>
            <a:buNone/>
          </a:pPr>
          <a:r>
            <a:rPr lang="en-US" sz="1400" b="1" i="1" u="sng" kern="1200"/>
            <a:t>Elevator pitch:</a:t>
          </a:r>
          <a:endParaRPr lang="en-US" sz="1400" kern="1200"/>
        </a:p>
      </dsp:txBody>
      <dsp:txXfrm>
        <a:off x="2045069" y="341149"/>
        <a:ext cx="3698663" cy="1770622"/>
      </dsp:txXfrm>
    </dsp:sp>
    <dsp:sp modelId="{49C797C2-5C2D-4D84-858C-7482A262B039}">
      <dsp:nvSpPr>
        <dsp:cNvPr id="0" name=""/>
        <dsp:cNvSpPr/>
      </dsp:nvSpPr>
      <dsp:spPr>
        <a:xfrm>
          <a:off x="0" y="2465896"/>
          <a:ext cx="5487959" cy="17706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D3666-88CE-43E0-913E-E7C95E6EC1A1}">
      <dsp:nvSpPr>
        <dsp:cNvPr id="0" name=""/>
        <dsp:cNvSpPr/>
      </dsp:nvSpPr>
      <dsp:spPr>
        <a:xfrm>
          <a:off x="472165" y="2864286"/>
          <a:ext cx="973842" cy="973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EE632-0916-469A-AE06-64035C6F398B}">
      <dsp:nvSpPr>
        <dsp:cNvPr id="0" name=""/>
        <dsp:cNvSpPr/>
      </dsp:nvSpPr>
      <dsp:spPr>
        <a:xfrm>
          <a:off x="1981621" y="2614504"/>
          <a:ext cx="3698663" cy="1770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391" tIns="187391" rIns="187391" bIns="187391" numCol="1" spcCol="1270" anchor="ctr" anchorCtr="0">
          <a:noAutofit/>
        </a:bodyPr>
        <a:lstStyle/>
        <a:p>
          <a:pPr marL="0" lvl="0" indent="0" algn="l" defTabSz="622300">
            <a:lnSpc>
              <a:spcPct val="90000"/>
            </a:lnSpc>
            <a:spcBef>
              <a:spcPct val="0"/>
            </a:spcBef>
            <a:spcAft>
              <a:spcPct val="35000"/>
            </a:spcAft>
            <a:buNone/>
          </a:pPr>
          <a:r>
            <a:rPr lang="en-US" sz="1400" b="0" i="1" kern="1200"/>
            <a:t>Doctor-Appointment is a booking tool to help new and existing patients to look for doctors that are available for check-up appointment. The patients can choose doctor whom they want to book for their next check-up appointment after which they would be able to chose the date and time and book the appointment</a:t>
          </a:r>
          <a:endParaRPr lang="en-US" sz="1400" kern="1200"/>
        </a:p>
      </dsp:txBody>
      <dsp:txXfrm>
        <a:off x="1981621" y="2614504"/>
        <a:ext cx="3698663" cy="1770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4C8-3C76-40DC-B9E1-5B10C78BE215}">
      <dsp:nvSpPr>
        <dsp:cNvPr id="0" name=""/>
        <dsp:cNvSpPr/>
      </dsp:nvSpPr>
      <dsp:spPr>
        <a:xfrm>
          <a:off x="0" y="768019"/>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F5D159-38DA-461A-9DC4-A7D4705831BB}">
      <dsp:nvSpPr>
        <dsp:cNvPr id="0" name=""/>
        <dsp:cNvSpPr/>
      </dsp:nvSpPr>
      <dsp:spPr>
        <a:xfrm>
          <a:off x="428909" y="1087043"/>
          <a:ext cx="779835" cy="77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8091DE-6A7D-4369-8764-C7305753DCEA}">
      <dsp:nvSpPr>
        <dsp:cNvPr id="0" name=""/>
        <dsp:cNvSpPr/>
      </dsp:nvSpPr>
      <dsp:spPr>
        <a:xfrm>
          <a:off x="1637654" y="768019"/>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933450">
            <a:lnSpc>
              <a:spcPct val="90000"/>
            </a:lnSpc>
            <a:spcBef>
              <a:spcPct val="0"/>
            </a:spcBef>
            <a:spcAft>
              <a:spcPct val="35000"/>
            </a:spcAft>
            <a:buNone/>
          </a:pPr>
          <a:r>
            <a:rPr lang="en-US" sz="2100" i="1" kern="1200"/>
            <a:t>Deployed: </a:t>
          </a:r>
          <a:r>
            <a:rPr lang="en-US" sz="2100" b="0" i="1" kern="1200">
              <a:hlinkClick xmlns:r="http://schemas.openxmlformats.org/officeDocument/2006/relationships" r:id="rId3"/>
            </a:rPr>
            <a:t>https://cryptic-wave-07227.herokuapp.com/</a:t>
          </a:r>
          <a:endParaRPr lang="en-US" sz="2100" kern="1200"/>
        </a:p>
      </dsp:txBody>
      <dsp:txXfrm>
        <a:off x="1637654" y="768019"/>
        <a:ext cx="4107030" cy="1417882"/>
      </dsp:txXfrm>
    </dsp:sp>
    <dsp:sp modelId="{E8297C6C-D95C-487C-9384-979262ABE5F2}">
      <dsp:nvSpPr>
        <dsp:cNvPr id="0" name=""/>
        <dsp:cNvSpPr/>
      </dsp:nvSpPr>
      <dsp:spPr>
        <a:xfrm>
          <a:off x="0" y="2540373"/>
          <a:ext cx="5744684" cy="1417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755B3-18B7-4877-9317-C23C4D5B36BC}">
      <dsp:nvSpPr>
        <dsp:cNvPr id="0" name=""/>
        <dsp:cNvSpPr/>
      </dsp:nvSpPr>
      <dsp:spPr>
        <a:xfrm>
          <a:off x="428909" y="2859396"/>
          <a:ext cx="779835" cy="77983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2D5271-A58D-4B9E-AE68-36C999C2C5E8}">
      <dsp:nvSpPr>
        <dsp:cNvPr id="0" name=""/>
        <dsp:cNvSpPr/>
      </dsp:nvSpPr>
      <dsp:spPr>
        <a:xfrm>
          <a:off x="1637654" y="2540373"/>
          <a:ext cx="4107030" cy="141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9" tIns="150059" rIns="150059" bIns="150059" numCol="1" spcCol="1270" anchor="ctr" anchorCtr="0">
          <a:noAutofit/>
        </a:bodyPr>
        <a:lstStyle/>
        <a:p>
          <a:pPr marL="0" lvl="0" indent="0" algn="l" defTabSz="933450">
            <a:lnSpc>
              <a:spcPct val="90000"/>
            </a:lnSpc>
            <a:spcBef>
              <a:spcPct val="0"/>
            </a:spcBef>
            <a:spcAft>
              <a:spcPct val="35000"/>
            </a:spcAft>
            <a:buNone/>
          </a:pPr>
          <a:r>
            <a:rPr lang="en-US" sz="2100" i="1" kern="1200"/>
            <a:t>Github Repo: https://github.com/SanjeevKumar-DEV/Doctor-Appointment</a:t>
          </a:r>
          <a:endParaRPr lang="en-US" sz="2100" kern="1200"/>
        </a:p>
      </dsp:txBody>
      <dsp:txXfrm>
        <a:off x="1637654" y="2540373"/>
        <a:ext cx="4107030" cy="14178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ED24-160E-473A-9E66-8F0C0BA2A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8F77A9-DF0F-45AB-BA2C-022725602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90A5EB-209C-47EB-AAE7-3016A00DC0B8}"/>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5" name="Footer Placeholder 4">
            <a:extLst>
              <a:ext uri="{FF2B5EF4-FFF2-40B4-BE49-F238E27FC236}">
                <a16:creationId xmlns:a16="http://schemas.microsoft.com/office/drawing/2014/main" id="{B7B2899F-788A-4465-A524-AF66A2F9C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9EF05-8253-40AE-9904-80E53956203D}"/>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159281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AF6-F9AC-4249-9E93-4013EB18F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26D4C-0CFF-4EFF-A6BB-54F7E4A70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CA944-112E-439E-959A-D508A61908A1}"/>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5" name="Footer Placeholder 4">
            <a:extLst>
              <a:ext uri="{FF2B5EF4-FFF2-40B4-BE49-F238E27FC236}">
                <a16:creationId xmlns:a16="http://schemas.microsoft.com/office/drawing/2014/main" id="{E2D5E765-7476-4825-A524-1F51766E3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06766-1193-432D-9DB7-FE83B157FA8C}"/>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360295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E7FEC-4330-4E1A-A05F-7E6FA0B076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6A5B12-686E-40B7-B0B1-AAB5C80C0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0C374-73D3-4E4F-8B2C-C061B3009FE3}"/>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5" name="Footer Placeholder 4">
            <a:extLst>
              <a:ext uri="{FF2B5EF4-FFF2-40B4-BE49-F238E27FC236}">
                <a16:creationId xmlns:a16="http://schemas.microsoft.com/office/drawing/2014/main" id="{6E711790-A3E1-44A4-A60C-334A404BB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7E225-AD77-4D17-B9B6-B14D739E6385}"/>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191377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1799-5EB7-4188-B9E2-7DBCD030D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B6023-53D2-425D-A406-6984ED7CA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DB713-F77A-44FE-957F-4754A551A2BF}"/>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5" name="Footer Placeholder 4">
            <a:extLst>
              <a:ext uri="{FF2B5EF4-FFF2-40B4-BE49-F238E27FC236}">
                <a16:creationId xmlns:a16="http://schemas.microsoft.com/office/drawing/2014/main" id="{CD4427AF-15A4-4F36-8FF5-0CFF9344F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884A0-721C-4E6C-9BDA-1365C4584E6E}"/>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3307994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05E3-3142-4825-AB66-14BD926BD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47429B-003C-4F62-8863-0F1D1E639A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EC6F50-F64A-44B6-A76B-82C8FEF0841C}"/>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5" name="Footer Placeholder 4">
            <a:extLst>
              <a:ext uri="{FF2B5EF4-FFF2-40B4-BE49-F238E27FC236}">
                <a16:creationId xmlns:a16="http://schemas.microsoft.com/office/drawing/2014/main" id="{A3544FEA-ECB8-4073-90E1-CD690054E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6B246-06E5-4F4F-9FF3-57B6C1D635B3}"/>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152808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1DBD-5BA1-45FE-AF35-A9D6B25D1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EC5FE-D846-4F67-99BF-F50E3EF7E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557AD-3046-4395-BC2A-5102E56F9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B9522-1596-4FF0-9961-5E0F8DEF5E8C}"/>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6" name="Footer Placeholder 5">
            <a:extLst>
              <a:ext uri="{FF2B5EF4-FFF2-40B4-BE49-F238E27FC236}">
                <a16:creationId xmlns:a16="http://schemas.microsoft.com/office/drawing/2014/main" id="{36B91FC6-9D65-44EC-9135-B22CCB20F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FF3D2-24D7-46EB-9640-D88AFE8BD12A}"/>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25371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1B1E-87C9-414D-816A-A66AD12EBC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B78D73-CD93-4864-AD11-F6C81BECE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764C0-7004-4A7A-A793-B40CD9A9E2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094F52-4610-4972-ACF5-C09451217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9470F-B67C-4ADC-9E3E-3E39B68EA7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8C9EB4-C9DE-4B23-84A2-B3E9462B32D8}"/>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8" name="Footer Placeholder 7">
            <a:extLst>
              <a:ext uri="{FF2B5EF4-FFF2-40B4-BE49-F238E27FC236}">
                <a16:creationId xmlns:a16="http://schemas.microsoft.com/office/drawing/2014/main" id="{4B71CC75-84B1-4E2E-AE5F-9AEF3ABC4F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A61BE-DF1C-4812-91B7-B153C257FD6A}"/>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12957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9903-AA53-49FE-B217-2B194D668F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809EF-49DA-4678-9C07-4E86ECA19545}"/>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4" name="Footer Placeholder 3">
            <a:extLst>
              <a:ext uri="{FF2B5EF4-FFF2-40B4-BE49-F238E27FC236}">
                <a16:creationId xmlns:a16="http://schemas.microsoft.com/office/drawing/2014/main" id="{B58C0BF6-7309-46FD-BAE5-AA3FD248A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D3EE6-1AC4-41AD-A85E-784C44E8FE94}"/>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321883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31BE5-50E5-47BA-B722-DFF54E4DD9C9}"/>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3" name="Footer Placeholder 2">
            <a:extLst>
              <a:ext uri="{FF2B5EF4-FFF2-40B4-BE49-F238E27FC236}">
                <a16:creationId xmlns:a16="http://schemas.microsoft.com/office/drawing/2014/main" id="{A167FC7E-1FBE-4351-B702-D6D525221F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765F7-BD40-4E6F-9BC8-4B6E6B24C46E}"/>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299172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39BD-9896-4770-98D9-3431CC47F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84D5A-2A15-41D7-984B-F145D71B8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A23CB8-EA63-4A81-BAAE-1643305B0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8AFEB-5A9F-4026-958C-5BBAC343EA60}"/>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6" name="Footer Placeholder 5">
            <a:extLst>
              <a:ext uri="{FF2B5EF4-FFF2-40B4-BE49-F238E27FC236}">
                <a16:creationId xmlns:a16="http://schemas.microsoft.com/office/drawing/2014/main" id="{8406E400-6B9F-4562-B60E-E576AE705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3DD81-862E-4989-B536-D81B85AFC8A5}"/>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230435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A2DA-6203-4075-8088-3845D7B64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2C087C-A8A9-4CE2-A1E5-E45B9C687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1CB1C-7214-44CF-96D0-EB7BF3A3A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B8E60-32BC-4B13-A13D-6948677CCDE4}"/>
              </a:ext>
            </a:extLst>
          </p:cNvPr>
          <p:cNvSpPr>
            <a:spLocks noGrp="1"/>
          </p:cNvSpPr>
          <p:nvPr>
            <p:ph type="dt" sz="half" idx="10"/>
          </p:nvPr>
        </p:nvSpPr>
        <p:spPr/>
        <p:txBody>
          <a:bodyPr/>
          <a:lstStyle/>
          <a:p>
            <a:fld id="{E6F7931B-9CD3-40AB-B380-ADED0D2FF7F9}" type="datetimeFigureOut">
              <a:rPr lang="en-US" smtClean="0"/>
              <a:t>3/12/2022</a:t>
            </a:fld>
            <a:endParaRPr lang="en-US"/>
          </a:p>
        </p:txBody>
      </p:sp>
      <p:sp>
        <p:nvSpPr>
          <p:cNvPr id="6" name="Footer Placeholder 5">
            <a:extLst>
              <a:ext uri="{FF2B5EF4-FFF2-40B4-BE49-F238E27FC236}">
                <a16:creationId xmlns:a16="http://schemas.microsoft.com/office/drawing/2014/main" id="{02ED8CA9-C930-42A4-9CF9-E8DDB5680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0EC30-C8CE-4179-AE4B-502B0913CAFC}"/>
              </a:ext>
            </a:extLst>
          </p:cNvPr>
          <p:cNvSpPr>
            <a:spLocks noGrp="1"/>
          </p:cNvSpPr>
          <p:nvPr>
            <p:ph type="sldNum" sz="quarter" idx="12"/>
          </p:nvPr>
        </p:nvSpPr>
        <p:spPr/>
        <p:txBody>
          <a:bodyPr/>
          <a:lstStyle/>
          <a:p>
            <a:fld id="{A2A0CB18-8222-45C4-B4A8-F4BEF778848A}" type="slidenum">
              <a:rPr lang="en-US" smtClean="0"/>
              <a:t>‹#›</a:t>
            </a:fld>
            <a:endParaRPr lang="en-US"/>
          </a:p>
        </p:txBody>
      </p:sp>
    </p:spTree>
    <p:extLst>
      <p:ext uri="{BB962C8B-B14F-4D97-AF65-F5344CB8AC3E}">
        <p14:creationId xmlns:p14="http://schemas.microsoft.com/office/powerpoint/2010/main" val="374079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983E1-8BBE-404F-911A-CC7D2334B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3381EE-3246-4C38-915D-C7780AB04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099E6-89C1-4262-8709-24139473F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931B-9CD3-40AB-B380-ADED0D2FF7F9}" type="datetimeFigureOut">
              <a:rPr lang="en-US" smtClean="0"/>
              <a:t>3/12/2022</a:t>
            </a:fld>
            <a:endParaRPr lang="en-US"/>
          </a:p>
        </p:txBody>
      </p:sp>
      <p:sp>
        <p:nvSpPr>
          <p:cNvPr id="5" name="Footer Placeholder 4">
            <a:extLst>
              <a:ext uri="{FF2B5EF4-FFF2-40B4-BE49-F238E27FC236}">
                <a16:creationId xmlns:a16="http://schemas.microsoft.com/office/drawing/2014/main" id="{570BEB0A-4D65-4AB4-A5F5-EC06452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108685-063C-44BE-A30E-CCC17AE8C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0CB18-8222-45C4-B4A8-F4BEF778848A}" type="slidenum">
              <a:rPr lang="en-US" smtClean="0"/>
              <a:t>‹#›</a:t>
            </a:fld>
            <a:endParaRPr lang="en-US"/>
          </a:p>
        </p:txBody>
      </p:sp>
    </p:spTree>
    <p:extLst>
      <p:ext uri="{BB962C8B-B14F-4D97-AF65-F5344CB8AC3E}">
        <p14:creationId xmlns:p14="http://schemas.microsoft.com/office/powerpoint/2010/main" val="2899758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6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848F5-B95F-4A2D-A1A6-7C9BB99A88AB}"/>
              </a:ext>
            </a:extLst>
          </p:cNvPr>
          <p:cNvSpPr>
            <a:spLocks noGrp="1"/>
          </p:cNvSpPr>
          <p:nvPr>
            <p:ph type="ctrTitle"/>
          </p:nvPr>
        </p:nvSpPr>
        <p:spPr>
          <a:xfrm>
            <a:off x="1094095" y="851517"/>
            <a:ext cx="5238466" cy="2991416"/>
          </a:xfrm>
        </p:spPr>
        <p:txBody>
          <a:bodyPr anchor="b">
            <a:normAutofit/>
          </a:bodyPr>
          <a:lstStyle/>
          <a:p>
            <a:pPr algn="l"/>
            <a:r>
              <a:rPr lang="en-US" b="1" i="1" u="sng">
                <a:latin typeface="Times New Roman" panose="02020603050405020304" pitchFamily="18" charset="0"/>
                <a:cs typeface="Times New Roman" panose="02020603050405020304" pitchFamily="18" charset="0"/>
              </a:rPr>
              <a:t>Doctor Appointment App</a:t>
            </a:r>
          </a:p>
        </p:txBody>
      </p:sp>
      <p:sp>
        <p:nvSpPr>
          <p:cNvPr id="3" name="Subtitle 2">
            <a:extLst>
              <a:ext uri="{FF2B5EF4-FFF2-40B4-BE49-F238E27FC236}">
                <a16:creationId xmlns:a16="http://schemas.microsoft.com/office/drawing/2014/main" id="{F2087C50-33FC-492F-8BA1-76759A9B112F}"/>
              </a:ext>
            </a:extLst>
          </p:cNvPr>
          <p:cNvSpPr>
            <a:spLocks noGrp="1"/>
          </p:cNvSpPr>
          <p:nvPr>
            <p:ph type="subTitle" idx="1"/>
          </p:nvPr>
        </p:nvSpPr>
        <p:spPr>
          <a:xfrm>
            <a:off x="1094096" y="3842932"/>
            <a:ext cx="4167115" cy="2163551"/>
          </a:xfrm>
        </p:spPr>
        <p:txBody>
          <a:bodyPr anchor="t">
            <a:normAutofit/>
          </a:bodyPr>
          <a:lstStyle/>
          <a:p>
            <a:pPr marL="342900" indent="-342900" algn="l">
              <a:buFontTx/>
              <a:buChar char="-"/>
            </a:pPr>
            <a:r>
              <a:rPr lang="en-US" b="1" i="1">
                <a:latin typeface="Times New Roman" panose="02020603050405020304" pitchFamily="18" charset="0"/>
                <a:cs typeface="Times New Roman" panose="02020603050405020304" pitchFamily="18" charset="0"/>
              </a:rPr>
              <a:t>Team 3 </a:t>
            </a:r>
          </a:p>
          <a:p>
            <a:pPr algn="l"/>
            <a:r>
              <a:rPr lang="en-US" b="1" i="1">
                <a:latin typeface="Times New Roman" panose="02020603050405020304" pitchFamily="18" charset="0"/>
                <a:cs typeface="Times New Roman" panose="02020603050405020304" pitchFamily="18" charset="0"/>
              </a:rPr>
              <a:t>[Sanjeev, </a:t>
            </a:r>
            <a:r>
              <a:rPr lang="en-US" b="1" i="1" err="1">
                <a:latin typeface="Times New Roman" panose="02020603050405020304" pitchFamily="18" charset="0"/>
                <a:cs typeface="Times New Roman" panose="02020603050405020304" pitchFamily="18" charset="0"/>
              </a:rPr>
              <a:t>Biyn</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Soorna</a:t>
            </a:r>
            <a:r>
              <a:rPr lang="en-US" b="1" i="1">
                <a:latin typeface="Times New Roman" panose="02020603050405020304" pitchFamily="18" charset="0"/>
                <a:cs typeface="Times New Roman" panose="02020603050405020304" pitchFamily="18" charset="0"/>
              </a:rPr>
              <a:t>, Karthik]</a:t>
            </a:r>
          </a:p>
          <a:p>
            <a:pPr algn="l"/>
            <a:endParaRPr lang="en-US"/>
          </a:p>
        </p:txBody>
      </p:sp>
      <p:sp>
        <p:nvSpPr>
          <p:cNvPr id="72" name="Freeform: Shape 6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9" name="Graphic 6" descr="Stethoscope">
            <a:extLst>
              <a:ext uri="{FF2B5EF4-FFF2-40B4-BE49-F238E27FC236}">
                <a16:creationId xmlns:a16="http://schemas.microsoft.com/office/drawing/2014/main" id="{618C6EAE-19C7-B32B-58D4-2A07DDA0BF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40907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6B8DEF-42D4-D771-FBD9-417DD82BD74F}"/>
              </a:ext>
            </a:extLst>
          </p:cNvPr>
          <p:cNvPicPr>
            <a:picLocks noChangeAspect="1"/>
          </p:cNvPicPr>
          <p:nvPr/>
        </p:nvPicPr>
        <p:blipFill rotWithShape="1">
          <a:blip r:embed="rId2">
            <a:alphaModFix amt="35000"/>
          </a:blip>
          <a:srcRect t="8018" b="7712"/>
          <a:stretch/>
        </p:blipFill>
        <p:spPr>
          <a:xfrm>
            <a:off x="20" y="1"/>
            <a:ext cx="12191980" cy="6857999"/>
          </a:xfrm>
          <a:prstGeom prst="rect">
            <a:avLst/>
          </a:prstGeom>
        </p:spPr>
      </p:pic>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9FDD3FA8-01F6-7D00-D7BF-6B72E1B5BE21}"/>
              </a:ext>
            </a:extLst>
          </p:cNvPr>
          <p:cNvGraphicFramePr/>
          <p:nvPr>
            <p:extLst>
              <p:ext uri="{D42A27DB-BD31-4B8C-83A1-F6EECF244321}">
                <p14:modId xmlns:p14="http://schemas.microsoft.com/office/powerpoint/2010/main" val="77084007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74227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7694FDC-A66D-47C8-B5A5-E5FEE8256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6" name="TextBox 5">
            <a:extLst>
              <a:ext uri="{FF2B5EF4-FFF2-40B4-BE49-F238E27FC236}">
                <a16:creationId xmlns:a16="http://schemas.microsoft.com/office/drawing/2014/main" id="{8EB0DF79-387F-456F-812C-B30C50902F9D}"/>
              </a:ext>
            </a:extLst>
          </p:cNvPr>
          <p:cNvSpPr txBox="1"/>
          <p:nvPr/>
        </p:nvSpPr>
        <p:spPr>
          <a:xfrm>
            <a:off x="766243" y="662399"/>
            <a:ext cx="4842933" cy="1494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i="1" u="sng" kern="1200" dirty="0">
                <a:solidFill>
                  <a:schemeClr val="tx1"/>
                </a:solidFill>
                <a:latin typeface="+mj-lt"/>
                <a:ea typeface="+mj-ea"/>
                <a:cs typeface="+mj-cs"/>
              </a:rPr>
              <a:t>Concept:</a:t>
            </a:r>
          </a:p>
        </p:txBody>
      </p:sp>
      <p:sp>
        <p:nvSpPr>
          <p:cNvPr id="5" name="TextBox 4">
            <a:extLst>
              <a:ext uri="{FF2B5EF4-FFF2-40B4-BE49-F238E27FC236}">
                <a16:creationId xmlns:a16="http://schemas.microsoft.com/office/drawing/2014/main" id="{E25CCFE2-550A-4139-9CA1-AA87393AED0A}"/>
              </a:ext>
            </a:extLst>
          </p:cNvPr>
          <p:cNvSpPr txBox="1"/>
          <p:nvPr/>
        </p:nvSpPr>
        <p:spPr>
          <a:xfrm>
            <a:off x="765566" y="2286000"/>
            <a:ext cx="4849708" cy="3844800"/>
          </a:xfrm>
          <a:prstGeom prst="rect">
            <a:avLst/>
          </a:prstGeom>
        </p:spPr>
        <p:txBody>
          <a:bodyPr vert="horz" lIns="91440" tIns="45720" rIns="91440" bIns="45720" rtlCol="0">
            <a:normAutofit/>
          </a:bodyPr>
          <a:lstStyle/>
          <a:p>
            <a:pPr marL="342900" marR="0" lvl="0" indent="-228600">
              <a:lnSpc>
                <a:spcPct val="90000"/>
              </a:lnSpc>
              <a:spcBef>
                <a:spcPts val="0"/>
              </a:spcBef>
              <a:spcAft>
                <a:spcPts val="800"/>
              </a:spcAft>
              <a:buFont typeface="Arial" panose="020B0604020202020204" pitchFamily="34" charset="0"/>
              <a:buChar char="•"/>
              <a:tabLst>
                <a:tab pos="457200" algn="l"/>
              </a:tabLst>
            </a:pPr>
            <a:r>
              <a:rPr lang="en-US" sz="1000" b="1" i="1">
                <a:solidFill>
                  <a:schemeClr val="tx1">
                    <a:alpha val="60000"/>
                  </a:schemeClr>
                </a:solidFill>
                <a:effectLst/>
              </a:rPr>
              <a:t>Description : </a:t>
            </a:r>
            <a:r>
              <a:rPr lang="en-US" sz="1000" i="1">
                <a:solidFill>
                  <a:schemeClr val="tx1">
                    <a:alpha val="60000"/>
                  </a:schemeClr>
                </a:solidFill>
                <a:effectLst/>
              </a:rPr>
              <a:t>Using the Doctor Appointment Application, the patients both existing as well as new patients will be able to book an appointment with a GP or a specialist doctor via referral using this app. After choosing thei</a:t>
            </a:r>
            <a:r>
              <a:rPr lang="en-US" sz="1000" i="1">
                <a:solidFill>
                  <a:schemeClr val="tx1">
                    <a:alpha val="60000"/>
                  </a:schemeClr>
                </a:solidFill>
              </a:rPr>
              <a:t>r doctor, they would be able to make an appointment with them by choosing the date as well as the time. The patient would be able to check their appointment after booking in the patient account page.</a:t>
            </a:r>
          </a:p>
          <a:p>
            <a:pPr marL="342900" marR="0" lvl="0" indent="-228600">
              <a:lnSpc>
                <a:spcPct val="90000"/>
              </a:lnSpc>
              <a:spcBef>
                <a:spcPts val="0"/>
              </a:spcBef>
              <a:spcAft>
                <a:spcPts val="800"/>
              </a:spcAft>
              <a:buFont typeface="Arial" panose="020B0604020202020204" pitchFamily="34" charset="0"/>
              <a:buChar char="•"/>
              <a:tabLst>
                <a:tab pos="457200" algn="l"/>
              </a:tabLst>
            </a:pPr>
            <a:r>
              <a:rPr lang="en-US" sz="1000" i="1">
                <a:solidFill>
                  <a:schemeClr val="tx1">
                    <a:alpha val="60000"/>
                  </a:schemeClr>
                </a:solidFill>
                <a:effectLst/>
              </a:rPr>
              <a:t>Even the Doctors will be able to check out the no of appointments in their respective login page </a:t>
            </a:r>
          </a:p>
          <a:p>
            <a:pPr marL="342900" marR="0" lvl="0" indent="-228600">
              <a:lnSpc>
                <a:spcPct val="90000"/>
              </a:lnSpc>
              <a:spcBef>
                <a:spcPts val="0"/>
              </a:spcBef>
              <a:spcAft>
                <a:spcPts val="800"/>
              </a:spcAft>
              <a:buFont typeface="Arial" panose="020B0604020202020204" pitchFamily="34" charset="0"/>
              <a:buChar char="•"/>
              <a:tabLst>
                <a:tab pos="457200" algn="l"/>
              </a:tabLst>
            </a:pPr>
            <a:r>
              <a:rPr lang="en-US" sz="1000" i="1">
                <a:solidFill>
                  <a:schemeClr val="tx1">
                    <a:alpha val="60000"/>
                  </a:schemeClr>
                </a:solidFill>
                <a:effectLst/>
              </a:rPr>
              <a:t> </a:t>
            </a:r>
            <a:r>
              <a:rPr lang="en-US" sz="1000" b="1" i="1">
                <a:solidFill>
                  <a:schemeClr val="tx1">
                    <a:alpha val="60000"/>
                  </a:schemeClr>
                </a:solidFill>
                <a:effectLst/>
              </a:rPr>
              <a:t>Motivation for development : </a:t>
            </a:r>
            <a:r>
              <a:rPr lang="en-US" sz="1000" i="1">
                <a:solidFill>
                  <a:schemeClr val="tx1">
                    <a:alpha val="60000"/>
                  </a:schemeClr>
                </a:solidFill>
                <a:effectLst/>
              </a:rPr>
              <a:t>Most of the GPs along with specialist doctors operating via clinic nowadays only use the traditional method of using either booking via telephone or there is no booking available; only able to visit your doctor using first come first serve basis. Most of the clinics usually have a working webpage which displays the basic info about the doctors, consultation timings of the clinic along with the address. By incorporating this booking feature, it will be a clean and transparent interface for both doctors as well as patients with details being shown in their respective account pages.</a:t>
            </a:r>
          </a:p>
          <a:p>
            <a:pPr marL="342900" marR="0" lvl="0" indent="-228600">
              <a:lnSpc>
                <a:spcPct val="90000"/>
              </a:lnSpc>
              <a:spcBef>
                <a:spcPts val="0"/>
              </a:spcBef>
              <a:spcAft>
                <a:spcPts val="800"/>
              </a:spcAft>
              <a:buFont typeface="Arial" panose="020B0604020202020204" pitchFamily="34" charset="0"/>
              <a:buChar char="•"/>
              <a:tabLst>
                <a:tab pos="457200" algn="l"/>
              </a:tabLst>
            </a:pPr>
            <a:r>
              <a:rPr lang="en-US" sz="1000" b="1" i="1">
                <a:solidFill>
                  <a:schemeClr val="tx1">
                    <a:alpha val="60000"/>
                  </a:schemeClr>
                </a:solidFill>
                <a:effectLst/>
              </a:rPr>
              <a:t>User story: </a:t>
            </a:r>
            <a:r>
              <a:rPr lang="en-US" sz="1000" i="1">
                <a:solidFill>
                  <a:schemeClr val="tx1">
                    <a:alpha val="60000"/>
                  </a:schemeClr>
                </a:solidFill>
                <a:effectLst/>
              </a:rPr>
              <a:t>User must be able to schedule an appointment with their doctor using this app based on the availability of the doctor and user’s own desired time. User will land on the Login/Signup page in which  if the user is an existing patient he will be able to login via the credentials, if the user is a new patient; user needs to sign up using the relevant data. After logining into the app, user will be able to choose the doctor and then book an appointment by choosing the date and time along with which user will be adding description of their medical issuses.   </a:t>
            </a:r>
          </a:p>
          <a:p>
            <a:pPr indent="-228600">
              <a:lnSpc>
                <a:spcPct val="90000"/>
              </a:lnSpc>
              <a:buFont typeface="Arial" panose="020B0604020202020204" pitchFamily="34" charset="0"/>
              <a:buChar char="•"/>
            </a:pPr>
            <a:endParaRPr lang="en-US" sz="1000" b="0" i="0" u="none" strike="noStrike">
              <a:solidFill>
                <a:schemeClr val="tx1">
                  <a:alpha val="60000"/>
                </a:schemeClr>
              </a:solidFill>
              <a:effectLst/>
            </a:endParaRPr>
          </a:p>
        </p:txBody>
      </p:sp>
      <p:sp>
        <p:nvSpPr>
          <p:cNvPr id="22" name="Freeform 6">
            <a:extLst>
              <a:ext uri="{FF2B5EF4-FFF2-40B4-BE49-F238E27FC236}">
                <a16:creationId xmlns:a16="http://schemas.microsoft.com/office/drawing/2014/main" id="{C3F69AFD-BDEB-4A68-B6CE-073AB5E44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10" name="Graphic 9" descr="Medicine">
            <a:extLst>
              <a:ext uri="{FF2B5EF4-FFF2-40B4-BE49-F238E27FC236}">
                <a16:creationId xmlns:a16="http://schemas.microsoft.com/office/drawing/2014/main" id="{C9EC0ABC-D568-DD8B-1A52-DF934E845A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252737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7" name="Group 206">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0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AB7B0A5-BBD5-459C-A7B1-7D94BEA2B8F2}"/>
              </a:ext>
            </a:extLst>
          </p:cNvPr>
          <p:cNvSpPr>
            <a:spLocks noGrp="1"/>
          </p:cNvSpPr>
          <p:nvPr>
            <p:ph type="ctrTitle"/>
          </p:nvPr>
        </p:nvSpPr>
        <p:spPr>
          <a:xfrm>
            <a:off x="1098468" y="885651"/>
            <a:ext cx="3229803" cy="4624603"/>
          </a:xfrm>
        </p:spPr>
        <p:txBody>
          <a:bodyPr vert="horz" lIns="91440" tIns="45720" rIns="91440" bIns="45720" rtlCol="0" anchor="ctr">
            <a:normAutofit/>
          </a:bodyPr>
          <a:lstStyle/>
          <a:p>
            <a:pPr algn="l"/>
            <a:r>
              <a:rPr lang="en-US" sz="4400" b="1" i="1" u="sng" kern="1200" dirty="0">
                <a:solidFill>
                  <a:srgbClr val="FFFFFF"/>
                </a:solidFill>
                <a:latin typeface="+mj-lt"/>
                <a:ea typeface="+mj-ea"/>
                <a:cs typeface="+mj-cs"/>
              </a:rPr>
              <a:t> Process:</a:t>
            </a:r>
          </a:p>
        </p:txBody>
      </p:sp>
      <p:sp>
        <p:nvSpPr>
          <p:cNvPr id="3" name="Subtitle 2">
            <a:extLst>
              <a:ext uri="{FF2B5EF4-FFF2-40B4-BE49-F238E27FC236}">
                <a16:creationId xmlns:a16="http://schemas.microsoft.com/office/drawing/2014/main" id="{5F48EC36-CCD1-40D4-A673-A85FB6474632}"/>
              </a:ext>
            </a:extLst>
          </p:cNvPr>
          <p:cNvSpPr>
            <a:spLocks noGrp="1"/>
          </p:cNvSpPr>
          <p:nvPr>
            <p:ph type="subTitle" idx="1"/>
          </p:nvPr>
        </p:nvSpPr>
        <p:spPr>
          <a:xfrm>
            <a:off x="4978708" y="885651"/>
            <a:ext cx="6525220" cy="4616849"/>
          </a:xfrm>
        </p:spPr>
        <p:txBody>
          <a:bodyPr vert="horz" lIns="91440" tIns="45720" rIns="91440" bIns="45720" rtlCol="0" anchor="ctr">
            <a:normAutofit fontScale="85000" lnSpcReduction="20000"/>
          </a:bodyPr>
          <a:lstStyle/>
          <a:p>
            <a:pPr indent="-228600" algn="l">
              <a:buFont typeface="Arial" panose="020B0604020202020204" pitchFamily="34" charset="0"/>
              <a:buChar char="•"/>
            </a:pPr>
            <a:endParaRPr lang="en-US" sz="1100" i="1" dirty="0"/>
          </a:p>
          <a:p>
            <a:pPr marL="342900" marR="0" lvl="0" indent="-228600" algn="l">
              <a:spcBef>
                <a:spcPts val="0"/>
              </a:spcBef>
              <a:spcAft>
                <a:spcPts val="800"/>
              </a:spcAft>
              <a:buFont typeface="Arial" panose="020B0604020202020204" pitchFamily="34" charset="0"/>
              <a:buChar char="•"/>
              <a:tabLst>
                <a:tab pos="457200" algn="l"/>
              </a:tabLst>
            </a:pPr>
            <a:r>
              <a:rPr lang="en-US" sz="1700" i="1" u="sng" dirty="0">
                <a:effectLst/>
                <a:latin typeface="Times New Roman" panose="02020603050405020304" pitchFamily="18" charset="0"/>
                <a:cs typeface="Times New Roman" panose="02020603050405020304" pitchFamily="18" charset="0"/>
              </a:rPr>
              <a:t>Technologies used:</a:t>
            </a:r>
            <a:endParaRPr lang="en-US" sz="1700" i="1" dirty="0">
              <a:effectLst/>
              <a:latin typeface="Times New Roman" panose="02020603050405020304" pitchFamily="18" charset="0"/>
              <a:cs typeface="Times New Roman" panose="02020603050405020304" pitchFamily="18" charset="0"/>
            </a:endParaRP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      Node.js, Express.js, Handlebars, SQL database, Heroku deployment</a:t>
            </a: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 </a:t>
            </a:r>
          </a:p>
          <a:p>
            <a:pPr marL="342900" marR="0" lvl="0" indent="-228600" algn="l">
              <a:spcBef>
                <a:spcPts val="0"/>
              </a:spcBef>
              <a:spcAft>
                <a:spcPts val="800"/>
              </a:spcAft>
              <a:buFont typeface="Arial" panose="020B0604020202020204" pitchFamily="34" charset="0"/>
              <a:buChar char="•"/>
              <a:tabLst>
                <a:tab pos="457200" algn="l"/>
              </a:tabLst>
            </a:pPr>
            <a:r>
              <a:rPr lang="en-US" sz="1700" i="1" u="sng" dirty="0">
                <a:effectLst/>
                <a:latin typeface="Times New Roman" panose="02020603050405020304" pitchFamily="18" charset="0"/>
                <a:cs typeface="Times New Roman" panose="02020603050405020304" pitchFamily="18" charset="0"/>
              </a:rPr>
              <a:t>Breakdown of tasks and roles: </a:t>
            </a:r>
            <a:endParaRPr lang="en-US" sz="1700" i="1" dirty="0">
              <a:effectLst/>
              <a:latin typeface="Times New Roman" panose="02020603050405020304" pitchFamily="18" charset="0"/>
              <a:cs typeface="Times New Roman" panose="02020603050405020304" pitchFamily="18" charset="0"/>
            </a:endParaRP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      </a:t>
            </a:r>
            <a:r>
              <a:rPr lang="en-US" sz="1700" i="1" dirty="0">
                <a:latin typeface="Times New Roman" panose="02020603050405020304" pitchFamily="18" charset="0"/>
                <a:cs typeface="Times New Roman" panose="02020603050405020304" pitchFamily="18" charset="0"/>
              </a:rPr>
              <a:t>Node.js and Express.js </a:t>
            </a:r>
            <a:r>
              <a:rPr lang="en-US" sz="1700" i="1" dirty="0">
                <a:effectLst/>
                <a:latin typeface="Times New Roman" panose="02020603050405020304" pitchFamily="18" charset="0"/>
                <a:cs typeface="Times New Roman" panose="02020603050405020304" pitchFamily="18" charset="0"/>
              </a:rPr>
              <a:t>was done by Sanjeev</a:t>
            </a: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     Databases and routing functions was done by Bin</a:t>
            </a: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     Handlebars was done by </a:t>
            </a:r>
            <a:r>
              <a:rPr lang="en-US" sz="1700" i="1" dirty="0" err="1">
                <a:effectLst/>
                <a:latin typeface="Times New Roman" panose="02020603050405020304" pitchFamily="18" charset="0"/>
                <a:cs typeface="Times New Roman" panose="02020603050405020304" pitchFamily="18" charset="0"/>
              </a:rPr>
              <a:t>Sorna</a:t>
            </a:r>
            <a:r>
              <a:rPr lang="en-US" sz="1700" i="1" dirty="0">
                <a:effectLst/>
                <a:latin typeface="Times New Roman" panose="02020603050405020304" pitchFamily="18" charset="0"/>
                <a:cs typeface="Times New Roman" panose="02020603050405020304" pitchFamily="18" charset="0"/>
              </a:rPr>
              <a:t> </a:t>
            </a: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  </a:t>
            </a:r>
          </a:p>
          <a:p>
            <a:pPr marL="342900" marR="0" lvl="0" indent="-228600" algn="l">
              <a:spcBef>
                <a:spcPts val="0"/>
              </a:spcBef>
              <a:spcAft>
                <a:spcPts val="800"/>
              </a:spcAft>
              <a:buFont typeface="Arial" panose="020B0604020202020204" pitchFamily="34" charset="0"/>
              <a:buChar char="•"/>
              <a:tabLst>
                <a:tab pos="457200" algn="l"/>
              </a:tabLst>
            </a:pPr>
            <a:r>
              <a:rPr lang="en-US" sz="1700" i="1" u="sng" dirty="0">
                <a:effectLst/>
                <a:latin typeface="Times New Roman" panose="02020603050405020304" pitchFamily="18" charset="0"/>
                <a:cs typeface="Times New Roman" panose="02020603050405020304" pitchFamily="18" charset="0"/>
              </a:rPr>
              <a:t>Challenges:</a:t>
            </a:r>
            <a:endParaRPr lang="en-US" sz="1700" i="1" dirty="0">
              <a:effectLst/>
              <a:latin typeface="Times New Roman" panose="02020603050405020304" pitchFamily="18" charset="0"/>
              <a:cs typeface="Times New Roman" panose="02020603050405020304" pitchFamily="18" charset="0"/>
            </a:endParaRP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Two weeks </a:t>
            </a:r>
            <a:r>
              <a:rPr lang="en-US" sz="1700" i="1" dirty="0">
                <a:latin typeface="Times New Roman" panose="02020603050405020304" pitchFamily="18" charset="0"/>
                <a:cs typeface="Times New Roman" panose="02020603050405020304" pitchFamily="18" charset="0"/>
              </a:rPr>
              <a:t>time-limit provided for the project </a:t>
            </a:r>
            <a:r>
              <a:rPr lang="en-US" sz="1700" i="1" dirty="0">
                <a:effectLst/>
                <a:latin typeface="Times New Roman" panose="02020603050405020304" pitchFamily="18" charset="0"/>
                <a:cs typeface="Times New Roman" panose="02020603050405020304" pitchFamily="18" charset="0"/>
              </a:rPr>
              <a:t>proved to be bit difficult since we initially planned to add more functionalities.</a:t>
            </a:r>
          </a:p>
          <a:p>
            <a:pPr marL="0" marR="0" indent="-228600" algn="l">
              <a:spcBef>
                <a:spcPts val="0"/>
              </a:spcBef>
              <a:spcAft>
                <a:spcPts val="800"/>
              </a:spcAft>
              <a:buFont typeface="Arial" panose="020B0604020202020204" pitchFamily="34" charset="0"/>
              <a:buChar char="•"/>
            </a:pPr>
            <a:endParaRPr lang="en-US" sz="1700" i="1" dirty="0">
              <a:effectLst/>
              <a:latin typeface="Times New Roman" panose="02020603050405020304" pitchFamily="18" charset="0"/>
              <a:cs typeface="Times New Roman" panose="02020603050405020304" pitchFamily="18" charset="0"/>
            </a:endParaRPr>
          </a:p>
          <a:p>
            <a:pPr marL="0" marR="0" indent="-228600" algn="l">
              <a:spcBef>
                <a:spcPts val="0"/>
              </a:spcBef>
              <a:spcAft>
                <a:spcPts val="800"/>
              </a:spcAft>
              <a:buFont typeface="Arial" panose="020B0604020202020204" pitchFamily="34" charset="0"/>
              <a:buChar char="•"/>
            </a:pPr>
            <a:endParaRPr lang="en-US" sz="1700" i="1" dirty="0">
              <a:effectLst/>
              <a:latin typeface="Times New Roman" panose="02020603050405020304" pitchFamily="18" charset="0"/>
              <a:cs typeface="Times New Roman" panose="02020603050405020304" pitchFamily="18" charset="0"/>
            </a:endParaRPr>
          </a:p>
          <a:p>
            <a:pPr marL="342900" marR="0" lvl="0" indent="-228600" algn="l">
              <a:spcBef>
                <a:spcPts val="0"/>
              </a:spcBef>
              <a:spcAft>
                <a:spcPts val="800"/>
              </a:spcAft>
              <a:buFont typeface="Arial" panose="020B0604020202020204" pitchFamily="34" charset="0"/>
              <a:buChar char="•"/>
              <a:tabLst>
                <a:tab pos="457200" algn="l"/>
              </a:tabLst>
            </a:pPr>
            <a:r>
              <a:rPr lang="en-US" sz="1700" i="1" u="sng" dirty="0">
                <a:effectLst/>
                <a:latin typeface="Times New Roman" panose="02020603050405020304" pitchFamily="18" charset="0"/>
                <a:cs typeface="Times New Roman" panose="02020603050405020304" pitchFamily="18" charset="0"/>
              </a:rPr>
              <a:t>Successes:</a:t>
            </a:r>
            <a:endParaRPr lang="en-US" sz="1700" i="1" dirty="0">
              <a:effectLst/>
              <a:latin typeface="Times New Roman" panose="02020603050405020304" pitchFamily="18" charset="0"/>
              <a:cs typeface="Times New Roman" panose="02020603050405020304" pitchFamily="18" charset="0"/>
            </a:endParaRP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Understood the working of certain concepts by revisiting the tutorials.</a:t>
            </a: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Learning new things helped us finish the project successfully,</a:t>
            </a:r>
          </a:p>
          <a:p>
            <a:pPr marL="0" marR="0" indent="-228600" algn="l">
              <a:spcBef>
                <a:spcPts val="0"/>
              </a:spcBef>
              <a:spcAft>
                <a:spcPts val="800"/>
              </a:spcAft>
              <a:buFont typeface="Arial" panose="020B0604020202020204" pitchFamily="34" charset="0"/>
              <a:buChar char="•"/>
            </a:pPr>
            <a:r>
              <a:rPr lang="en-US" sz="1700" i="1" dirty="0">
                <a:effectLst/>
                <a:latin typeface="Times New Roman" panose="02020603050405020304" pitchFamily="18" charset="0"/>
                <a:cs typeface="Times New Roman" panose="02020603050405020304" pitchFamily="18" charset="0"/>
              </a:rPr>
              <a:t>By completing this project, we gained more experience in the core concepts of the bootcamp so far.</a:t>
            </a:r>
          </a:p>
          <a:p>
            <a:pPr indent="-228600" algn="l">
              <a:buFont typeface="Arial" panose="020B0604020202020204" pitchFamily="34" charset="0"/>
              <a:buChar char="•"/>
            </a:pPr>
            <a:endParaRPr lang="en-US" sz="1100" dirty="0"/>
          </a:p>
        </p:txBody>
      </p:sp>
    </p:spTree>
    <p:extLst>
      <p:ext uri="{BB962C8B-B14F-4D97-AF65-F5344CB8AC3E}">
        <p14:creationId xmlns:p14="http://schemas.microsoft.com/office/powerpoint/2010/main" val="326478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3B903-C336-41FD-B701-8F2ED0349238}"/>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i="1" u="sng" kern="1200">
                <a:solidFill>
                  <a:schemeClr val="tx1"/>
                </a:solidFill>
                <a:latin typeface="+mj-lt"/>
                <a:ea typeface="+mj-ea"/>
                <a:cs typeface="+mj-cs"/>
              </a:rPr>
              <a:t>Demo:</a:t>
            </a:r>
          </a:p>
        </p:txBody>
      </p:sp>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9524AEF-5734-D897-1D78-8710827CFD36}"/>
              </a:ext>
            </a:extLst>
          </p:cNvPr>
          <p:cNvPicPr>
            <a:picLocks noChangeAspect="1"/>
          </p:cNvPicPr>
          <p:nvPr/>
        </p:nvPicPr>
        <p:blipFill rotWithShape="1">
          <a:blip r:embed="rId2"/>
          <a:srcRect r="-1" b="2425"/>
          <a:stretch/>
        </p:blipFill>
        <p:spPr>
          <a:xfrm>
            <a:off x="5922492" y="698774"/>
            <a:ext cx="5536001" cy="5401698"/>
          </a:xfrm>
          <a:prstGeom prst="rect">
            <a:avLst/>
          </a:prstGeom>
        </p:spPr>
      </p:pic>
    </p:spTree>
    <p:extLst>
      <p:ext uri="{BB962C8B-B14F-4D97-AF65-F5344CB8AC3E}">
        <p14:creationId xmlns:p14="http://schemas.microsoft.com/office/powerpoint/2010/main" val="2651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74095B-426A-4268-88E4-5028904BFD59}"/>
              </a:ext>
            </a:extLst>
          </p:cNvPr>
          <p:cNvSpPr>
            <a:spLocks noGrp="1"/>
          </p:cNvSpPr>
          <p:nvPr>
            <p:ph type="ctrTitle"/>
          </p:nvPr>
        </p:nvSpPr>
        <p:spPr>
          <a:xfrm>
            <a:off x="1098468" y="885651"/>
            <a:ext cx="3229803" cy="4624603"/>
          </a:xfrm>
        </p:spPr>
        <p:txBody>
          <a:bodyPr vert="horz" lIns="91440" tIns="45720" rIns="91440" bIns="45720" rtlCol="0" anchor="ctr">
            <a:normAutofit/>
          </a:bodyPr>
          <a:lstStyle/>
          <a:p>
            <a:pPr algn="l"/>
            <a:r>
              <a:rPr lang="en-US" sz="4400" b="1" i="1" u="sng" kern="1200">
                <a:solidFill>
                  <a:srgbClr val="FFFFFF"/>
                </a:solidFill>
                <a:latin typeface="+mj-lt"/>
                <a:ea typeface="+mj-ea"/>
                <a:cs typeface="+mj-cs"/>
              </a:rPr>
              <a:t>Directions for future development:</a:t>
            </a:r>
          </a:p>
        </p:txBody>
      </p:sp>
      <p:sp>
        <p:nvSpPr>
          <p:cNvPr id="3" name="Subtitle 2">
            <a:extLst>
              <a:ext uri="{FF2B5EF4-FFF2-40B4-BE49-F238E27FC236}">
                <a16:creationId xmlns:a16="http://schemas.microsoft.com/office/drawing/2014/main" id="{4A109BCA-3A57-4428-8A2E-0AEFCA1A03CD}"/>
              </a:ext>
            </a:extLst>
          </p:cNvPr>
          <p:cNvSpPr>
            <a:spLocks noGrp="1"/>
          </p:cNvSpPr>
          <p:nvPr>
            <p:ph type="subTitle" idx="1"/>
          </p:nvPr>
        </p:nvSpPr>
        <p:spPr>
          <a:xfrm>
            <a:off x="4937671" y="1603406"/>
            <a:ext cx="6525220" cy="4616849"/>
          </a:xfrm>
        </p:spPr>
        <p:txBody>
          <a:bodyPr vert="horz" lIns="91440" tIns="45720" rIns="91440" bIns="45720" rtlCol="0" anchor="ctr">
            <a:normAutofit lnSpcReduction="10000"/>
          </a:bodyPr>
          <a:lstStyle/>
          <a:p>
            <a:pPr marL="342900" marR="0" lvl="0" indent="-228600" algn="l">
              <a:spcBef>
                <a:spcPts val="1200"/>
              </a:spcBef>
              <a:spcAft>
                <a:spcPts val="120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cs typeface="Times New Roman" panose="02020603050405020304" pitchFamily="18" charset="0"/>
              </a:rPr>
              <a:t>This Application currently only deployed for a clinic with fe</a:t>
            </a:r>
            <a:r>
              <a:rPr lang="en-US" sz="1800" i="1" dirty="0">
                <a:latin typeface="Times New Roman" panose="02020603050405020304" pitchFamily="18" charset="0"/>
                <a:cs typeface="Times New Roman" panose="02020603050405020304" pitchFamily="18" charset="0"/>
              </a:rPr>
              <a:t>w doctors, In future it has the option to be implemented across multiple clinics if the practice chooses to open other branches</a:t>
            </a:r>
            <a:r>
              <a:rPr lang="en-US" sz="1800" i="1" dirty="0">
                <a:effectLst/>
                <a:latin typeface="Times New Roman" panose="02020603050405020304" pitchFamily="18" charset="0"/>
                <a:cs typeface="Times New Roman" panose="02020603050405020304" pitchFamily="18" charset="0"/>
              </a:rPr>
              <a:t>.</a:t>
            </a:r>
          </a:p>
          <a:p>
            <a:pPr marL="342900" marR="0" lvl="0" indent="-228600" algn="l">
              <a:spcBef>
                <a:spcPts val="1200"/>
              </a:spcBef>
              <a:spcAft>
                <a:spcPts val="120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cs typeface="Times New Roman" panose="02020603050405020304" pitchFamily="18" charset="0"/>
              </a:rPr>
              <a:t>Doctor using their account after login page will be able to see their coming up appointments with the basic of their patient's medical history along with their referrals.</a:t>
            </a:r>
          </a:p>
          <a:p>
            <a:pPr marL="342900" marR="0" lvl="0" indent="-228600" algn="l">
              <a:spcBef>
                <a:spcPts val="1200"/>
              </a:spcBef>
              <a:spcAft>
                <a:spcPts val="1200"/>
              </a:spcAft>
              <a:buSzPts val="1000"/>
              <a:buFont typeface="Arial" panose="020B0604020202020204" pitchFamily="34" charset="0"/>
              <a:buChar char="•"/>
              <a:tabLst>
                <a:tab pos="457200" algn="l"/>
              </a:tabLst>
            </a:pPr>
            <a:r>
              <a:rPr lang="en-US" sz="1800" i="1" dirty="0">
                <a:effectLst/>
                <a:latin typeface="Times New Roman" panose="02020603050405020304" pitchFamily="18" charset="0"/>
                <a:cs typeface="Times New Roman" panose="02020603050405020304" pitchFamily="18" charset="0"/>
              </a:rPr>
              <a:t>Appointment confirmation can only be viewed in the </a:t>
            </a:r>
            <a:r>
              <a:rPr lang="en-US" sz="1800" i="1" dirty="0">
                <a:latin typeface="Times New Roman" panose="02020603050405020304" pitchFamily="18" charset="0"/>
                <a:cs typeface="Times New Roman" panose="02020603050405020304" pitchFamily="18" charset="0"/>
              </a:rPr>
              <a:t>account page but in future it will </a:t>
            </a:r>
            <a:r>
              <a:rPr lang="en-US" sz="1800" i="1" dirty="0">
                <a:effectLst/>
                <a:latin typeface="Times New Roman" panose="02020603050405020304" pitchFamily="18" charset="0"/>
                <a:cs typeface="Times New Roman" panose="02020603050405020304" pitchFamily="18" charset="0"/>
              </a:rPr>
              <a:t>come from the clinic via autogenerated e-mail as well as a text to the phone number.</a:t>
            </a:r>
          </a:p>
          <a:p>
            <a:pPr marL="342900" marR="0" lvl="0" indent="-228600" algn="l">
              <a:spcBef>
                <a:spcPts val="1200"/>
              </a:spcBef>
              <a:spcAft>
                <a:spcPts val="1200"/>
              </a:spcAft>
              <a:buSzPts val="1000"/>
              <a:buFont typeface="Arial" panose="020B0604020202020204" pitchFamily="34" charset="0"/>
              <a:buChar char="•"/>
              <a:tabLst>
                <a:tab pos="457200" algn="l"/>
              </a:tabLst>
            </a:pPr>
            <a:r>
              <a:rPr lang="en-US" sz="1800" i="1" dirty="0">
                <a:latin typeface="Times New Roman" panose="02020603050405020304" pitchFamily="18" charset="0"/>
                <a:cs typeface="Times New Roman" panose="02020603050405020304" pitchFamily="18" charset="0"/>
              </a:rPr>
              <a:t>Payment portals can be implemented when booking appointments.</a:t>
            </a:r>
          </a:p>
          <a:p>
            <a:pPr marL="342900" marR="0" lvl="0" indent="-228600" algn="l">
              <a:spcBef>
                <a:spcPts val="1200"/>
              </a:spcBef>
              <a:spcAft>
                <a:spcPts val="1200"/>
              </a:spcAft>
              <a:buSzPts val="1000"/>
              <a:buFont typeface="Arial" panose="020B0604020202020204" pitchFamily="34" charset="0"/>
              <a:buChar char="•"/>
              <a:tabLst>
                <a:tab pos="457200" algn="l"/>
              </a:tabLst>
            </a:pPr>
            <a:r>
              <a:rPr lang="en-US" sz="1800" i="1" dirty="0">
                <a:latin typeface="Times New Roman" panose="02020603050405020304" pitchFamily="18" charset="0"/>
                <a:cs typeface="Times New Roman" panose="02020603050405020304" pitchFamily="18" charset="0"/>
              </a:rPr>
              <a:t>Patients will be able to see their previous appointments in the history session of their account page </a:t>
            </a:r>
          </a:p>
          <a:p>
            <a:pPr marL="342900" marR="0" lvl="0" indent="-228600" algn="l">
              <a:spcBef>
                <a:spcPts val="1200"/>
              </a:spcBef>
              <a:spcAft>
                <a:spcPts val="1200"/>
              </a:spcAft>
              <a:buSzPts val="1000"/>
              <a:buFont typeface="Arial" panose="020B0604020202020204" pitchFamily="34" charset="0"/>
              <a:buChar char="•"/>
              <a:tabLst>
                <a:tab pos="457200" algn="l"/>
              </a:tabLst>
            </a:pPr>
            <a:endParaRPr lang="en-US" sz="1700" dirty="0">
              <a:effectLst/>
            </a:endParaRPr>
          </a:p>
          <a:p>
            <a:pPr marL="342900" marR="0" lvl="0" indent="-228600" algn="l">
              <a:spcBef>
                <a:spcPts val="1200"/>
              </a:spcBef>
              <a:spcAft>
                <a:spcPts val="1200"/>
              </a:spcAft>
              <a:buSzPts val="1000"/>
              <a:buFont typeface="Arial" panose="020B0604020202020204" pitchFamily="34" charset="0"/>
              <a:buChar char="•"/>
              <a:tabLst>
                <a:tab pos="457200" algn="l"/>
              </a:tabLst>
            </a:pPr>
            <a:endParaRPr lang="en-US" sz="1700" dirty="0">
              <a:effectLst/>
            </a:endParaRPr>
          </a:p>
          <a:p>
            <a:pPr marL="342900" marR="0" lvl="0" indent="-228600" algn="l">
              <a:spcBef>
                <a:spcPts val="1200"/>
              </a:spcBef>
              <a:spcAft>
                <a:spcPts val="1200"/>
              </a:spcAft>
              <a:buSzPts val="1000"/>
              <a:buFont typeface="Arial" panose="020B0604020202020204" pitchFamily="34" charset="0"/>
              <a:buChar char="•"/>
              <a:tabLst>
                <a:tab pos="457200" algn="l"/>
              </a:tabLst>
            </a:pPr>
            <a:endParaRPr lang="en-US" sz="1700" dirty="0">
              <a:effectLst/>
            </a:endParaRP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0913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E07392-BE9E-84A7-E93A-4A3541924BB1}"/>
              </a:ext>
            </a:extLst>
          </p:cNvPr>
          <p:cNvPicPr>
            <a:picLocks noChangeAspect="1"/>
          </p:cNvPicPr>
          <p:nvPr/>
        </p:nvPicPr>
        <p:blipFill rotWithShape="1">
          <a:blip r:embed="rId2">
            <a:alphaModFix amt="35000"/>
          </a:blip>
          <a:srcRect t="1150" b="14580"/>
          <a:stretch/>
        </p:blipFill>
        <p:spPr>
          <a:xfrm>
            <a:off x="20" y="1"/>
            <a:ext cx="12191980" cy="6857999"/>
          </a:xfrm>
          <a:prstGeom prst="rect">
            <a:avLst/>
          </a:prstGeom>
        </p:spPr>
      </p:pic>
      <p:sp>
        <p:nvSpPr>
          <p:cNvPr id="2" name="TextBox 1">
            <a:extLst>
              <a:ext uri="{FF2B5EF4-FFF2-40B4-BE49-F238E27FC236}">
                <a16:creationId xmlns:a16="http://schemas.microsoft.com/office/drawing/2014/main" id="{A16B706B-A7B7-4516-8166-6E32826CB289}"/>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i="1" u="sng">
                <a:solidFill>
                  <a:srgbClr val="FFFFFF"/>
                </a:solidFill>
                <a:latin typeface="+mj-lt"/>
                <a:ea typeface="+mj-ea"/>
                <a:cs typeface="+mj-cs"/>
              </a:rPr>
              <a:t>Links: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7CC8FC1A-33F3-DB00-3764-6E13560A5304}"/>
              </a:ext>
            </a:extLst>
          </p:cNvPr>
          <p:cNvGraphicFramePr/>
          <p:nvPr>
            <p:extLst>
              <p:ext uri="{D42A27DB-BD31-4B8C-83A1-F6EECF244321}">
                <p14:modId xmlns:p14="http://schemas.microsoft.com/office/powerpoint/2010/main" val="2986216139"/>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8027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663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Doctor Appointment App</vt:lpstr>
      <vt:lpstr>PowerPoint Presentation</vt:lpstr>
      <vt:lpstr>PowerPoint Presentation</vt:lpstr>
      <vt:lpstr> Process:</vt:lpstr>
      <vt:lpstr>Demo:</vt:lpstr>
      <vt:lpstr>Directions for future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dc:title>
  <dc:creator>Karthik Jaganathan Loganathan</dc:creator>
  <cp:lastModifiedBy>Karthik Jaganathan Loganathan</cp:lastModifiedBy>
  <cp:revision>1</cp:revision>
  <dcterms:created xsi:type="dcterms:W3CDTF">2022-03-12T01:07:42Z</dcterms:created>
  <dcterms:modified xsi:type="dcterms:W3CDTF">2022-03-12T02:54:02Z</dcterms:modified>
</cp:coreProperties>
</file>