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afced6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afced6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INDUSTRY IMAGE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Managing Your Image Inventory has never been easy but now possible!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6075" y="12923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937850" y="2021475"/>
            <a:ext cx="52683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Why we need this solution 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Photographers work made easy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View, Add, Update and Delete your image shoot with a click of a button.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Company like FOREVERNEW still rely heavily on custom solutions based on stored procedures extracts and products like Akeneo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to manage image inventory for </a:t>
            </a:r>
            <a:r>
              <a:rPr lang="en"/>
              <a:t>further application use on website by providing image URL or entire image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Stop to solve the problem of image management by either providing bulk extract or API to directly integrate with.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Multi user, Authentication Based, Add Image, Update existing Image, Delete Image.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 and Design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25" y="811700"/>
            <a:ext cx="4715948" cy="417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:GRAPHQL API with NODE.JS and EXPRESS.JS Server and using queries and mutations for retrieving adding updating and deleting image data, REACT, JWT, Authentication, MONGODB, MONGOOSE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TASKS: Business requirement analysis, Application Flow Design, UI design, Coding,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Cloudinary providing APIs and Widget to facilitate but does not provide React based started code. Using React and Javascript in this REACT based project posed some obvious challenges.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user Image management Application deployed successfully in HEROKU environment.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Image upload based upon dropdown selection of Style Colour and Image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custom UI to insert meta data like style colour and Image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bulk extract facility for image object in desired formats </a:t>
            </a:r>
            <a:r>
              <a:rPr lang="en"/>
              <a:t>like</a:t>
            </a:r>
            <a:r>
              <a:rPr lang="en"/>
              <a:t> CSV, JSON so that websites which do want direct integration can consume these exported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facility to only extract images which has </a:t>
            </a:r>
            <a:r>
              <a:rPr lang="en"/>
              <a:t>changed since last extract.</a:t>
            </a:r>
            <a:r>
              <a:rPr lang="en"/>
              <a:t>  (Full Extract, Delta Extract) 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: https://fashion-indus-image-management.herokuapp.com/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 : https://github.com/SanjeevKumar-DEV/fashionIndustry-Image-Management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