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801D-2199-4C36-8879-6E53AE0B1DCA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86B8-3506-4532-AF7F-62AA8596E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28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801D-2199-4C36-8879-6E53AE0B1DCA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86B8-3506-4532-AF7F-62AA8596E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698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801D-2199-4C36-8879-6E53AE0B1DCA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86B8-3506-4532-AF7F-62AA8596EA1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5896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801D-2199-4C36-8879-6E53AE0B1DCA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86B8-3506-4532-AF7F-62AA8596E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801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801D-2199-4C36-8879-6E53AE0B1DCA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86B8-3506-4532-AF7F-62AA8596EA1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8213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801D-2199-4C36-8879-6E53AE0B1DCA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86B8-3506-4532-AF7F-62AA8596E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1743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801D-2199-4C36-8879-6E53AE0B1DCA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86B8-3506-4532-AF7F-62AA8596E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937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801D-2199-4C36-8879-6E53AE0B1DCA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86B8-3506-4532-AF7F-62AA8596E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545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801D-2199-4C36-8879-6E53AE0B1DCA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86B8-3506-4532-AF7F-62AA8596E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163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801D-2199-4C36-8879-6E53AE0B1DCA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86B8-3506-4532-AF7F-62AA8596E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805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801D-2199-4C36-8879-6E53AE0B1DCA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86B8-3506-4532-AF7F-62AA8596E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86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801D-2199-4C36-8879-6E53AE0B1DCA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86B8-3506-4532-AF7F-62AA8596E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245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801D-2199-4C36-8879-6E53AE0B1DCA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86B8-3506-4532-AF7F-62AA8596E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214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801D-2199-4C36-8879-6E53AE0B1DCA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86B8-3506-4532-AF7F-62AA8596E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7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801D-2199-4C36-8879-6E53AE0B1DCA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86B8-3506-4532-AF7F-62AA8596E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44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801D-2199-4C36-8879-6E53AE0B1DCA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86B8-3506-4532-AF7F-62AA8596E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103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D801D-2199-4C36-8879-6E53AE0B1DCA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AFD86B8-3506-4532-AF7F-62AA8596E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185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4887" y="183848"/>
            <a:ext cx="8229116" cy="721843"/>
          </a:xfrm>
        </p:spPr>
        <p:txBody>
          <a:bodyPr/>
          <a:lstStyle/>
          <a:p>
            <a:r>
              <a:rPr lang="en-IN" dirty="0" smtClean="0"/>
              <a:t>Sanjeev Kumar </a:t>
            </a:r>
            <a:r>
              <a:rPr lang="en-IN" dirty="0" err="1" smtClean="0"/>
              <a:t>Mendegar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378" y="966651"/>
            <a:ext cx="12113622" cy="5765075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IN" sz="2800" dirty="0">
                <a:solidFill>
                  <a:srgbClr val="FF0000"/>
                </a:solidFill>
              </a:rPr>
              <a:t>Task </a:t>
            </a:r>
            <a:r>
              <a:rPr lang="en-IN" sz="2800" dirty="0" smtClean="0">
                <a:solidFill>
                  <a:srgbClr val="FF0000"/>
                </a:solidFill>
              </a:rPr>
              <a:t>2</a:t>
            </a:r>
            <a:r>
              <a:rPr lang="en-IN" sz="2800" dirty="0">
                <a:solidFill>
                  <a:srgbClr val="FF0000"/>
                </a:solidFill>
              </a:rPr>
              <a:t>-Color Identification in Images</a:t>
            </a:r>
            <a:endParaRPr lang="en-IN" sz="2800" dirty="0" smtClean="0">
              <a:solidFill>
                <a:srgbClr val="FF0000"/>
              </a:solidFill>
            </a:endParaRPr>
          </a:p>
          <a:p>
            <a:pPr algn="ctr"/>
            <a:r>
              <a:rPr lang="en-IN" sz="2800" dirty="0" smtClean="0">
                <a:solidFill>
                  <a:srgbClr val="FF0000"/>
                </a:solidFill>
              </a:rPr>
              <a:t> </a:t>
            </a:r>
            <a:endParaRPr lang="en-IN" sz="2800" dirty="0" smtClean="0">
              <a:solidFill>
                <a:srgbClr val="FF0000"/>
              </a:solidFill>
            </a:endParaRP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algn="l"/>
            <a:endParaRPr lang="en-US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Implementation </a:t>
            </a:r>
            <a:r>
              <a:rPr lang="en-US" sz="2400" dirty="0">
                <a:solidFill>
                  <a:schemeClr val="tx1"/>
                </a:solidFill>
              </a:rPr>
              <a:t>an image color detector which identifies all the colors in an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image or video.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l"/>
            <a:endParaRPr lang="en-US" sz="2400" dirty="0" smtClean="0">
              <a:solidFill>
                <a:srgbClr val="FF0000"/>
              </a:solidFill>
            </a:endParaRPr>
          </a:p>
          <a:p>
            <a:pPr algn="l"/>
            <a:endParaRPr lang="en-US" sz="2400" dirty="0" smtClean="0">
              <a:solidFill>
                <a:srgbClr val="FF0000"/>
              </a:solidFill>
            </a:endParaRPr>
          </a:p>
          <a:p>
            <a:pPr algn="l"/>
            <a:endParaRPr lang="en-US" sz="2400" dirty="0">
              <a:solidFill>
                <a:srgbClr val="FF0000"/>
              </a:solidFill>
            </a:endParaRPr>
          </a:p>
          <a:p>
            <a:pPr algn="l"/>
            <a:endParaRPr lang="en-US" sz="2400" dirty="0" smtClean="0">
              <a:solidFill>
                <a:srgbClr val="FF0000"/>
              </a:solidFill>
            </a:endParaRPr>
          </a:p>
          <a:p>
            <a:pPr algn="l"/>
            <a:endParaRPr lang="en-US" sz="2400" dirty="0">
              <a:solidFill>
                <a:srgbClr val="FF0000"/>
              </a:solidFill>
            </a:endParaRPr>
          </a:p>
          <a:p>
            <a:pPr algn="l"/>
            <a:endParaRPr lang="en-US" sz="2400" dirty="0" smtClean="0">
              <a:solidFill>
                <a:srgbClr val="FF0000"/>
              </a:solidFill>
            </a:endParaRPr>
          </a:p>
          <a:p>
            <a:pPr algn="ctr"/>
            <a:r>
              <a:rPr lang="en-IN" sz="2800" dirty="0" smtClean="0">
                <a:solidFill>
                  <a:srgbClr val="FF0000"/>
                </a:solidFill>
              </a:rPr>
              <a:t>GRIP@THE SPARKS FOUNDATION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057" y="4250871"/>
            <a:ext cx="189547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98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</TotalTime>
  <Words>28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Sanjeev Kumar Mendegar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Sanjeev Kumar Mendegar</dc:title>
  <dc:creator>sanjeev kumar</dc:creator>
  <cp:lastModifiedBy>sanjeev kumar</cp:lastModifiedBy>
  <cp:revision>7</cp:revision>
  <dcterms:created xsi:type="dcterms:W3CDTF">2021-06-01T17:55:12Z</dcterms:created>
  <dcterms:modified xsi:type="dcterms:W3CDTF">2021-07-01T14:11:01Z</dcterms:modified>
</cp:coreProperties>
</file>