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4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9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89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01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21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174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3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6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4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21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4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D801D-2199-4C36-8879-6E53AE0B1DCA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FD86B8-3506-4532-AF7F-62AA8596E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18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887" y="183848"/>
            <a:ext cx="8229116" cy="721843"/>
          </a:xfrm>
        </p:spPr>
        <p:txBody>
          <a:bodyPr/>
          <a:lstStyle/>
          <a:p>
            <a:r>
              <a:rPr lang="en-IN" dirty="0" smtClean="0"/>
              <a:t>Sanjeev Kumar </a:t>
            </a:r>
            <a:r>
              <a:rPr lang="en-IN" dirty="0" err="1" smtClean="0"/>
              <a:t>Mendegar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78" y="966651"/>
            <a:ext cx="12113622" cy="5765075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Task </a:t>
            </a:r>
            <a:r>
              <a:rPr lang="en-IN" sz="2800" dirty="0" smtClean="0">
                <a:solidFill>
                  <a:srgbClr val="FF0000"/>
                </a:solidFill>
              </a:rPr>
              <a:t>1</a:t>
            </a:r>
            <a:r>
              <a:rPr lang="en-IN" sz="2800" dirty="0">
                <a:solidFill>
                  <a:srgbClr val="FF0000"/>
                </a:solidFill>
              </a:rPr>
              <a:t>-Object Detection / Optical </a:t>
            </a:r>
            <a:r>
              <a:rPr lang="en-IN" sz="2800" dirty="0" smtClean="0">
                <a:solidFill>
                  <a:srgbClr val="FF0000"/>
                </a:solidFill>
              </a:rPr>
              <a:t>Character</a:t>
            </a:r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0000"/>
                </a:solidFill>
              </a:rPr>
              <a:t>Recognition (ORC)</a:t>
            </a:r>
            <a:endParaRPr lang="en-IN" sz="2800" dirty="0" smtClean="0">
              <a:solidFill>
                <a:srgbClr val="FF0000"/>
              </a:solidFill>
            </a:endParaRPr>
          </a:p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Implementation </a:t>
            </a:r>
            <a:r>
              <a:rPr lang="en-US" sz="2400" dirty="0">
                <a:solidFill>
                  <a:schemeClr val="tx1"/>
                </a:solidFill>
              </a:rPr>
              <a:t>an object detector which identifies the classes of the objects in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an image or video. </a:t>
            </a:r>
          </a:p>
          <a:p>
            <a:pPr algn="l"/>
            <a:endParaRPr lang="en-US" sz="2400" dirty="0" smtClean="0">
              <a:solidFill>
                <a:srgbClr val="FF0000"/>
              </a:solidFill>
            </a:endParaRPr>
          </a:p>
          <a:p>
            <a:pPr algn="l"/>
            <a:endParaRPr lang="en-US" sz="2400" dirty="0">
              <a:solidFill>
                <a:srgbClr val="FF0000"/>
              </a:solidFill>
            </a:endParaRPr>
          </a:p>
          <a:p>
            <a:pPr algn="l"/>
            <a:endParaRPr lang="en-US" sz="2400" dirty="0" smtClean="0">
              <a:solidFill>
                <a:srgbClr val="FF0000"/>
              </a:solidFill>
            </a:endParaRPr>
          </a:p>
          <a:p>
            <a:pPr algn="l"/>
            <a:endParaRPr lang="en-US" sz="2400" dirty="0" smtClean="0">
              <a:solidFill>
                <a:srgbClr val="FF0000"/>
              </a:solidFill>
            </a:endParaRPr>
          </a:p>
          <a:p>
            <a:pPr algn="ctr"/>
            <a:r>
              <a:rPr lang="en-IN" sz="2800" dirty="0" smtClean="0">
                <a:solidFill>
                  <a:srgbClr val="FF0000"/>
                </a:solidFill>
              </a:rPr>
              <a:t>GRIP@THE SPARKS FOUNDATION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57" y="4250871"/>
            <a:ext cx="1895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Sanjeev Kumar Mendegar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Sanjeev Kumar Mendegar</dc:title>
  <dc:creator>sanjeev kumar</dc:creator>
  <cp:lastModifiedBy>sanjeev kumar</cp:lastModifiedBy>
  <cp:revision>4</cp:revision>
  <dcterms:created xsi:type="dcterms:W3CDTF">2021-06-01T17:55:12Z</dcterms:created>
  <dcterms:modified xsi:type="dcterms:W3CDTF">2021-07-01T13:58:59Z</dcterms:modified>
</cp:coreProperties>
</file>