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4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5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6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301" r:id="rId3"/>
    <p:sldId id="302" r:id="rId4"/>
    <p:sldId id="304" r:id="rId5"/>
    <p:sldId id="283" r:id="rId6"/>
    <p:sldId id="309" r:id="rId7"/>
    <p:sldId id="310" r:id="rId8"/>
    <p:sldId id="306" r:id="rId9"/>
    <p:sldId id="312" r:id="rId10"/>
    <p:sldId id="313" r:id="rId11"/>
    <p:sldId id="284" r:id="rId12"/>
    <p:sldId id="307" r:id="rId13"/>
    <p:sldId id="308" r:id="rId14"/>
    <p:sldId id="311" r:id="rId15"/>
    <p:sldId id="314" r:id="rId16"/>
    <p:sldId id="315" r:id="rId17"/>
    <p:sldId id="317" r:id="rId18"/>
    <p:sldId id="316" r:id="rId19"/>
    <p:sldId id="318" r:id="rId20"/>
    <p:sldId id="31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upply%20Chain%20Analytics\SCM_final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upply%20Chain%20Analytics\SCM_final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upply%20Chain%20Analytics\SCM_final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HP\Desktop\Supply%20Chain%20Analytics\SCM_final%20-%20Cop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P\Desktop\Supply%20Chain%20Analytics\SCM_final%20-%20Copy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P\Desktop\Supply%20Chain%20Analytics\SCM_final%20-%20Copy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P\Desktop\Supply%20Chain%20Analytics\SCM_final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P\Desktop\Supply%20Chain%20Analytics\SCM_final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HP\Desktop\Supply%20Chain%20Analytics\SCM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 vs Cost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Revenue!$AB$22</c:f>
              <c:strCache>
                <c:ptCount val="1"/>
                <c:pt idx="0">
                  <c:v>Rev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E4-4E08-B04C-0ED02A08E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Revenue!$AA$23:$AA$26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Revenue!$AB$23:$AB$26</c:f>
              <c:numCache>
                <c:formatCode>General</c:formatCode>
                <c:ptCount val="4"/>
                <c:pt idx="0">
                  <c:v>1.8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4-4E08-B04C-0ED02A08EB46}"/>
            </c:ext>
          </c:extLst>
        </c:ser>
        <c:ser>
          <c:idx val="1"/>
          <c:order val="1"/>
          <c:tx>
            <c:strRef>
              <c:f>Revenue!$AC$22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E4-4E08-B04C-0ED02A08E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Revenue!$AA$23:$AA$26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Revenue!$AC$23:$AC$26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E4-4E08-B04C-0ED02A08E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9251936"/>
        <c:axId val="519256200"/>
      </c:barChart>
      <c:catAx>
        <c:axId val="51925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56200"/>
        <c:crosses val="autoZero"/>
        <c:auto val="1"/>
        <c:lblAlgn val="ctr"/>
        <c:lblOffset val="100"/>
        <c:noMultiLvlLbl val="0"/>
      </c:catAx>
      <c:valAx>
        <c:axId val="51925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  <a:r>
                  <a:rPr lang="en-IN" baseline="0"/>
                  <a:t> &amp; Cost in BN USD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5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Revenues in Billion USD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Revenue!$R$2</c:f>
              <c:strCache>
                <c:ptCount val="1"/>
                <c:pt idx="0">
                  <c:v>USA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Revenue!$Q$3:$Q$6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Revenue!$R$3:$R$6</c:f>
              <c:numCache>
                <c:formatCode>General</c:formatCode>
                <c:ptCount val="4"/>
                <c:pt idx="0">
                  <c:v>1.2</c:v>
                </c:pt>
                <c:pt idx="1">
                  <c:v>1.25</c:v>
                </c:pt>
                <c:pt idx="2">
                  <c:v>1.5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0-4D72-8870-29D8680378D2}"/>
            </c:ext>
          </c:extLst>
        </c:ser>
        <c:ser>
          <c:idx val="1"/>
          <c:order val="1"/>
          <c:tx>
            <c:strRef>
              <c:f>Revenue!$S$2</c:f>
              <c:strCache>
                <c:ptCount val="1"/>
                <c:pt idx="0">
                  <c:v>Europe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Revenue!$Q$3:$Q$6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Revenue!$S$3:$S$6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0-4D72-8870-29D8680378D2}"/>
            </c:ext>
          </c:extLst>
        </c:ser>
        <c:ser>
          <c:idx val="2"/>
          <c:order val="2"/>
          <c:tx>
            <c:strRef>
              <c:f>Revenue!$T$2</c:f>
              <c:strCache>
                <c:ptCount val="1"/>
                <c:pt idx="0">
                  <c:v>China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Revenue!$Q$3:$Q$6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Revenue!$T$3:$T$6</c:f>
              <c:numCache>
                <c:formatCode>General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0-4D72-8870-29D8680378D2}"/>
            </c:ext>
          </c:extLst>
        </c:ser>
        <c:ser>
          <c:idx val="3"/>
          <c:order val="3"/>
          <c:tx>
            <c:strRef>
              <c:f>Revenue!$U$2</c:f>
              <c:strCache>
                <c:ptCount val="1"/>
                <c:pt idx="0">
                  <c:v>ISA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Revenue!$Q$3:$Q$6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Revenue!$U$3:$U$6</c:f>
              <c:numCache>
                <c:formatCode>General</c:formatCode>
                <c:ptCount val="4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0-4D72-8870-29D8680378D2}"/>
            </c:ext>
          </c:extLst>
        </c:ser>
        <c:ser>
          <c:idx val="4"/>
          <c:order val="4"/>
          <c:tx>
            <c:strRef>
              <c:f>Revenue!$V$2</c:f>
              <c:strCache>
                <c:ptCount val="1"/>
                <c:pt idx="0">
                  <c:v>APAC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Revenue!$Q$3:$Q$6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Revenue!$V$3:$V$6</c:f>
              <c:numCache>
                <c:formatCode>General</c:formatCode>
                <c:ptCount val="4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D0-4D72-8870-29D8680378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7506104"/>
        <c:axId val="447506760"/>
      </c:lineChart>
      <c:catAx>
        <c:axId val="44750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506760"/>
        <c:crosses val="autoZero"/>
        <c:auto val="1"/>
        <c:lblAlgn val="ctr"/>
        <c:lblOffset val="100"/>
        <c:noMultiLvlLbl val="0"/>
      </c:catAx>
      <c:valAx>
        <c:axId val="4475067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7506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Proportion of revenues generated by different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Revenue!$AB$1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77-410A-A10A-2E4763F6A4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77-410A-A10A-2E4763F6A4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77-410A-A10A-2E4763F6A4E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Revenue!$Z$2:$AA$4</c:f>
              <c:multiLvlStrCache>
                <c:ptCount val="3"/>
                <c:lvl>
                  <c:pt idx="0">
                    <c:v>Tiger</c:v>
                  </c:pt>
                  <c:pt idx="1">
                    <c:v>Alexa</c:v>
                  </c:pt>
                  <c:pt idx="2">
                    <c:v>Wild Rancher</c:v>
                  </c:pt>
                </c:lvl>
                <c:lvl>
                  <c:pt idx="0">
                    <c:v>Kids</c:v>
                  </c:pt>
                  <c:pt idx="1">
                    <c:v>Women</c:v>
                  </c:pt>
                  <c:pt idx="2">
                    <c:v>Men</c:v>
                  </c:pt>
                </c:lvl>
              </c:multiLvlStrCache>
            </c:multiLvlStrRef>
          </c:cat>
          <c:val>
            <c:numRef>
              <c:f>Revenue!$AB$2:$AB$4</c:f>
              <c:numCache>
                <c:formatCode>General</c:formatCode>
                <c:ptCount val="3"/>
                <c:pt idx="0">
                  <c:v>0.5</c:v>
                </c:pt>
                <c:pt idx="1">
                  <c:v>1.24</c:v>
                </c:pt>
                <c:pt idx="2">
                  <c:v>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7-410A-A10A-2E4763F6A4E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Sheet1!$B$2:$K$2</cx:f>
        <cx:lvl ptCount="0"/>
      </cx:strDim>
      <cx:numDim type="size">
        <cx:f dir="row">Sheet1!$B$3:$K$3</cx:f>
        <cx:lvl ptCount="0" formatCode="General"/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Wild Rancher Soap manufacturing cost in USD across different plants </a:t>
            </a:r>
            <a:endParaRPr lang="en-IN">
              <a:effectLst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cx:rich>
      </cx:tx>
    </cx:title>
    <cx:plotArea>
      <cx:plotAreaRegion>
        <cx:series layoutId="treemap" uniqueId="{EE722DC1-5E01-4844-8DDE-8C2CE35EBB13}">
          <cx:dataLabels pos="ctr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 sz="1000"/>
                </a:pPr>
                <a:endParaRPr lang="en-US" sz="1000"/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Sheet1!$B$18:$K$18</cx:f>
        <cx:lvl ptCount="0"/>
      </cx:strDim>
      <cx:numDim type="size">
        <cx:f dir="row">Sheet1!$B$19:$K$19</cx:f>
        <cx:lvl ptCount="0" formatCode="General"/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 Alexa Soap manufacturing cost in USD across different plants </a:t>
            </a:r>
            <a:endParaRPr lang="en-IN" sz="1600">
              <a:effectLst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endParaRPr lang="en-US"/>
          </a:p>
        </cx:rich>
      </cx:tx>
    </cx:title>
    <cx:plotArea>
      <cx:plotAreaRegion>
        <cx:series layoutId="treemap" uniqueId="{9154B4F7-569B-4E6C-BCFC-ED857EEBC996}" formatIdx="0">
          <cx:tx>
            <cx:txData>
              <cx:f>Sheet1!$A$19</cx:f>
              <cx:v>Product Cost</cx:v>
            </cx:txData>
          </cx:tx>
          <cx:dataLabels pos="ctr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 sz="1000" b="1" i="0" baseline="0"/>
                </a:pPr>
                <a:endParaRPr lang="en-US" sz="1000" b="1" i="0" baseline="0"/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Sheet1!$B$35:$K$35</cx:f>
        <cx:lvl ptCount="0"/>
      </cx:strDim>
      <cx:numDim type="size">
        <cx:f dir="row">Sheet1!$B$36:$K$36</cx:f>
        <cx:lvl ptCount="0" formatCode="General"/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 Tiger Soap manufacturing cost in USD across different plants </a:t>
            </a:r>
            <a:endParaRPr lang="en-IN">
              <a:effectLst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cx:rich>
      </cx:tx>
    </cx:title>
    <cx:plotArea>
      <cx:plotAreaRegion>
        <cx:series layoutId="treemap" uniqueId="{2CA761EE-EDA6-4352-BB0B-0B97933CAABE}">
          <cx:tx>
            <cx:txData>
              <cx:f>Sheet1!$A$36</cx:f>
              <cx:v>Product Cost</cx:v>
            </cx:txData>
          </cx:tx>
          <cx:dataLabels pos="ctr"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Cost!$K$6:$K$15</cx:f>
        <cx:lvl ptCount="10">
          <cx:pt idx="0"> PLNV</cx:pt>
          <cx:pt idx="1">PLTX</cx:pt>
          <cx:pt idx="2">PLFL</cx:pt>
          <cx:pt idx="3">PLRM</cx:pt>
          <cx:pt idx="4">PLFR</cx:pt>
          <cx:pt idx="5">PLSW</cx:pt>
          <cx:pt idx="6">PLAU</cx:pt>
          <cx:pt idx="7">PLIN</cx:pt>
          <cx:pt idx="8">PLSA</cx:pt>
          <cx:pt idx="9">PLCH</cx:pt>
        </cx:lvl>
      </cx:strDim>
      <cx:numDim type="size">
        <cx:f>Cost!$L$6:$L$15</cx:f>
        <cx:lvl ptCount="10" formatCode="General">
          <cx:pt idx="0">0.10000000000000001</cx:pt>
          <cx:pt idx="1">0.12</cx:pt>
          <cx:pt idx="2">0.11</cx:pt>
          <cx:pt idx="3">0.050000000000000003</cx:pt>
          <cx:pt idx="4">0.17000000000000001</cx:pt>
          <cx:pt idx="5">0.080000000000000002</cx:pt>
          <cx:pt idx="6">0.10000000000000001</cx:pt>
          <cx:pt idx="7">0.029999999999999999</cx:pt>
          <cx:pt idx="8">0.14999999999999999</cx:pt>
          <cx:pt idx="9">0.029999999999999999</cx:pt>
        </cx:lvl>
      </cx:numDim>
    </cx:data>
  </cx:chartData>
  <cx:chart>
    <cx:title pos="t" align="ctr" overlay="0">
      <cx:tx>
        <cx:txData>
          <cx:v>Packaging cost for Wild Rancher in USD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 sz="1600" dirty="0"/>
            <a:t>Packaging cost for Wild Rancher in USD</a:t>
          </a:r>
        </a:p>
      </cx:txPr>
    </cx:title>
    <cx:plotArea>
      <cx:plotAreaRegion>
        <cx:series layoutId="treemap" uniqueId="{B21CD8FB-23EB-40CA-907C-B3AAAA7E0283}">
          <cx:tx>
            <cx:txData>
              <cx:f>Cost!$L$4:$L$5</cx:f>
              <cx:v>packaging cost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Cost!$K$19:$K$28</cx:f>
        <cx:lvl ptCount="10">
          <cx:pt idx="0"> PLNV</cx:pt>
          <cx:pt idx="1">PLTX</cx:pt>
          <cx:pt idx="2">PLFL</cx:pt>
          <cx:pt idx="3">PLRM</cx:pt>
          <cx:pt idx="4">PLFR</cx:pt>
          <cx:pt idx="5">PLSW</cx:pt>
          <cx:pt idx="6">PLAU</cx:pt>
          <cx:pt idx="7">PLIN</cx:pt>
          <cx:pt idx="8">PLSA</cx:pt>
          <cx:pt idx="9">PLCH</cx:pt>
        </cx:lvl>
      </cx:strDim>
      <cx:numDim type="size">
        <cx:f>Cost!$L$19:$L$28</cx:f>
        <cx:lvl ptCount="10" formatCode="General">
          <cx:pt idx="0">0.14999999999999999</cx:pt>
          <cx:pt idx="1">0.12</cx:pt>
          <cx:pt idx="2">0.14000000000000001</cx:pt>
          <cx:pt idx="3">0.10000000000000001</cx:pt>
          <cx:pt idx="4">0.20000000000000001</cx:pt>
          <cx:pt idx="5">0.13</cx:pt>
          <cx:pt idx="6">0.11</cx:pt>
          <cx:pt idx="7">0.050000000000000003</cx:pt>
          <cx:pt idx="8">0.20000000000000001</cx:pt>
          <cx:pt idx="9">0.050000000000000003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>
              <a:defRPr sz="1600">
                <a:latin typeface="+mj-lt"/>
              </a:defRPr>
            </a:pPr>
            <a:r>
              <a:rPr lang="en-US" sz="1600" b="0" i="0" baseline="0" dirty="0">
                <a:effectLst/>
                <a:latin typeface="+mj-lt"/>
              </a:rPr>
              <a:t>Packaging cost for Alexa in USD</a:t>
            </a:r>
            <a:endParaRPr lang="en-IN" sz="1600" dirty="0">
              <a:effectLst/>
              <a:latin typeface="+mj-lt"/>
            </a:endParaRPr>
          </a:p>
        </cx:rich>
      </cx:tx>
    </cx:title>
    <cx:plotArea>
      <cx:plotAreaRegion>
        <cx:series layoutId="treemap" uniqueId="{D368AC1A-79D9-40E3-9FE4-B692656AAC75}">
          <cx:dataLabels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Cost!$K$33:$K$42</cx:f>
        <cx:lvl ptCount="10">
          <cx:pt idx="0"> PLNV</cx:pt>
          <cx:pt idx="1">PLTX</cx:pt>
          <cx:pt idx="2">PLFL</cx:pt>
          <cx:pt idx="3">PLRM</cx:pt>
          <cx:pt idx="4">PLFR</cx:pt>
          <cx:pt idx="5">PLSW</cx:pt>
          <cx:pt idx="6">PLAU</cx:pt>
          <cx:pt idx="7">PLIN</cx:pt>
          <cx:pt idx="8">PLSA</cx:pt>
          <cx:pt idx="9">PLCH</cx:pt>
        </cx:lvl>
      </cx:strDim>
      <cx:numDim type="size">
        <cx:f>Cost!$L$33:$L$42</cx:f>
        <cx:lvl ptCount="10" formatCode="General">
          <cx:pt idx="0">0.10000000000000001</cx:pt>
          <cx:pt idx="1">0.089999999999999997</cx:pt>
          <cx:pt idx="2">0.10000000000000001</cx:pt>
          <cx:pt idx="3">0.080000000000000002</cx:pt>
          <cx:pt idx="4">0.13</cx:pt>
          <cx:pt idx="5">0.10000000000000001</cx:pt>
          <cx:pt idx="6">0.080000000000000002</cx:pt>
          <cx:pt idx="7">0.02</cx:pt>
          <cx:pt idx="8">0.10000000000000001</cx:pt>
          <cx:pt idx="9">0.02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lang="en-US" sz="1600" b="0" i="0" baseline="0">
                <a:effectLst/>
              </a:rPr>
              <a:t>Packaging cost for Tiger in USD</a:t>
            </a:r>
            <a:endParaRPr lang="en-IN" sz="1600">
              <a:effectLst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endParaRPr lang="en-US"/>
          </a:p>
        </cx:rich>
      </cx:tx>
    </cx:title>
    <cx:plotArea>
      <cx:plotAreaRegion>
        <cx:series layoutId="treemap" uniqueId="{A9784D03-2887-46FB-A9C0-AF027ABE5B11}">
          <cx:dataLabels pos="inEnd"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33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33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100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6BF75-830D-4BBA-8DF8-E7C45C7B494B}" type="doc">
      <dgm:prSet loTypeId="urn:microsoft.com/office/officeart/2011/layout/ConvergingText" loCatId="process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AC7BC9-ECEC-4B81-84BB-E58239BD18EF}">
      <dgm:prSet custT="1"/>
      <dgm:spPr/>
      <dgm:t>
        <a:bodyPr/>
        <a:lstStyle/>
        <a:p>
          <a:pPr rtl="0"/>
          <a:r>
            <a:rPr lang="en-US" sz="4000" dirty="0"/>
            <a:t>Spend Analytics </a:t>
          </a:r>
        </a:p>
        <a:p>
          <a:pPr rtl="0"/>
          <a:r>
            <a:rPr lang="en-US" sz="4000" dirty="0"/>
            <a:t>ABC Ltd.</a:t>
          </a:r>
          <a:endParaRPr lang="en-IN" sz="4000" dirty="0"/>
        </a:p>
      </dgm:t>
    </dgm:pt>
    <dgm:pt modelId="{5326BA28-1105-4AE7-B807-72008CAAF50C}" type="parTrans" cxnId="{C4D26BD9-F6E6-4499-A55C-185545D137EF}">
      <dgm:prSet/>
      <dgm:spPr/>
      <dgm:t>
        <a:bodyPr/>
        <a:lstStyle/>
        <a:p>
          <a:endParaRPr lang="en-US"/>
        </a:p>
      </dgm:t>
    </dgm:pt>
    <dgm:pt modelId="{94ED3E93-F191-4AA1-B0C5-74B62A867564}" type="sibTrans" cxnId="{C4D26BD9-F6E6-4499-A55C-185545D137EF}">
      <dgm:prSet/>
      <dgm:spPr/>
      <dgm:t>
        <a:bodyPr/>
        <a:lstStyle/>
        <a:p>
          <a:endParaRPr lang="en-US"/>
        </a:p>
      </dgm:t>
    </dgm:pt>
    <dgm:pt modelId="{01A3F45F-289C-469D-8100-4B4632352E49}" type="pres">
      <dgm:prSet presAssocID="{F0A6BF75-830D-4BBA-8DF8-E7C45C7B494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B479813-5A44-4C0E-B3FD-4FA6DB0502E2}" type="pres">
      <dgm:prSet presAssocID="{4CAC7BC9-ECEC-4B81-84BB-E58239BD18EF}" presName="composite" presStyleCnt="0"/>
      <dgm:spPr/>
    </dgm:pt>
    <dgm:pt modelId="{14AAECFD-D8FC-4D10-A480-E0D40189DC41}" type="pres">
      <dgm:prSet presAssocID="{4CAC7BC9-ECEC-4B81-84BB-E58239BD18EF}" presName="ParentAccent1" presStyleLbl="alignNode1" presStyleIdx="0" presStyleCnt="11"/>
      <dgm:spPr/>
    </dgm:pt>
    <dgm:pt modelId="{7B486BF7-A522-4EC5-ACA7-2B67D31F4319}" type="pres">
      <dgm:prSet presAssocID="{4CAC7BC9-ECEC-4B81-84BB-E58239BD18EF}" presName="ParentAccent2" presStyleLbl="alignNode1" presStyleIdx="1" presStyleCnt="11"/>
      <dgm:spPr/>
    </dgm:pt>
    <dgm:pt modelId="{538FF8C4-8055-490F-BD5E-5F5D67D78F2F}" type="pres">
      <dgm:prSet presAssocID="{4CAC7BC9-ECEC-4B81-84BB-E58239BD18EF}" presName="ParentAccent3" presStyleLbl="alignNode1" presStyleIdx="2" presStyleCnt="11"/>
      <dgm:spPr/>
    </dgm:pt>
    <dgm:pt modelId="{85F2A1F9-CF4B-4F51-BC1E-8E2AB96BD202}" type="pres">
      <dgm:prSet presAssocID="{4CAC7BC9-ECEC-4B81-84BB-E58239BD18EF}" presName="ParentAccent4" presStyleLbl="alignNode1" presStyleIdx="3" presStyleCnt="11"/>
      <dgm:spPr/>
    </dgm:pt>
    <dgm:pt modelId="{1ABD0E07-717E-4B42-AF9A-891483B8570D}" type="pres">
      <dgm:prSet presAssocID="{4CAC7BC9-ECEC-4B81-84BB-E58239BD18EF}" presName="ParentAccent5" presStyleLbl="alignNode1" presStyleIdx="4" presStyleCnt="11"/>
      <dgm:spPr/>
    </dgm:pt>
    <dgm:pt modelId="{BEA13F93-6A8F-4462-8790-1F813E34DEE3}" type="pres">
      <dgm:prSet presAssocID="{4CAC7BC9-ECEC-4B81-84BB-E58239BD18EF}" presName="ParentAccent6" presStyleLbl="alignNode1" presStyleIdx="5" presStyleCnt="11"/>
      <dgm:spPr/>
    </dgm:pt>
    <dgm:pt modelId="{000B2617-AFCD-4B18-B368-D570C9CCE9F5}" type="pres">
      <dgm:prSet presAssocID="{4CAC7BC9-ECEC-4B81-84BB-E58239BD18EF}" presName="ParentAccent7" presStyleLbl="alignNode1" presStyleIdx="6" presStyleCnt="11"/>
      <dgm:spPr/>
    </dgm:pt>
    <dgm:pt modelId="{F997A73C-DDB8-4018-ADC3-206D82D23BE2}" type="pres">
      <dgm:prSet presAssocID="{4CAC7BC9-ECEC-4B81-84BB-E58239BD18EF}" presName="ParentAccent8" presStyleLbl="alignNode1" presStyleIdx="7" presStyleCnt="11"/>
      <dgm:spPr/>
    </dgm:pt>
    <dgm:pt modelId="{CEC36E2B-5EAE-4374-80C9-BC7908322CEB}" type="pres">
      <dgm:prSet presAssocID="{4CAC7BC9-ECEC-4B81-84BB-E58239BD18EF}" presName="ParentAccent9" presStyleLbl="alignNode1" presStyleIdx="8" presStyleCnt="11"/>
      <dgm:spPr/>
    </dgm:pt>
    <dgm:pt modelId="{0A7F9D3C-59AB-4FB6-9EBC-338F1C005233}" type="pres">
      <dgm:prSet presAssocID="{4CAC7BC9-ECEC-4B81-84BB-E58239BD18EF}" presName="ParentAccent10" presStyleLbl="alignNode1" presStyleIdx="9" presStyleCnt="11"/>
      <dgm:spPr/>
    </dgm:pt>
    <dgm:pt modelId="{CFD89939-2466-48AF-BF8A-D68E5F6AD3E8}" type="pres">
      <dgm:prSet presAssocID="{4CAC7BC9-ECEC-4B81-84BB-E58239BD18EF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94C2834D-0EEB-4130-86CE-831963301182}" type="presOf" srcId="{4CAC7BC9-ECEC-4B81-84BB-E58239BD18EF}" destId="{CFD89939-2466-48AF-BF8A-D68E5F6AD3E8}" srcOrd="0" destOrd="0" presId="urn:microsoft.com/office/officeart/2011/layout/ConvergingText"/>
    <dgm:cxn modelId="{DBAD53CE-48C0-4437-A6CA-DDAE876F8A97}" type="presOf" srcId="{F0A6BF75-830D-4BBA-8DF8-E7C45C7B494B}" destId="{01A3F45F-289C-469D-8100-4B4632352E49}" srcOrd="0" destOrd="0" presId="urn:microsoft.com/office/officeart/2011/layout/ConvergingText"/>
    <dgm:cxn modelId="{C4D26BD9-F6E6-4499-A55C-185545D137EF}" srcId="{F0A6BF75-830D-4BBA-8DF8-E7C45C7B494B}" destId="{4CAC7BC9-ECEC-4B81-84BB-E58239BD18EF}" srcOrd="0" destOrd="0" parTransId="{5326BA28-1105-4AE7-B807-72008CAAF50C}" sibTransId="{94ED3E93-F191-4AA1-B0C5-74B62A867564}"/>
    <dgm:cxn modelId="{B1EDEA01-D7B7-48B5-BE30-B3DAA8497B06}" type="presParOf" srcId="{01A3F45F-289C-469D-8100-4B4632352E49}" destId="{8B479813-5A44-4C0E-B3FD-4FA6DB0502E2}" srcOrd="0" destOrd="0" presId="urn:microsoft.com/office/officeart/2011/layout/ConvergingText"/>
    <dgm:cxn modelId="{DBFB730D-36E3-496F-AAD1-DA973A8638A7}" type="presParOf" srcId="{8B479813-5A44-4C0E-B3FD-4FA6DB0502E2}" destId="{14AAECFD-D8FC-4D10-A480-E0D40189DC41}" srcOrd="0" destOrd="0" presId="urn:microsoft.com/office/officeart/2011/layout/ConvergingText"/>
    <dgm:cxn modelId="{56A017B2-8ED5-4410-B5D8-3FAFD5255148}" type="presParOf" srcId="{8B479813-5A44-4C0E-B3FD-4FA6DB0502E2}" destId="{7B486BF7-A522-4EC5-ACA7-2B67D31F4319}" srcOrd="1" destOrd="0" presId="urn:microsoft.com/office/officeart/2011/layout/ConvergingText"/>
    <dgm:cxn modelId="{36266E70-1372-4AE7-8FF7-13D023E9578C}" type="presParOf" srcId="{8B479813-5A44-4C0E-B3FD-4FA6DB0502E2}" destId="{538FF8C4-8055-490F-BD5E-5F5D67D78F2F}" srcOrd="2" destOrd="0" presId="urn:microsoft.com/office/officeart/2011/layout/ConvergingText"/>
    <dgm:cxn modelId="{30F9F3A6-F27C-4B0D-BC81-299C728E5594}" type="presParOf" srcId="{8B479813-5A44-4C0E-B3FD-4FA6DB0502E2}" destId="{85F2A1F9-CF4B-4F51-BC1E-8E2AB96BD202}" srcOrd="3" destOrd="0" presId="urn:microsoft.com/office/officeart/2011/layout/ConvergingText"/>
    <dgm:cxn modelId="{D6732233-A93E-4212-8D38-7A391F72C711}" type="presParOf" srcId="{8B479813-5A44-4C0E-B3FD-4FA6DB0502E2}" destId="{1ABD0E07-717E-4B42-AF9A-891483B8570D}" srcOrd="4" destOrd="0" presId="urn:microsoft.com/office/officeart/2011/layout/ConvergingText"/>
    <dgm:cxn modelId="{9E4FBBA2-DBA3-40DC-A50B-C2604249DF46}" type="presParOf" srcId="{8B479813-5A44-4C0E-B3FD-4FA6DB0502E2}" destId="{BEA13F93-6A8F-4462-8790-1F813E34DEE3}" srcOrd="5" destOrd="0" presId="urn:microsoft.com/office/officeart/2011/layout/ConvergingText"/>
    <dgm:cxn modelId="{FB9402BE-E417-4276-BCBB-066FEE85B425}" type="presParOf" srcId="{8B479813-5A44-4C0E-B3FD-4FA6DB0502E2}" destId="{000B2617-AFCD-4B18-B368-D570C9CCE9F5}" srcOrd="6" destOrd="0" presId="urn:microsoft.com/office/officeart/2011/layout/ConvergingText"/>
    <dgm:cxn modelId="{CBC5AF19-78E3-4EE0-B57D-6E445963CB15}" type="presParOf" srcId="{8B479813-5A44-4C0E-B3FD-4FA6DB0502E2}" destId="{F997A73C-DDB8-4018-ADC3-206D82D23BE2}" srcOrd="7" destOrd="0" presId="urn:microsoft.com/office/officeart/2011/layout/ConvergingText"/>
    <dgm:cxn modelId="{7CB93E2C-1FD7-4A04-887C-A6FF04AE6FE6}" type="presParOf" srcId="{8B479813-5A44-4C0E-B3FD-4FA6DB0502E2}" destId="{CEC36E2B-5EAE-4374-80C9-BC7908322CEB}" srcOrd="8" destOrd="0" presId="urn:microsoft.com/office/officeart/2011/layout/ConvergingText"/>
    <dgm:cxn modelId="{07971BE5-092E-4FDF-8EC6-A0F354C3AD36}" type="presParOf" srcId="{8B479813-5A44-4C0E-B3FD-4FA6DB0502E2}" destId="{0A7F9D3C-59AB-4FB6-9EBC-338F1C005233}" srcOrd="9" destOrd="0" presId="urn:microsoft.com/office/officeart/2011/layout/ConvergingText"/>
    <dgm:cxn modelId="{DECB02CF-DB30-45A4-96FE-B671924F711F}" type="presParOf" srcId="{8B479813-5A44-4C0E-B3FD-4FA6DB0502E2}" destId="{CFD89939-2466-48AF-BF8A-D68E5F6AD3E8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BC32BE-6C7A-461B-94B1-17DCA61F245E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CDEDB0-0153-4DA4-AD13-BFAE96B4E33A}">
      <dgm:prSet/>
      <dgm:spPr/>
      <dgm:t>
        <a:bodyPr/>
        <a:lstStyle/>
        <a:p>
          <a:pPr rtl="0"/>
          <a:r>
            <a:rPr lang="en-IN" dirty="0"/>
            <a:t>1</a:t>
          </a:r>
          <a:r>
            <a:rPr lang="en-IN" baseline="30000" dirty="0"/>
            <a:t>st </a:t>
          </a:r>
          <a:r>
            <a:rPr lang="en-IN" dirty="0"/>
            <a:t>-Increase the capacity of China plant</a:t>
          </a:r>
        </a:p>
      </dgm:t>
    </dgm:pt>
    <dgm:pt modelId="{6E5ED589-037D-49A2-9BE6-AA6ECD759141}" type="parTrans" cxnId="{D378E8F9-372E-4C5E-AACF-49F0644FC31F}">
      <dgm:prSet/>
      <dgm:spPr/>
      <dgm:t>
        <a:bodyPr/>
        <a:lstStyle/>
        <a:p>
          <a:endParaRPr lang="en-US"/>
        </a:p>
      </dgm:t>
    </dgm:pt>
    <dgm:pt modelId="{688040C1-2250-4B67-B5F0-FB9D8964A77D}" type="sibTrans" cxnId="{D378E8F9-372E-4C5E-AACF-49F0644FC31F}">
      <dgm:prSet/>
      <dgm:spPr/>
      <dgm:t>
        <a:bodyPr/>
        <a:lstStyle/>
        <a:p>
          <a:endParaRPr lang="en-US"/>
        </a:p>
      </dgm:t>
    </dgm:pt>
    <dgm:pt modelId="{4153F590-0605-4936-ACC7-A856CF5E2680}">
      <dgm:prSet/>
      <dgm:spPr/>
      <dgm:t>
        <a:bodyPr/>
        <a:lstStyle/>
        <a:p>
          <a:pPr rtl="0"/>
          <a:r>
            <a:rPr lang="en-IN" dirty="0"/>
            <a:t>2</a:t>
          </a:r>
          <a:r>
            <a:rPr lang="en-IN" baseline="30000" dirty="0"/>
            <a:t>nd</a:t>
          </a:r>
          <a:r>
            <a:rPr lang="en-IN" dirty="0"/>
            <a:t> -Procure all Raw materials &amp; packaging materials from China &amp; other lowest regions like </a:t>
          </a:r>
        </a:p>
        <a:p>
          <a:pPr rtl="0"/>
          <a:r>
            <a:rPr lang="en-IN" dirty="0"/>
            <a:t>olive oil from </a:t>
          </a:r>
          <a:r>
            <a:rPr lang="en-IN"/>
            <a:t>Romania/ France, coconut </a:t>
          </a:r>
          <a:r>
            <a:rPr lang="en-IN" dirty="0"/>
            <a:t>&amp; palm oil from Indonesia.</a:t>
          </a:r>
        </a:p>
      </dgm:t>
    </dgm:pt>
    <dgm:pt modelId="{F029882B-2E97-46D7-954E-3BB5607BA471}" type="parTrans" cxnId="{0BA9DCE1-C377-44CB-B1EE-2E18271E26B6}">
      <dgm:prSet/>
      <dgm:spPr/>
      <dgm:t>
        <a:bodyPr/>
        <a:lstStyle/>
        <a:p>
          <a:endParaRPr lang="en-US"/>
        </a:p>
      </dgm:t>
    </dgm:pt>
    <dgm:pt modelId="{3979D2E9-FEDF-4777-A9CC-651688EFFF09}" type="sibTrans" cxnId="{0BA9DCE1-C377-44CB-B1EE-2E18271E26B6}">
      <dgm:prSet/>
      <dgm:spPr/>
      <dgm:t>
        <a:bodyPr/>
        <a:lstStyle/>
        <a:p>
          <a:endParaRPr lang="en-US"/>
        </a:p>
      </dgm:t>
    </dgm:pt>
    <dgm:pt modelId="{D2E26AD9-652F-4656-8492-0C47FA4A8D8E}">
      <dgm:prSet/>
      <dgm:spPr/>
      <dgm:t>
        <a:bodyPr/>
        <a:lstStyle/>
        <a:p>
          <a:pPr rtl="0"/>
          <a:r>
            <a:rPr lang="en-IN" dirty="0"/>
            <a:t>3</a:t>
          </a:r>
          <a:r>
            <a:rPr lang="en-IN" baseline="30000" dirty="0"/>
            <a:t>rd</a:t>
          </a:r>
          <a:r>
            <a:rPr lang="en-IN" dirty="0"/>
            <a:t> -Use the China manpower to increase productivity</a:t>
          </a:r>
        </a:p>
      </dgm:t>
    </dgm:pt>
    <dgm:pt modelId="{3A200694-84CD-42E8-B779-0FDEBEB17C4E}" type="parTrans" cxnId="{4E33EC00-200F-48A0-982D-7131F4A8B9F4}">
      <dgm:prSet/>
      <dgm:spPr/>
      <dgm:t>
        <a:bodyPr/>
        <a:lstStyle/>
        <a:p>
          <a:endParaRPr lang="en-US"/>
        </a:p>
      </dgm:t>
    </dgm:pt>
    <dgm:pt modelId="{944BDBF5-A321-4410-A06B-562C54FC80AF}" type="sibTrans" cxnId="{4E33EC00-200F-48A0-982D-7131F4A8B9F4}">
      <dgm:prSet/>
      <dgm:spPr/>
      <dgm:t>
        <a:bodyPr/>
        <a:lstStyle/>
        <a:p>
          <a:endParaRPr lang="en-US"/>
        </a:p>
      </dgm:t>
    </dgm:pt>
    <dgm:pt modelId="{FACF88A1-1B7A-4A7C-97B7-449BDB9E739A}" type="pres">
      <dgm:prSet presAssocID="{0FBC32BE-6C7A-461B-94B1-17DCA61F245E}" presName="Name0" presStyleCnt="0">
        <dgm:presLayoutVars>
          <dgm:dir/>
          <dgm:resizeHandles val="exact"/>
        </dgm:presLayoutVars>
      </dgm:prSet>
      <dgm:spPr/>
    </dgm:pt>
    <dgm:pt modelId="{0FCA700F-FD1F-4B79-B5F9-E869DA358FC7}" type="pres">
      <dgm:prSet presAssocID="{0FBC32BE-6C7A-461B-94B1-17DCA61F245E}" presName="arrow" presStyleLbl="bgShp" presStyleIdx="0" presStyleCnt="1"/>
      <dgm:spPr/>
    </dgm:pt>
    <dgm:pt modelId="{B8541C3E-5EDC-4F1C-8CC7-242ED0FE0FDF}" type="pres">
      <dgm:prSet presAssocID="{0FBC32BE-6C7A-461B-94B1-17DCA61F245E}" presName="points" presStyleCnt="0"/>
      <dgm:spPr/>
    </dgm:pt>
    <dgm:pt modelId="{E78B9665-4078-4DA8-8C25-D932298EF36C}" type="pres">
      <dgm:prSet presAssocID="{F5CDEDB0-0153-4DA4-AD13-BFAE96B4E33A}" presName="compositeA" presStyleCnt="0"/>
      <dgm:spPr/>
    </dgm:pt>
    <dgm:pt modelId="{8A06B58C-B7CD-4550-AB77-F31F996EF3C0}" type="pres">
      <dgm:prSet presAssocID="{F5CDEDB0-0153-4DA4-AD13-BFAE96B4E33A}" presName="textA" presStyleLbl="revTx" presStyleIdx="0" presStyleCnt="3" custLinFactNeighborX="-152" custLinFactNeighborY="276">
        <dgm:presLayoutVars>
          <dgm:bulletEnabled val="1"/>
        </dgm:presLayoutVars>
      </dgm:prSet>
      <dgm:spPr/>
    </dgm:pt>
    <dgm:pt modelId="{C15321EB-BE72-41EC-8E7B-DD4D39F00212}" type="pres">
      <dgm:prSet presAssocID="{F5CDEDB0-0153-4DA4-AD13-BFAE96B4E33A}" presName="circleA" presStyleLbl="node1" presStyleIdx="0" presStyleCnt="3"/>
      <dgm:spPr/>
    </dgm:pt>
    <dgm:pt modelId="{80100A5F-A176-41C6-B460-53D9A6D63C96}" type="pres">
      <dgm:prSet presAssocID="{F5CDEDB0-0153-4DA4-AD13-BFAE96B4E33A}" presName="spaceA" presStyleCnt="0"/>
      <dgm:spPr/>
    </dgm:pt>
    <dgm:pt modelId="{3267A24B-298F-47E1-89AF-6662BF64D5C5}" type="pres">
      <dgm:prSet presAssocID="{688040C1-2250-4B67-B5F0-FB9D8964A77D}" presName="space" presStyleCnt="0"/>
      <dgm:spPr/>
    </dgm:pt>
    <dgm:pt modelId="{5EB1FE30-A75A-497E-A3B5-072B3CF6DFC0}" type="pres">
      <dgm:prSet presAssocID="{4153F590-0605-4936-ACC7-A856CF5E2680}" presName="compositeB" presStyleCnt="0"/>
      <dgm:spPr/>
    </dgm:pt>
    <dgm:pt modelId="{08EAD25A-58FB-4083-B770-0904506F2DF4}" type="pres">
      <dgm:prSet presAssocID="{4153F590-0605-4936-ACC7-A856CF5E2680}" presName="textB" presStyleLbl="revTx" presStyleIdx="1" presStyleCnt="3">
        <dgm:presLayoutVars>
          <dgm:bulletEnabled val="1"/>
        </dgm:presLayoutVars>
      </dgm:prSet>
      <dgm:spPr/>
    </dgm:pt>
    <dgm:pt modelId="{9EDA78C4-271B-40A7-93BD-92522A026409}" type="pres">
      <dgm:prSet presAssocID="{4153F590-0605-4936-ACC7-A856CF5E2680}" presName="circleB" presStyleLbl="node1" presStyleIdx="1" presStyleCnt="3"/>
      <dgm:spPr/>
    </dgm:pt>
    <dgm:pt modelId="{41EEEC20-038A-4E22-8BC9-6FD113E61722}" type="pres">
      <dgm:prSet presAssocID="{4153F590-0605-4936-ACC7-A856CF5E2680}" presName="spaceB" presStyleCnt="0"/>
      <dgm:spPr/>
    </dgm:pt>
    <dgm:pt modelId="{8F1604DC-F2BD-42C7-A4B9-4E18AC71EFD2}" type="pres">
      <dgm:prSet presAssocID="{3979D2E9-FEDF-4777-A9CC-651688EFFF09}" presName="space" presStyleCnt="0"/>
      <dgm:spPr/>
    </dgm:pt>
    <dgm:pt modelId="{25EDC243-BF26-49A2-8AF6-BA2F1336CB95}" type="pres">
      <dgm:prSet presAssocID="{D2E26AD9-652F-4656-8492-0C47FA4A8D8E}" presName="compositeA" presStyleCnt="0"/>
      <dgm:spPr/>
    </dgm:pt>
    <dgm:pt modelId="{E27979FF-A49B-4089-8D7E-08952EA1D8EE}" type="pres">
      <dgm:prSet presAssocID="{D2E26AD9-652F-4656-8492-0C47FA4A8D8E}" presName="textA" presStyleLbl="revTx" presStyleIdx="2" presStyleCnt="3">
        <dgm:presLayoutVars>
          <dgm:bulletEnabled val="1"/>
        </dgm:presLayoutVars>
      </dgm:prSet>
      <dgm:spPr/>
    </dgm:pt>
    <dgm:pt modelId="{A300AB3C-AB73-47BD-A867-6C247A9B3C2A}" type="pres">
      <dgm:prSet presAssocID="{D2E26AD9-652F-4656-8492-0C47FA4A8D8E}" presName="circleA" presStyleLbl="node1" presStyleIdx="2" presStyleCnt="3"/>
      <dgm:spPr/>
    </dgm:pt>
    <dgm:pt modelId="{13D6CD89-C520-4369-8F51-7896F8888322}" type="pres">
      <dgm:prSet presAssocID="{D2E26AD9-652F-4656-8492-0C47FA4A8D8E}" presName="spaceA" presStyleCnt="0"/>
      <dgm:spPr/>
    </dgm:pt>
  </dgm:ptLst>
  <dgm:cxnLst>
    <dgm:cxn modelId="{4E33EC00-200F-48A0-982D-7131F4A8B9F4}" srcId="{0FBC32BE-6C7A-461B-94B1-17DCA61F245E}" destId="{D2E26AD9-652F-4656-8492-0C47FA4A8D8E}" srcOrd="2" destOrd="0" parTransId="{3A200694-84CD-42E8-B779-0FDEBEB17C4E}" sibTransId="{944BDBF5-A321-4410-A06B-562C54FC80AF}"/>
    <dgm:cxn modelId="{91B7E949-544A-4C11-960F-CB4D7BF0327A}" type="presOf" srcId="{4153F590-0605-4936-ACC7-A856CF5E2680}" destId="{08EAD25A-58FB-4083-B770-0904506F2DF4}" srcOrd="0" destOrd="0" presId="urn:microsoft.com/office/officeart/2005/8/layout/hProcess11"/>
    <dgm:cxn modelId="{A893CC93-E3D1-4E3E-8C0D-FA369C87B273}" type="presOf" srcId="{D2E26AD9-652F-4656-8492-0C47FA4A8D8E}" destId="{E27979FF-A49B-4089-8D7E-08952EA1D8EE}" srcOrd="0" destOrd="0" presId="urn:microsoft.com/office/officeart/2005/8/layout/hProcess11"/>
    <dgm:cxn modelId="{0BA9DCE1-C377-44CB-B1EE-2E18271E26B6}" srcId="{0FBC32BE-6C7A-461B-94B1-17DCA61F245E}" destId="{4153F590-0605-4936-ACC7-A856CF5E2680}" srcOrd="1" destOrd="0" parTransId="{F029882B-2E97-46D7-954E-3BB5607BA471}" sibTransId="{3979D2E9-FEDF-4777-A9CC-651688EFFF09}"/>
    <dgm:cxn modelId="{3B9392E4-BBBF-4528-B168-56CFB66919D7}" type="presOf" srcId="{F5CDEDB0-0153-4DA4-AD13-BFAE96B4E33A}" destId="{8A06B58C-B7CD-4550-AB77-F31F996EF3C0}" srcOrd="0" destOrd="0" presId="urn:microsoft.com/office/officeart/2005/8/layout/hProcess11"/>
    <dgm:cxn modelId="{FD7956F6-ADD7-4491-A90E-45D75A356439}" type="presOf" srcId="{0FBC32BE-6C7A-461B-94B1-17DCA61F245E}" destId="{FACF88A1-1B7A-4A7C-97B7-449BDB9E739A}" srcOrd="0" destOrd="0" presId="urn:microsoft.com/office/officeart/2005/8/layout/hProcess11"/>
    <dgm:cxn modelId="{D378E8F9-372E-4C5E-AACF-49F0644FC31F}" srcId="{0FBC32BE-6C7A-461B-94B1-17DCA61F245E}" destId="{F5CDEDB0-0153-4DA4-AD13-BFAE96B4E33A}" srcOrd="0" destOrd="0" parTransId="{6E5ED589-037D-49A2-9BE6-AA6ECD759141}" sibTransId="{688040C1-2250-4B67-B5F0-FB9D8964A77D}"/>
    <dgm:cxn modelId="{408ABA1E-FE4A-4008-9299-40BF324DFDE1}" type="presParOf" srcId="{FACF88A1-1B7A-4A7C-97B7-449BDB9E739A}" destId="{0FCA700F-FD1F-4B79-B5F9-E869DA358FC7}" srcOrd="0" destOrd="0" presId="urn:microsoft.com/office/officeart/2005/8/layout/hProcess11"/>
    <dgm:cxn modelId="{32132009-1F88-4793-974D-4655812B51F0}" type="presParOf" srcId="{FACF88A1-1B7A-4A7C-97B7-449BDB9E739A}" destId="{B8541C3E-5EDC-4F1C-8CC7-242ED0FE0FDF}" srcOrd="1" destOrd="0" presId="urn:microsoft.com/office/officeart/2005/8/layout/hProcess11"/>
    <dgm:cxn modelId="{7982324E-696E-428C-A63A-987EFAEA8C71}" type="presParOf" srcId="{B8541C3E-5EDC-4F1C-8CC7-242ED0FE0FDF}" destId="{E78B9665-4078-4DA8-8C25-D932298EF36C}" srcOrd="0" destOrd="0" presId="urn:microsoft.com/office/officeart/2005/8/layout/hProcess11"/>
    <dgm:cxn modelId="{00B847DE-7720-4572-A485-87E0E8B86034}" type="presParOf" srcId="{E78B9665-4078-4DA8-8C25-D932298EF36C}" destId="{8A06B58C-B7CD-4550-AB77-F31F996EF3C0}" srcOrd="0" destOrd="0" presId="urn:microsoft.com/office/officeart/2005/8/layout/hProcess11"/>
    <dgm:cxn modelId="{91888527-482B-4553-8624-5CF94568CF3B}" type="presParOf" srcId="{E78B9665-4078-4DA8-8C25-D932298EF36C}" destId="{C15321EB-BE72-41EC-8E7B-DD4D39F00212}" srcOrd="1" destOrd="0" presId="urn:microsoft.com/office/officeart/2005/8/layout/hProcess11"/>
    <dgm:cxn modelId="{CD1B95A1-8A55-4525-A765-E2C9ACD0260F}" type="presParOf" srcId="{E78B9665-4078-4DA8-8C25-D932298EF36C}" destId="{80100A5F-A176-41C6-B460-53D9A6D63C96}" srcOrd="2" destOrd="0" presId="urn:microsoft.com/office/officeart/2005/8/layout/hProcess11"/>
    <dgm:cxn modelId="{3DF68682-69F6-47C8-BAD7-A2116F881202}" type="presParOf" srcId="{B8541C3E-5EDC-4F1C-8CC7-242ED0FE0FDF}" destId="{3267A24B-298F-47E1-89AF-6662BF64D5C5}" srcOrd="1" destOrd="0" presId="urn:microsoft.com/office/officeart/2005/8/layout/hProcess11"/>
    <dgm:cxn modelId="{995E0991-DC5C-42ED-95B2-77E85FB6C259}" type="presParOf" srcId="{B8541C3E-5EDC-4F1C-8CC7-242ED0FE0FDF}" destId="{5EB1FE30-A75A-497E-A3B5-072B3CF6DFC0}" srcOrd="2" destOrd="0" presId="urn:microsoft.com/office/officeart/2005/8/layout/hProcess11"/>
    <dgm:cxn modelId="{A49DF54B-2F52-46C0-9672-56A5784FC18C}" type="presParOf" srcId="{5EB1FE30-A75A-497E-A3B5-072B3CF6DFC0}" destId="{08EAD25A-58FB-4083-B770-0904506F2DF4}" srcOrd="0" destOrd="0" presId="urn:microsoft.com/office/officeart/2005/8/layout/hProcess11"/>
    <dgm:cxn modelId="{70AC6ADD-A7B0-4DF3-B0B9-54B6BCF31516}" type="presParOf" srcId="{5EB1FE30-A75A-497E-A3B5-072B3CF6DFC0}" destId="{9EDA78C4-271B-40A7-93BD-92522A026409}" srcOrd="1" destOrd="0" presId="urn:microsoft.com/office/officeart/2005/8/layout/hProcess11"/>
    <dgm:cxn modelId="{D20662BC-EB72-496F-9B92-F56519408DDF}" type="presParOf" srcId="{5EB1FE30-A75A-497E-A3B5-072B3CF6DFC0}" destId="{41EEEC20-038A-4E22-8BC9-6FD113E61722}" srcOrd="2" destOrd="0" presId="urn:microsoft.com/office/officeart/2005/8/layout/hProcess11"/>
    <dgm:cxn modelId="{16C56A94-5069-41FF-8E44-F37B85083B5E}" type="presParOf" srcId="{B8541C3E-5EDC-4F1C-8CC7-242ED0FE0FDF}" destId="{8F1604DC-F2BD-42C7-A4B9-4E18AC71EFD2}" srcOrd="3" destOrd="0" presId="urn:microsoft.com/office/officeart/2005/8/layout/hProcess11"/>
    <dgm:cxn modelId="{EDF12FCB-403C-4CAF-BC87-516787724F5D}" type="presParOf" srcId="{B8541C3E-5EDC-4F1C-8CC7-242ED0FE0FDF}" destId="{25EDC243-BF26-49A2-8AF6-BA2F1336CB95}" srcOrd="4" destOrd="0" presId="urn:microsoft.com/office/officeart/2005/8/layout/hProcess11"/>
    <dgm:cxn modelId="{CC4CFA33-39D2-416A-8A0E-43E7FCDB8A1F}" type="presParOf" srcId="{25EDC243-BF26-49A2-8AF6-BA2F1336CB95}" destId="{E27979FF-A49B-4089-8D7E-08952EA1D8EE}" srcOrd="0" destOrd="0" presId="urn:microsoft.com/office/officeart/2005/8/layout/hProcess11"/>
    <dgm:cxn modelId="{6D6AF01F-9390-46C2-8D4F-E824CA41C17B}" type="presParOf" srcId="{25EDC243-BF26-49A2-8AF6-BA2F1336CB95}" destId="{A300AB3C-AB73-47BD-A867-6C247A9B3C2A}" srcOrd="1" destOrd="0" presId="urn:microsoft.com/office/officeart/2005/8/layout/hProcess11"/>
    <dgm:cxn modelId="{B2A75F02-DE27-4C78-9DA8-76CDB9D46266}" type="presParOf" srcId="{25EDC243-BF26-49A2-8AF6-BA2F1336CB95}" destId="{13D6CD89-C520-4369-8F51-7896F88883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BA6C2-4817-4D6A-AAAF-0940B2982DC4}" type="doc">
      <dgm:prSet loTypeId="urn:microsoft.com/office/officeart/2005/8/layout/hierarchy3" loCatId="hierarchy" qsTypeId="urn:microsoft.com/office/officeart/2009/2/quickstyle/3d8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72EE93-1029-4AAC-99BC-001EB96ABAE1}">
      <dgm:prSet/>
      <dgm:spPr/>
      <dgm:t>
        <a:bodyPr/>
        <a:lstStyle/>
        <a:p>
          <a:pPr rtl="0"/>
          <a:r>
            <a:rPr lang="en-US"/>
            <a:t>USA  </a:t>
          </a:r>
          <a:endParaRPr lang="en-IN"/>
        </a:p>
      </dgm:t>
    </dgm:pt>
    <dgm:pt modelId="{A0A3A86F-FCE6-4E0E-8539-06314043D128}" type="parTrans" cxnId="{CFCB91E6-9C9E-4812-9062-16D0C5F57871}">
      <dgm:prSet/>
      <dgm:spPr/>
      <dgm:t>
        <a:bodyPr/>
        <a:lstStyle/>
        <a:p>
          <a:endParaRPr lang="en-US"/>
        </a:p>
      </dgm:t>
    </dgm:pt>
    <dgm:pt modelId="{53CDE7A9-0D14-4E13-A0AC-38F778912844}" type="sibTrans" cxnId="{CFCB91E6-9C9E-4812-9062-16D0C5F57871}">
      <dgm:prSet/>
      <dgm:spPr/>
      <dgm:t>
        <a:bodyPr/>
        <a:lstStyle/>
        <a:p>
          <a:endParaRPr lang="en-US"/>
        </a:p>
      </dgm:t>
    </dgm:pt>
    <dgm:pt modelId="{F6670EDD-230F-4828-965B-2FF1CF4B16B5}">
      <dgm:prSet/>
      <dgm:spPr/>
      <dgm:t>
        <a:bodyPr/>
        <a:lstStyle/>
        <a:p>
          <a:pPr rtl="0"/>
          <a:r>
            <a:rPr lang="en-US" dirty="0"/>
            <a:t>Neveda</a:t>
          </a:r>
          <a:endParaRPr lang="en-IN" dirty="0"/>
        </a:p>
      </dgm:t>
    </dgm:pt>
    <dgm:pt modelId="{0E2EDF63-2949-4F35-8D65-1CCEFB221655}" type="parTrans" cxnId="{E6A974E5-7754-456B-ABB1-DDA65BAB502B}">
      <dgm:prSet/>
      <dgm:spPr/>
      <dgm:t>
        <a:bodyPr/>
        <a:lstStyle/>
        <a:p>
          <a:endParaRPr lang="en-US"/>
        </a:p>
      </dgm:t>
    </dgm:pt>
    <dgm:pt modelId="{851C5BEE-5A1A-46F0-B9B1-7B7021A55AF1}" type="sibTrans" cxnId="{E6A974E5-7754-456B-ABB1-DDA65BAB502B}">
      <dgm:prSet/>
      <dgm:spPr/>
      <dgm:t>
        <a:bodyPr/>
        <a:lstStyle/>
        <a:p>
          <a:endParaRPr lang="en-US"/>
        </a:p>
      </dgm:t>
    </dgm:pt>
    <dgm:pt modelId="{FFA78946-B63D-47AE-AD44-11A26A13535B}">
      <dgm:prSet/>
      <dgm:spPr/>
      <dgm:t>
        <a:bodyPr/>
        <a:lstStyle/>
        <a:p>
          <a:pPr rtl="0"/>
          <a:r>
            <a:rPr lang="en-US" dirty="0"/>
            <a:t>Texas</a:t>
          </a:r>
          <a:endParaRPr lang="en-IN" dirty="0"/>
        </a:p>
      </dgm:t>
    </dgm:pt>
    <dgm:pt modelId="{FEE13048-8926-4985-94BF-2D52F8CB7168}" type="parTrans" cxnId="{1F1DCBF0-BE37-4F49-876F-037AAEF62E3E}">
      <dgm:prSet/>
      <dgm:spPr/>
      <dgm:t>
        <a:bodyPr/>
        <a:lstStyle/>
        <a:p>
          <a:endParaRPr lang="en-US"/>
        </a:p>
      </dgm:t>
    </dgm:pt>
    <dgm:pt modelId="{66BB25CF-5BB0-401D-8B24-F980F6074ED2}" type="sibTrans" cxnId="{1F1DCBF0-BE37-4F49-876F-037AAEF62E3E}">
      <dgm:prSet/>
      <dgm:spPr/>
      <dgm:t>
        <a:bodyPr/>
        <a:lstStyle/>
        <a:p>
          <a:endParaRPr lang="en-US"/>
        </a:p>
      </dgm:t>
    </dgm:pt>
    <dgm:pt modelId="{7A478A27-0B56-4141-8BE0-0CC5A39AD825}">
      <dgm:prSet/>
      <dgm:spPr/>
      <dgm:t>
        <a:bodyPr/>
        <a:lstStyle/>
        <a:p>
          <a:pPr rtl="0"/>
          <a:r>
            <a:rPr lang="en-US" dirty="0"/>
            <a:t>Florida  </a:t>
          </a:r>
          <a:endParaRPr lang="en-IN" dirty="0"/>
        </a:p>
      </dgm:t>
    </dgm:pt>
    <dgm:pt modelId="{C408FF8E-C0EF-43B1-A760-7C300E74003D}" type="parTrans" cxnId="{6E417244-2E97-452E-996C-94DD50FC2EF3}">
      <dgm:prSet/>
      <dgm:spPr/>
      <dgm:t>
        <a:bodyPr/>
        <a:lstStyle/>
        <a:p>
          <a:endParaRPr lang="en-US"/>
        </a:p>
      </dgm:t>
    </dgm:pt>
    <dgm:pt modelId="{80E9C700-BC84-4B87-9425-DEEFAC346C3C}" type="sibTrans" cxnId="{6E417244-2E97-452E-996C-94DD50FC2EF3}">
      <dgm:prSet/>
      <dgm:spPr/>
      <dgm:t>
        <a:bodyPr/>
        <a:lstStyle/>
        <a:p>
          <a:endParaRPr lang="en-US"/>
        </a:p>
      </dgm:t>
    </dgm:pt>
    <dgm:pt modelId="{0B4072F6-C0E0-4698-857A-BD446745F734}">
      <dgm:prSet/>
      <dgm:spPr/>
      <dgm:t>
        <a:bodyPr/>
        <a:lstStyle/>
        <a:p>
          <a:pPr rtl="0"/>
          <a:r>
            <a:rPr lang="en-US" dirty="0"/>
            <a:t>Europe </a:t>
          </a:r>
          <a:endParaRPr lang="en-IN" dirty="0"/>
        </a:p>
      </dgm:t>
    </dgm:pt>
    <dgm:pt modelId="{DFA3DFD7-C267-4338-98A7-C2B2FC10DDD0}" type="parTrans" cxnId="{9379CE26-55FD-4EB6-B70A-A757AFBCB13B}">
      <dgm:prSet/>
      <dgm:spPr/>
      <dgm:t>
        <a:bodyPr/>
        <a:lstStyle/>
        <a:p>
          <a:endParaRPr lang="en-US"/>
        </a:p>
      </dgm:t>
    </dgm:pt>
    <dgm:pt modelId="{6023CDD9-6D41-42AD-8821-E2098D36D3A3}" type="sibTrans" cxnId="{9379CE26-55FD-4EB6-B70A-A757AFBCB13B}">
      <dgm:prSet/>
      <dgm:spPr/>
      <dgm:t>
        <a:bodyPr/>
        <a:lstStyle/>
        <a:p>
          <a:endParaRPr lang="en-US"/>
        </a:p>
      </dgm:t>
    </dgm:pt>
    <dgm:pt modelId="{B85F277B-493F-41DF-9896-96BB2FC2B462}">
      <dgm:prSet/>
      <dgm:spPr/>
      <dgm:t>
        <a:bodyPr/>
        <a:lstStyle/>
        <a:p>
          <a:pPr rtl="0"/>
          <a:r>
            <a:rPr lang="en-US"/>
            <a:t>Romania</a:t>
          </a:r>
          <a:endParaRPr lang="en-IN"/>
        </a:p>
      </dgm:t>
    </dgm:pt>
    <dgm:pt modelId="{A4CA4BD2-01EF-49E1-B901-26326756D530}" type="parTrans" cxnId="{F4132163-4A4A-4AC7-9E6E-9CD85AB0C843}">
      <dgm:prSet/>
      <dgm:spPr/>
      <dgm:t>
        <a:bodyPr/>
        <a:lstStyle/>
        <a:p>
          <a:endParaRPr lang="en-US"/>
        </a:p>
      </dgm:t>
    </dgm:pt>
    <dgm:pt modelId="{BBE183DA-BA0E-45B4-8A99-ECB4EAB76352}" type="sibTrans" cxnId="{F4132163-4A4A-4AC7-9E6E-9CD85AB0C843}">
      <dgm:prSet/>
      <dgm:spPr/>
      <dgm:t>
        <a:bodyPr/>
        <a:lstStyle/>
        <a:p>
          <a:endParaRPr lang="en-US"/>
        </a:p>
      </dgm:t>
    </dgm:pt>
    <dgm:pt modelId="{D928BB58-5110-49AE-8F75-5F9A2909349A}">
      <dgm:prSet/>
      <dgm:spPr/>
      <dgm:t>
        <a:bodyPr/>
        <a:lstStyle/>
        <a:p>
          <a:pPr rtl="0"/>
          <a:r>
            <a:rPr lang="en-US"/>
            <a:t>France</a:t>
          </a:r>
          <a:endParaRPr lang="en-IN"/>
        </a:p>
      </dgm:t>
    </dgm:pt>
    <dgm:pt modelId="{030CE6B7-6A37-4ECF-8C5F-4E29A3BEAB7C}" type="parTrans" cxnId="{091DCF78-C459-4DA0-B5D5-D5FF9D6EF4AD}">
      <dgm:prSet/>
      <dgm:spPr/>
      <dgm:t>
        <a:bodyPr/>
        <a:lstStyle/>
        <a:p>
          <a:endParaRPr lang="en-US"/>
        </a:p>
      </dgm:t>
    </dgm:pt>
    <dgm:pt modelId="{B2D5115B-5AB4-49CF-BCD7-AC0AA4028373}" type="sibTrans" cxnId="{091DCF78-C459-4DA0-B5D5-D5FF9D6EF4AD}">
      <dgm:prSet/>
      <dgm:spPr/>
      <dgm:t>
        <a:bodyPr/>
        <a:lstStyle/>
        <a:p>
          <a:endParaRPr lang="en-US"/>
        </a:p>
      </dgm:t>
    </dgm:pt>
    <dgm:pt modelId="{387A0142-59DC-4197-82EC-D073892B228A}">
      <dgm:prSet/>
      <dgm:spPr/>
      <dgm:t>
        <a:bodyPr/>
        <a:lstStyle/>
        <a:p>
          <a:pPr rtl="0"/>
          <a:r>
            <a:rPr lang="en-US"/>
            <a:t>Sweden </a:t>
          </a:r>
          <a:endParaRPr lang="en-IN"/>
        </a:p>
      </dgm:t>
    </dgm:pt>
    <dgm:pt modelId="{07B76411-AEC1-47E6-BA33-89503B62E543}" type="parTrans" cxnId="{D1D7374B-7EFF-4852-8BD2-D3CC341AB23E}">
      <dgm:prSet/>
      <dgm:spPr/>
      <dgm:t>
        <a:bodyPr/>
        <a:lstStyle/>
        <a:p>
          <a:endParaRPr lang="en-US"/>
        </a:p>
      </dgm:t>
    </dgm:pt>
    <dgm:pt modelId="{36456C02-11A9-44F5-A7F0-7EE7E3D836B7}" type="sibTrans" cxnId="{D1D7374B-7EFF-4852-8BD2-D3CC341AB23E}">
      <dgm:prSet/>
      <dgm:spPr/>
      <dgm:t>
        <a:bodyPr/>
        <a:lstStyle/>
        <a:p>
          <a:endParaRPr lang="en-US"/>
        </a:p>
      </dgm:t>
    </dgm:pt>
    <dgm:pt modelId="{1575183F-4359-4BEB-B2AC-06FE11DD6A14}">
      <dgm:prSet/>
      <dgm:spPr/>
      <dgm:t>
        <a:bodyPr/>
        <a:lstStyle/>
        <a:p>
          <a:pPr rtl="0"/>
          <a:r>
            <a:rPr lang="en-US" dirty="0"/>
            <a:t>Asia-Paciﬁc </a:t>
          </a:r>
          <a:endParaRPr lang="en-IN" dirty="0"/>
        </a:p>
      </dgm:t>
    </dgm:pt>
    <dgm:pt modelId="{C8450E54-1CFA-4293-9A47-F2C6B4D8DE1F}" type="parTrans" cxnId="{1C22F4F2-A813-40B8-BB0F-84F09F46F559}">
      <dgm:prSet/>
      <dgm:spPr/>
      <dgm:t>
        <a:bodyPr/>
        <a:lstStyle/>
        <a:p>
          <a:endParaRPr lang="en-US"/>
        </a:p>
      </dgm:t>
    </dgm:pt>
    <dgm:pt modelId="{A913834E-8463-4829-8D23-99323742D8C6}" type="sibTrans" cxnId="{1C22F4F2-A813-40B8-BB0F-84F09F46F559}">
      <dgm:prSet/>
      <dgm:spPr/>
      <dgm:t>
        <a:bodyPr/>
        <a:lstStyle/>
        <a:p>
          <a:endParaRPr lang="en-US"/>
        </a:p>
      </dgm:t>
    </dgm:pt>
    <dgm:pt modelId="{DADB6F66-07B0-4C6A-AD93-0BDB73A84578}">
      <dgm:prSet/>
      <dgm:spPr/>
      <dgm:t>
        <a:bodyPr/>
        <a:lstStyle/>
        <a:p>
          <a:pPr rtl="0"/>
          <a:r>
            <a:rPr lang="en-US"/>
            <a:t>Australia</a:t>
          </a:r>
          <a:endParaRPr lang="en-IN"/>
        </a:p>
      </dgm:t>
    </dgm:pt>
    <dgm:pt modelId="{4DD2360F-118D-4CAB-83F1-BF351E30EE13}" type="parTrans" cxnId="{DDC62F83-BE49-40B4-8136-205B8AE63600}">
      <dgm:prSet/>
      <dgm:spPr/>
      <dgm:t>
        <a:bodyPr/>
        <a:lstStyle/>
        <a:p>
          <a:endParaRPr lang="en-US"/>
        </a:p>
      </dgm:t>
    </dgm:pt>
    <dgm:pt modelId="{CBB86E2C-ECB0-4BFC-BDD6-E559D8DC34C4}" type="sibTrans" cxnId="{DDC62F83-BE49-40B4-8136-205B8AE63600}">
      <dgm:prSet/>
      <dgm:spPr/>
      <dgm:t>
        <a:bodyPr/>
        <a:lstStyle/>
        <a:p>
          <a:endParaRPr lang="en-US"/>
        </a:p>
      </dgm:t>
    </dgm:pt>
    <dgm:pt modelId="{A0FBD38F-45B0-4DD4-A5E6-393743840729}">
      <dgm:prSet/>
      <dgm:spPr/>
      <dgm:t>
        <a:bodyPr/>
        <a:lstStyle/>
        <a:p>
          <a:pPr rtl="0"/>
          <a:r>
            <a:rPr lang="en-US"/>
            <a:t>Indonesia</a:t>
          </a:r>
          <a:endParaRPr lang="en-IN"/>
        </a:p>
      </dgm:t>
    </dgm:pt>
    <dgm:pt modelId="{31A4FEE4-A3A0-4375-A159-D09B9217DDD8}" type="parTrans" cxnId="{D2A33A38-A5C8-441D-8295-4657D7AE2CEF}">
      <dgm:prSet/>
      <dgm:spPr/>
      <dgm:t>
        <a:bodyPr/>
        <a:lstStyle/>
        <a:p>
          <a:endParaRPr lang="en-US"/>
        </a:p>
      </dgm:t>
    </dgm:pt>
    <dgm:pt modelId="{728F6EFF-6622-4C69-B609-F65C2618CF35}" type="sibTrans" cxnId="{D2A33A38-A5C8-441D-8295-4657D7AE2CEF}">
      <dgm:prSet/>
      <dgm:spPr/>
      <dgm:t>
        <a:bodyPr/>
        <a:lstStyle/>
        <a:p>
          <a:endParaRPr lang="en-US"/>
        </a:p>
      </dgm:t>
    </dgm:pt>
    <dgm:pt modelId="{DD33FC18-996D-4F61-BD26-C125CB35ECC4}">
      <dgm:prSet/>
      <dgm:spPr/>
      <dgm:t>
        <a:bodyPr/>
        <a:lstStyle/>
        <a:p>
          <a:pPr rtl="0"/>
          <a:r>
            <a:rPr lang="en-US"/>
            <a:t>China </a:t>
          </a:r>
          <a:endParaRPr lang="en-IN"/>
        </a:p>
      </dgm:t>
    </dgm:pt>
    <dgm:pt modelId="{1C150836-28E3-4886-8443-CAC845F8771B}" type="parTrans" cxnId="{435E4B98-89D3-46E7-A31B-FA5A35B68DD8}">
      <dgm:prSet/>
      <dgm:spPr/>
      <dgm:t>
        <a:bodyPr/>
        <a:lstStyle/>
        <a:p>
          <a:endParaRPr lang="en-US"/>
        </a:p>
      </dgm:t>
    </dgm:pt>
    <dgm:pt modelId="{105269BD-CD0D-42BA-BD6F-D1A95282975D}" type="sibTrans" cxnId="{435E4B98-89D3-46E7-A31B-FA5A35B68DD8}">
      <dgm:prSet/>
      <dgm:spPr/>
      <dgm:t>
        <a:bodyPr/>
        <a:lstStyle/>
        <a:p>
          <a:endParaRPr lang="en-US"/>
        </a:p>
      </dgm:t>
    </dgm:pt>
    <dgm:pt modelId="{8B08E1B7-DC9F-49E1-8552-2E5C43FA6BEC}">
      <dgm:prSet/>
      <dgm:spPr/>
      <dgm:t>
        <a:bodyPr/>
        <a:lstStyle/>
        <a:p>
          <a:pPr rtl="0"/>
          <a:r>
            <a:rPr lang="en-US"/>
            <a:t>Africa</a:t>
          </a:r>
          <a:endParaRPr lang="en-IN"/>
        </a:p>
      </dgm:t>
    </dgm:pt>
    <dgm:pt modelId="{E0C09252-08CA-41F7-9398-0F95C5E67394}" type="parTrans" cxnId="{4083B498-1B44-42DA-9F23-BC7F900136D0}">
      <dgm:prSet/>
      <dgm:spPr/>
      <dgm:t>
        <a:bodyPr/>
        <a:lstStyle/>
        <a:p>
          <a:endParaRPr lang="en-US"/>
        </a:p>
      </dgm:t>
    </dgm:pt>
    <dgm:pt modelId="{9891D55B-B4E3-47AD-A8FD-EE8B8279DB32}" type="sibTrans" cxnId="{4083B498-1B44-42DA-9F23-BC7F900136D0}">
      <dgm:prSet/>
      <dgm:spPr/>
      <dgm:t>
        <a:bodyPr/>
        <a:lstStyle/>
        <a:p>
          <a:endParaRPr lang="en-US"/>
        </a:p>
      </dgm:t>
    </dgm:pt>
    <dgm:pt modelId="{D96D28AD-A1FD-4680-8E0D-757F64307C5B}" type="pres">
      <dgm:prSet presAssocID="{449BA6C2-4817-4D6A-AAAF-0940B2982D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90651B-6266-4C58-B231-E09BCA166BF9}" type="pres">
      <dgm:prSet presAssocID="{5F72EE93-1029-4AAC-99BC-001EB96ABAE1}" presName="root" presStyleCnt="0"/>
      <dgm:spPr/>
    </dgm:pt>
    <dgm:pt modelId="{E86542B3-E636-44F8-B66A-03163E5E05BC}" type="pres">
      <dgm:prSet presAssocID="{5F72EE93-1029-4AAC-99BC-001EB96ABAE1}" presName="rootComposite" presStyleCnt="0"/>
      <dgm:spPr/>
    </dgm:pt>
    <dgm:pt modelId="{AC28EA06-E496-45A4-A6EA-5291CF540CDC}" type="pres">
      <dgm:prSet presAssocID="{5F72EE93-1029-4AAC-99BC-001EB96ABAE1}" presName="rootText" presStyleLbl="node1" presStyleIdx="0" presStyleCnt="5"/>
      <dgm:spPr/>
    </dgm:pt>
    <dgm:pt modelId="{3F6E9EA2-5105-4C1B-BEFF-A91211E83D3B}" type="pres">
      <dgm:prSet presAssocID="{5F72EE93-1029-4AAC-99BC-001EB96ABAE1}" presName="rootConnector" presStyleLbl="node1" presStyleIdx="0" presStyleCnt="5"/>
      <dgm:spPr/>
    </dgm:pt>
    <dgm:pt modelId="{95DB3CC4-1D79-4350-8E23-9581132DAE97}" type="pres">
      <dgm:prSet presAssocID="{5F72EE93-1029-4AAC-99BC-001EB96ABAE1}" presName="childShape" presStyleCnt="0"/>
      <dgm:spPr/>
    </dgm:pt>
    <dgm:pt modelId="{A7FF04A2-7038-4727-A50B-CEEF161BC5EE}" type="pres">
      <dgm:prSet presAssocID="{0E2EDF63-2949-4F35-8D65-1CCEFB221655}" presName="Name13" presStyleLbl="parChTrans1D2" presStyleIdx="0" presStyleCnt="8"/>
      <dgm:spPr/>
    </dgm:pt>
    <dgm:pt modelId="{0E10BB70-ACDB-431E-AAD5-54CA987721D5}" type="pres">
      <dgm:prSet presAssocID="{F6670EDD-230F-4828-965B-2FF1CF4B16B5}" presName="childText" presStyleLbl="bgAcc1" presStyleIdx="0" presStyleCnt="8">
        <dgm:presLayoutVars>
          <dgm:bulletEnabled val="1"/>
        </dgm:presLayoutVars>
      </dgm:prSet>
      <dgm:spPr/>
    </dgm:pt>
    <dgm:pt modelId="{4A2FA88D-3635-4957-8C82-827A2DF72808}" type="pres">
      <dgm:prSet presAssocID="{FEE13048-8926-4985-94BF-2D52F8CB7168}" presName="Name13" presStyleLbl="parChTrans1D2" presStyleIdx="1" presStyleCnt="8"/>
      <dgm:spPr/>
    </dgm:pt>
    <dgm:pt modelId="{9275C5D3-E099-4621-99BA-B49209926354}" type="pres">
      <dgm:prSet presAssocID="{FFA78946-B63D-47AE-AD44-11A26A13535B}" presName="childText" presStyleLbl="bgAcc1" presStyleIdx="1" presStyleCnt="8">
        <dgm:presLayoutVars>
          <dgm:bulletEnabled val="1"/>
        </dgm:presLayoutVars>
      </dgm:prSet>
      <dgm:spPr/>
    </dgm:pt>
    <dgm:pt modelId="{8B683A89-5298-4C1D-BBD7-3A8EA5ABC224}" type="pres">
      <dgm:prSet presAssocID="{C408FF8E-C0EF-43B1-A760-7C300E74003D}" presName="Name13" presStyleLbl="parChTrans1D2" presStyleIdx="2" presStyleCnt="8"/>
      <dgm:spPr/>
    </dgm:pt>
    <dgm:pt modelId="{8B4C8962-C9D6-4BFB-AC9F-EF12DE2E7E12}" type="pres">
      <dgm:prSet presAssocID="{7A478A27-0B56-4141-8BE0-0CC5A39AD825}" presName="childText" presStyleLbl="bgAcc1" presStyleIdx="2" presStyleCnt="8">
        <dgm:presLayoutVars>
          <dgm:bulletEnabled val="1"/>
        </dgm:presLayoutVars>
      </dgm:prSet>
      <dgm:spPr/>
    </dgm:pt>
    <dgm:pt modelId="{84F2C69C-8A7F-4666-9746-8A43A4B33CA5}" type="pres">
      <dgm:prSet presAssocID="{0B4072F6-C0E0-4698-857A-BD446745F734}" presName="root" presStyleCnt="0"/>
      <dgm:spPr/>
    </dgm:pt>
    <dgm:pt modelId="{4EDBBA67-ECB7-4772-ABEA-75417BF0DDE4}" type="pres">
      <dgm:prSet presAssocID="{0B4072F6-C0E0-4698-857A-BD446745F734}" presName="rootComposite" presStyleCnt="0"/>
      <dgm:spPr/>
    </dgm:pt>
    <dgm:pt modelId="{07BF1841-E53C-4B49-B3C9-D881B085C1CD}" type="pres">
      <dgm:prSet presAssocID="{0B4072F6-C0E0-4698-857A-BD446745F734}" presName="rootText" presStyleLbl="node1" presStyleIdx="1" presStyleCnt="5"/>
      <dgm:spPr/>
    </dgm:pt>
    <dgm:pt modelId="{1B3585F5-6E85-434D-A010-23A16E6B431D}" type="pres">
      <dgm:prSet presAssocID="{0B4072F6-C0E0-4698-857A-BD446745F734}" presName="rootConnector" presStyleLbl="node1" presStyleIdx="1" presStyleCnt="5"/>
      <dgm:spPr/>
    </dgm:pt>
    <dgm:pt modelId="{A4CB02B1-2935-4097-97AA-1BD9B400AA2F}" type="pres">
      <dgm:prSet presAssocID="{0B4072F6-C0E0-4698-857A-BD446745F734}" presName="childShape" presStyleCnt="0"/>
      <dgm:spPr/>
    </dgm:pt>
    <dgm:pt modelId="{DD5AE85D-61CE-4FEE-96F6-73289E1F7B77}" type="pres">
      <dgm:prSet presAssocID="{A4CA4BD2-01EF-49E1-B901-26326756D530}" presName="Name13" presStyleLbl="parChTrans1D2" presStyleIdx="3" presStyleCnt="8"/>
      <dgm:spPr/>
    </dgm:pt>
    <dgm:pt modelId="{F810D6EB-6009-4429-8226-FFE550CA02DA}" type="pres">
      <dgm:prSet presAssocID="{B85F277B-493F-41DF-9896-96BB2FC2B462}" presName="childText" presStyleLbl="bgAcc1" presStyleIdx="3" presStyleCnt="8">
        <dgm:presLayoutVars>
          <dgm:bulletEnabled val="1"/>
        </dgm:presLayoutVars>
      </dgm:prSet>
      <dgm:spPr/>
    </dgm:pt>
    <dgm:pt modelId="{F99B2803-7C48-4F6E-BDC0-AA69ADF41DCC}" type="pres">
      <dgm:prSet presAssocID="{030CE6B7-6A37-4ECF-8C5F-4E29A3BEAB7C}" presName="Name13" presStyleLbl="parChTrans1D2" presStyleIdx="4" presStyleCnt="8"/>
      <dgm:spPr/>
    </dgm:pt>
    <dgm:pt modelId="{A469BB25-3EB5-4DB5-A15B-558DA46E2AE0}" type="pres">
      <dgm:prSet presAssocID="{D928BB58-5110-49AE-8F75-5F9A2909349A}" presName="childText" presStyleLbl="bgAcc1" presStyleIdx="4" presStyleCnt="8">
        <dgm:presLayoutVars>
          <dgm:bulletEnabled val="1"/>
        </dgm:presLayoutVars>
      </dgm:prSet>
      <dgm:spPr/>
    </dgm:pt>
    <dgm:pt modelId="{9D02F5B3-0AFC-40B4-AFB6-AAEA93078402}" type="pres">
      <dgm:prSet presAssocID="{07B76411-AEC1-47E6-BA33-89503B62E543}" presName="Name13" presStyleLbl="parChTrans1D2" presStyleIdx="5" presStyleCnt="8"/>
      <dgm:spPr/>
    </dgm:pt>
    <dgm:pt modelId="{A8939618-DE0A-4B1A-BA9E-8B78B89CC249}" type="pres">
      <dgm:prSet presAssocID="{387A0142-59DC-4197-82EC-D073892B228A}" presName="childText" presStyleLbl="bgAcc1" presStyleIdx="5" presStyleCnt="8">
        <dgm:presLayoutVars>
          <dgm:bulletEnabled val="1"/>
        </dgm:presLayoutVars>
      </dgm:prSet>
      <dgm:spPr/>
    </dgm:pt>
    <dgm:pt modelId="{B818CD89-11CB-4AF7-A6DD-F0ED53E5A24D}" type="pres">
      <dgm:prSet presAssocID="{1575183F-4359-4BEB-B2AC-06FE11DD6A14}" presName="root" presStyleCnt="0"/>
      <dgm:spPr/>
    </dgm:pt>
    <dgm:pt modelId="{FF30A481-D0C7-456B-A3C0-B846FA36619B}" type="pres">
      <dgm:prSet presAssocID="{1575183F-4359-4BEB-B2AC-06FE11DD6A14}" presName="rootComposite" presStyleCnt="0"/>
      <dgm:spPr/>
    </dgm:pt>
    <dgm:pt modelId="{7DDB3520-D4DA-454A-B981-46C67733F28D}" type="pres">
      <dgm:prSet presAssocID="{1575183F-4359-4BEB-B2AC-06FE11DD6A14}" presName="rootText" presStyleLbl="node1" presStyleIdx="2" presStyleCnt="5"/>
      <dgm:spPr/>
    </dgm:pt>
    <dgm:pt modelId="{1998CBC5-9578-44FC-A32C-60DF7259A076}" type="pres">
      <dgm:prSet presAssocID="{1575183F-4359-4BEB-B2AC-06FE11DD6A14}" presName="rootConnector" presStyleLbl="node1" presStyleIdx="2" presStyleCnt="5"/>
      <dgm:spPr/>
    </dgm:pt>
    <dgm:pt modelId="{D1C8A2C2-821A-4DB0-B81E-FA4440C93D59}" type="pres">
      <dgm:prSet presAssocID="{1575183F-4359-4BEB-B2AC-06FE11DD6A14}" presName="childShape" presStyleCnt="0"/>
      <dgm:spPr/>
    </dgm:pt>
    <dgm:pt modelId="{692E2229-8C10-44F1-AD72-396882D49441}" type="pres">
      <dgm:prSet presAssocID="{4DD2360F-118D-4CAB-83F1-BF351E30EE13}" presName="Name13" presStyleLbl="parChTrans1D2" presStyleIdx="6" presStyleCnt="8"/>
      <dgm:spPr/>
    </dgm:pt>
    <dgm:pt modelId="{05BF4493-F8E8-4EE3-B396-53B7E9687C2D}" type="pres">
      <dgm:prSet presAssocID="{DADB6F66-07B0-4C6A-AD93-0BDB73A84578}" presName="childText" presStyleLbl="bgAcc1" presStyleIdx="6" presStyleCnt="8">
        <dgm:presLayoutVars>
          <dgm:bulletEnabled val="1"/>
        </dgm:presLayoutVars>
      </dgm:prSet>
      <dgm:spPr/>
    </dgm:pt>
    <dgm:pt modelId="{E5C3FCE9-04CB-4181-9413-30B82D23B26D}" type="pres">
      <dgm:prSet presAssocID="{31A4FEE4-A3A0-4375-A159-D09B9217DDD8}" presName="Name13" presStyleLbl="parChTrans1D2" presStyleIdx="7" presStyleCnt="8"/>
      <dgm:spPr/>
    </dgm:pt>
    <dgm:pt modelId="{52B194EC-8E9F-4647-9AF8-AC0E08C8370E}" type="pres">
      <dgm:prSet presAssocID="{A0FBD38F-45B0-4DD4-A5E6-393743840729}" presName="childText" presStyleLbl="bgAcc1" presStyleIdx="7" presStyleCnt="8">
        <dgm:presLayoutVars>
          <dgm:bulletEnabled val="1"/>
        </dgm:presLayoutVars>
      </dgm:prSet>
      <dgm:spPr/>
    </dgm:pt>
    <dgm:pt modelId="{066B9BCB-BACD-4B2E-9446-1B9685D461B8}" type="pres">
      <dgm:prSet presAssocID="{DD33FC18-996D-4F61-BD26-C125CB35ECC4}" presName="root" presStyleCnt="0"/>
      <dgm:spPr/>
    </dgm:pt>
    <dgm:pt modelId="{482F26DE-4FC9-406B-94A2-1C380B96AA26}" type="pres">
      <dgm:prSet presAssocID="{DD33FC18-996D-4F61-BD26-C125CB35ECC4}" presName="rootComposite" presStyleCnt="0"/>
      <dgm:spPr/>
    </dgm:pt>
    <dgm:pt modelId="{C986F44D-835C-4D81-96A4-04EEE1296D2D}" type="pres">
      <dgm:prSet presAssocID="{DD33FC18-996D-4F61-BD26-C125CB35ECC4}" presName="rootText" presStyleLbl="node1" presStyleIdx="3" presStyleCnt="5"/>
      <dgm:spPr/>
    </dgm:pt>
    <dgm:pt modelId="{72239928-C810-46DC-94F4-6F1A06E17FB0}" type="pres">
      <dgm:prSet presAssocID="{DD33FC18-996D-4F61-BD26-C125CB35ECC4}" presName="rootConnector" presStyleLbl="node1" presStyleIdx="3" presStyleCnt="5"/>
      <dgm:spPr/>
    </dgm:pt>
    <dgm:pt modelId="{8C014517-FFCA-4F43-88B8-31E45DD1BCFE}" type="pres">
      <dgm:prSet presAssocID="{DD33FC18-996D-4F61-BD26-C125CB35ECC4}" presName="childShape" presStyleCnt="0"/>
      <dgm:spPr/>
    </dgm:pt>
    <dgm:pt modelId="{C779B26A-46FD-4D56-B2EC-92CE90521855}" type="pres">
      <dgm:prSet presAssocID="{8B08E1B7-DC9F-49E1-8552-2E5C43FA6BEC}" presName="root" presStyleCnt="0"/>
      <dgm:spPr/>
    </dgm:pt>
    <dgm:pt modelId="{CEF10981-513B-4341-AC33-02EC3C3A65D4}" type="pres">
      <dgm:prSet presAssocID="{8B08E1B7-DC9F-49E1-8552-2E5C43FA6BEC}" presName="rootComposite" presStyleCnt="0"/>
      <dgm:spPr/>
    </dgm:pt>
    <dgm:pt modelId="{6C1AA6FE-3481-4DAE-8500-D57257A0D60B}" type="pres">
      <dgm:prSet presAssocID="{8B08E1B7-DC9F-49E1-8552-2E5C43FA6BEC}" presName="rootText" presStyleLbl="node1" presStyleIdx="4" presStyleCnt="5"/>
      <dgm:spPr/>
    </dgm:pt>
    <dgm:pt modelId="{3D1E6088-824A-4EC6-9CB7-545B662A7367}" type="pres">
      <dgm:prSet presAssocID="{8B08E1B7-DC9F-49E1-8552-2E5C43FA6BEC}" presName="rootConnector" presStyleLbl="node1" presStyleIdx="4" presStyleCnt="5"/>
      <dgm:spPr/>
    </dgm:pt>
    <dgm:pt modelId="{20A6FD29-27E6-4B01-9927-63296F56B3CC}" type="pres">
      <dgm:prSet presAssocID="{8B08E1B7-DC9F-49E1-8552-2E5C43FA6BEC}" presName="childShape" presStyleCnt="0"/>
      <dgm:spPr/>
    </dgm:pt>
  </dgm:ptLst>
  <dgm:cxnLst>
    <dgm:cxn modelId="{1D7CB803-163B-4A24-AC9E-F13F25E710D8}" type="presOf" srcId="{387A0142-59DC-4197-82EC-D073892B228A}" destId="{A8939618-DE0A-4B1A-BA9E-8B78B89CC249}" srcOrd="0" destOrd="0" presId="urn:microsoft.com/office/officeart/2005/8/layout/hierarchy3"/>
    <dgm:cxn modelId="{80411505-4F7E-4961-BE17-569FC94EEC6E}" type="presOf" srcId="{FFA78946-B63D-47AE-AD44-11A26A13535B}" destId="{9275C5D3-E099-4621-99BA-B49209926354}" srcOrd="0" destOrd="0" presId="urn:microsoft.com/office/officeart/2005/8/layout/hierarchy3"/>
    <dgm:cxn modelId="{3FE2040D-47E0-4EC4-B2E0-D21F2D1B5C2D}" type="presOf" srcId="{31A4FEE4-A3A0-4375-A159-D09B9217DDD8}" destId="{E5C3FCE9-04CB-4181-9413-30B82D23B26D}" srcOrd="0" destOrd="0" presId="urn:microsoft.com/office/officeart/2005/8/layout/hierarchy3"/>
    <dgm:cxn modelId="{C8338D0D-798F-42B0-9373-578D85B9B130}" type="presOf" srcId="{FEE13048-8926-4985-94BF-2D52F8CB7168}" destId="{4A2FA88D-3635-4957-8C82-827A2DF72808}" srcOrd="0" destOrd="0" presId="urn:microsoft.com/office/officeart/2005/8/layout/hierarchy3"/>
    <dgm:cxn modelId="{40F36215-D6C2-4FBF-82AB-A1F905DEEC01}" type="presOf" srcId="{0B4072F6-C0E0-4698-857A-BD446745F734}" destId="{07BF1841-E53C-4B49-B3C9-D881B085C1CD}" srcOrd="0" destOrd="0" presId="urn:microsoft.com/office/officeart/2005/8/layout/hierarchy3"/>
    <dgm:cxn modelId="{7A9A6523-A19F-4B1F-9CFB-78486296E7DA}" type="presOf" srcId="{B85F277B-493F-41DF-9896-96BB2FC2B462}" destId="{F810D6EB-6009-4429-8226-FFE550CA02DA}" srcOrd="0" destOrd="0" presId="urn:microsoft.com/office/officeart/2005/8/layout/hierarchy3"/>
    <dgm:cxn modelId="{9379CE26-55FD-4EB6-B70A-A757AFBCB13B}" srcId="{449BA6C2-4817-4D6A-AAAF-0940B2982DC4}" destId="{0B4072F6-C0E0-4698-857A-BD446745F734}" srcOrd="1" destOrd="0" parTransId="{DFA3DFD7-C267-4338-98A7-C2B2FC10DDD0}" sibTransId="{6023CDD9-6D41-42AD-8821-E2098D36D3A3}"/>
    <dgm:cxn modelId="{CF57F927-B8BD-46AA-8D18-D8208424EDD3}" type="presOf" srcId="{F6670EDD-230F-4828-965B-2FF1CF4B16B5}" destId="{0E10BB70-ACDB-431E-AAD5-54CA987721D5}" srcOrd="0" destOrd="0" presId="urn:microsoft.com/office/officeart/2005/8/layout/hierarchy3"/>
    <dgm:cxn modelId="{2A66B92E-A726-4174-A419-CC6AAE5F216F}" type="presOf" srcId="{07B76411-AEC1-47E6-BA33-89503B62E543}" destId="{9D02F5B3-0AFC-40B4-AFB6-AAEA93078402}" srcOrd="0" destOrd="0" presId="urn:microsoft.com/office/officeart/2005/8/layout/hierarchy3"/>
    <dgm:cxn modelId="{D2A33A38-A5C8-441D-8295-4657D7AE2CEF}" srcId="{1575183F-4359-4BEB-B2AC-06FE11DD6A14}" destId="{A0FBD38F-45B0-4DD4-A5E6-393743840729}" srcOrd="1" destOrd="0" parTransId="{31A4FEE4-A3A0-4375-A159-D09B9217DDD8}" sibTransId="{728F6EFF-6622-4C69-B609-F65C2618CF35}"/>
    <dgm:cxn modelId="{35705F38-B620-4255-B906-584A607369D0}" type="presOf" srcId="{0E2EDF63-2949-4F35-8D65-1CCEFB221655}" destId="{A7FF04A2-7038-4727-A50B-CEEF161BC5EE}" srcOrd="0" destOrd="0" presId="urn:microsoft.com/office/officeart/2005/8/layout/hierarchy3"/>
    <dgm:cxn modelId="{BBD83A3A-3E62-408B-ADB5-B00D2848AE5C}" type="presOf" srcId="{C408FF8E-C0EF-43B1-A760-7C300E74003D}" destId="{8B683A89-5298-4C1D-BBD7-3A8EA5ABC224}" srcOrd="0" destOrd="0" presId="urn:microsoft.com/office/officeart/2005/8/layout/hierarchy3"/>
    <dgm:cxn modelId="{A384B43D-9AF4-49E9-8FC7-7CB1A4AF446E}" type="presOf" srcId="{DD33FC18-996D-4F61-BD26-C125CB35ECC4}" destId="{72239928-C810-46DC-94F4-6F1A06E17FB0}" srcOrd="1" destOrd="0" presId="urn:microsoft.com/office/officeart/2005/8/layout/hierarchy3"/>
    <dgm:cxn modelId="{2A61D53D-A816-43C0-A01A-A1FCD4AE8171}" type="presOf" srcId="{8B08E1B7-DC9F-49E1-8552-2E5C43FA6BEC}" destId="{6C1AA6FE-3481-4DAE-8500-D57257A0D60B}" srcOrd="0" destOrd="0" presId="urn:microsoft.com/office/officeart/2005/8/layout/hierarchy3"/>
    <dgm:cxn modelId="{3A85EF40-8DE6-4D0F-A627-48BCD0A4A923}" type="presOf" srcId="{1575183F-4359-4BEB-B2AC-06FE11DD6A14}" destId="{7DDB3520-D4DA-454A-B981-46C67733F28D}" srcOrd="0" destOrd="0" presId="urn:microsoft.com/office/officeart/2005/8/layout/hierarchy3"/>
    <dgm:cxn modelId="{F4132163-4A4A-4AC7-9E6E-9CD85AB0C843}" srcId="{0B4072F6-C0E0-4698-857A-BD446745F734}" destId="{B85F277B-493F-41DF-9896-96BB2FC2B462}" srcOrd="0" destOrd="0" parTransId="{A4CA4BD2-01EF-49E1-B901-26326756D530}" sibTransId="{BBE183DA-BA0E-45B4-8A99-ECB4EAB76352}"/>
    <dgm:cxn modelId="{6E417244-2E97-452E-996C-94DD50FC2EF3}" srcId="{5F72EE93-1029-4AAC-99BC-001EB96ABAE1}" destId="{7A478A27-0B56-4141-8BE0-0CC5A39AD825}" srcOrd="2" destOrd="0" parTransId="{C408FF8E-C0EF-43B1-A760-7C300E74003D}" sibTransId="{80E9C700-BC84-4B87-9425-DEEFAC346C3C}"/>
    <dgm:cxn modelId="{CD270545-4FA5-446D-8FBE-201A85792934}" type="presOf" srcId="{449BA6C2-4817-4D6A-AAAF-0940B2982DC4}" destId="{D96D28AD-A1FD-4680-8E0D-757F64307C5B}" srcOrd="0" destOrd="0" presId="urn:microsoft.com/office/officeart/2005/8/layout/hierarchy3"/>
    <dgm:cxn modelId="{D1D7374B-7EFF-4852-8BD2-D3CC341AB23E}" srcId="{0B4072F6-C0E0-4698-857A-BD446745F734}" destId="{387A0142-59DC-4197-82EC-D073892B228A}" srcOrd="2" destOrd="0" parTransId="{07B76411-AEC1-47E6-BA33-89503B62E543}" sibTransId="{36456C02-11A9-44F5-A7F0-7EE7E3D836B7}"/>
    <dgm:cxn modelId="{6ECA0370-FF5C-46D9-8517-1EB5799C6F5A}" type="presOf" srcId="{5F72EE93-1029-4AAC-99BC-001EB96ABAE1}" destId="{AC28EA06-E496-45A4-A6EA-5291CF540CDC}" srcOrd="0" destOrd="0" presId="urn:microsoft.com/office/officeart/2005/8/layout/hierarchy3"/>
    <dgm:cxn modelId="{BC128E70-CC1D-452C-864A-E903D576D5EF}" type="presOf" srcId="{DADB6F66-07B0-4C6A-AD93-0BDB73A84578}" destId="{05BF4493-F8E8-4EE3-B396-53B7E9687C2D}" srcOrd="0" destOrd="0" presId="urn:microsoft.com/office/officeart/2005/8/layout/hierarchy3"/>
    <dgm:cxn modelId="{E93D1C76-D52E-4353-91E9-28981434B151}" type="presOf" srcId="{0B4072F6-C0E0-4698-857A-BD446745F734}" destId="{1B3585F5-6E85-434D-A010-23A16E6B431D}" srcOrd="1" destOrd="0" presId="urn:microsoft.com/office/officeart/2005/8/layout/hierarchy3"/>
    <dgm:cxn modelId="{091DCF78-C459-4DA0-B5D5-D5FF9D6EF4AD}" srcId="{0B4072F6-C0E0-4698-857A-BD446745F734}" destId="{D928BB58-5110-49AE-8F75-5F9A2909349A}" srcOrd="1" destOrd="0" parTransId="{030CE6B7-6A37-4ECF-8C5F-4E29A3BEAB7C}" sibTransId="{B2D5115B-5AB4-49CF-BCD7-AC0AA4028373}"/>
    <dgm:cxn modelId="{DDC62F83-BE49-40B4-8136-205B8AE63600}" srcId="{1575183F-4359-4BEB-B2AC-06FE11DD6A14}" destId="{DADB6F66-07B0-4C6A-AD93-0BDB73A84578}" srcOrd="0" destOrd="0" parTransId="{4DD2360F-118D-4CAB-83F1-BF351E30EE13}" sibTransId="{CBB86E2C-ECB0-4BFC-BDD6-E559D8DC34C4}"/>
    <dgm:cxn modelId="{41A17286-60C8-4838-9C53-EF1FADB72111}" type="presOf" srcId="{4DD2360F-118D-4CAB-83F1-BF351E30EE13}" destId="{692E2229-8C10-44F1-AD72-396882D49441}" srcOrd="0" destOrd="0" presId="urn:microsoft.com/office/officeart/2005/8/layout/hierarchy3"/>
    <dgm:cxn modelId="{1F77C686-C13C-4011-8BC9-4DEAE9C77D8C}" type="presOf" srcId="{A4CA4BD2-01EF-49E1-B901-26326756D530}" destId="{DD5AE85D-61CE-4FEE-96F6-73289E1F7B77}" srcOrd="0" destOrd="0" presId="urn:microsoft.com/office/officeart/2005/8/layout/hierarchy3"/>
    <dgm:cxn modelId="{ED16338A-40C2-403A-B2A0-B591751765FF}" type="presOf" srcId="{5F72EE93-1029-4AAC-99BC-001EB96ABAE1}" destId="{3F6E9EA2-5105-4C1B-BEFF-A91211E83D3B}" srcOrd="1" destOrd="0" presId="urn:microsoft.com/office/officeart/2005/8/layout/hierarchy3"/>
    <dgm:cxn modelId="{E785D091-7100-4CB3-8027-D3E4C5F9F758}" type="presOf" srcId="{8B08E1B7-DC9F-49E1-8552-2E5C43FA6BEC}" destId="{3D1E6088-824A-4EC6-9CB7-545B662A7367}" srcOrd="1" destOrd="0" presId="urn:microsoft.com/office/officeart/2005/8/layout/hierarchy3"/>
    <dgm:cxn modelId="{435E4B98-89D3-46E7-A31B-FA5A35B68DD8}" srcId="{449BA6C2-4817-4D6A-AAAF-0940B2982DC4}" destId="{DD33FC18-996D-4F61-BD26-C125CB35ECC4}" srcOrd="3" destOrd="0" parTransId="{1C150836-28E3-4886-8443-CAC845F8771B}" sibTransId="{105269BD-CD0D-42BA-BD6F-D1A95282975D}"/>
    <dgm:cxn modelId="{4083B498-1B44-42DA-9F23-BC7F900136D0}" srcId="{449BA6C2-4817-4D6A-AAAF-0940B2982DC4}" destId="{8B08E1B7-DC9F-49E1-8552-2E5C43FA6BEC}" srcOrd="4" destOrd="0" parTransId="{E0C09252-08CA-41F7-9398-0F95C5E67394}" sibTransId="{9891D55B-B4E3-47AD-A8FD-EE8B8279DB32}"/>
    <dgm:cxn modelId="{560313AB-7C13-441C-A6FD-CF855756738D}" type="presOf" srcId="{D928BB58-5110-49AE-8F75-5F9A2909349A}" destId="{A469BB25-3EB5-4DB5-A15B-558DA46E2AE0}" srcOrd="0" destOrd="0" presId="urn:microsoft.com/office/officeart/2005/8/layout/hierarchy3"/>
    <dgm:cxn modelId="{2DB944AD-B18C-417B-8836-035ED3FF52BD}" type="presOf" srcId="{7A478A27-0B56-4141-8BE0-0CC5A39AD825}" destId="{8B4C8962-C9D6-4BFB-AC9F-EF12DE2E7E12}" srcOrd="0" destOrd="0" presId="urn:microsoft.com/office/officeart/2005/8/layout/hierarchy3"/>
    <dgm:cxn modelId="{9743D2BE-B9C7-4C17-9D0E-C6BEE878E890}" type="presOf" srcId="{DD33FC18-996D-4F61-BD26-C125CB35ECC4}" destId="{C986F44D-835C-4D81-96A4-04EEE1296D2D}" srcOrd="0" destOrd="0" presId="urn:microsoft.com/office/officeart/2005/8/layout/hierarchy3"/>
    <dgm:cxn modelId="{281FE6C5-12FF-4151-A39F-4D5DFCF31B60}" type="presOf" srcId="{030CE6B7-6A37-4ECF-8C5F-4E29A3BEAB7C}" destId="{F99B2803-7C48-4F6E-BDC0-AA69ADF41DCC}" srcOrd="0" destOrd="0" presId="urn:microsoft.com/office/officeart/2005/8/layout/hierarchy3"/>
    <dgm:cxn modelId="{E2CD37CB-7620-4BEE-9DC1-F303111C0A57}" type="presOf" srcId="{1575183F-4359-4BEB-B2AC-06FE11DD6A14}" destId="{1998CBC5-9578-44FC-A32C-60DF7259A076}" srcOrd="1" destOrd="0" presId="urn:microsoft.com/office/officeart/2005/8/layout/hierarchy3"/>
    <dgm:cxn modelId="{E5289DE3-D4C6-4244-BE09-08B9299A7FA4}" type="presOf" srcId="{A0FBD38F-45B0-4DD4-A5E6-393743840729}" destId="{52B194EC-8E9F-4647-9AF8-AC0E08C8370E}" srcOrd="0" destOrd="0" presId="urn:microsoft.com/office/officeart/2005/8/layout/hierarchy3"/>
    <dgm:cxn modelId="{E6A974E5-7754-456B-ABB1-DDA65BAB502B}" srcId="{5F72EE93-1029-4AAC-99BC-001EB96ABAE1}" destId="{F6670EDD-230F-4828-965B-2FF1CF4B16B5}" srcOrd="0" destOrd="0" parTransId="{0E2EDF63-2949-4F35-8D65-1CCEFB221655}" sibTransId="{851C5BEE-5A1A-46F0-B9B1-7B7021A55AF1}"/>
    <dgm:cxn modelId="{CFCB91E6-9C9E-4812-9062-16D0C5F57871}" srcId="{449BA6C2-4817-4D6A-AAAF-0940B2982DC4}" destId="{5F72EE93-1029-4AAC-99BC-001EB96ABAE1}" srcOrd="0" destOrd="0" parTransId="{A0A3A86F-FCE6-4E0E-8539-06314043D128}" sibTransId="{53CDE7A9-0D14-4E13-A0AC-38F778912844}"/>
    <dgm:cxn modelId="{1F1DCBF0-BE37-4F49-876F-037AAEF62E3E}" srcId="{5F72EE93-1029-4AAC-99BC-001EB96ABAE1}" destId="{FFA78946-B63D-47AE-AD44-11A26A13535B}" srcOrd="1" destOrd="0" parTransId="{FEE13048-8926-4985-94BF-2D52F8CB7168}" sibTransId="{66BB25CF-5BB0-401D-8B24-F980F6074ED2}"/>
    <dgm:cxn modelId="{1C22F4F2-A813-40B8-BB0F-84F09F46F559}" srcId="{449BA6C2-4817-4D6A-AAAF-0940B2982DC4}" destId="{1575183F-4359-4BEB-B2AC-06FE11DD6A14}" srcOrd="2" destOrd="0" parTransId="{C8450E54-1CFA-4293-9A47-F2C6B4D8DE1F}" sibTransId="{A913834E-8463-4829-8D23-99323742D8C6}"/>
    <dgm:cxn modelId="{A4D5A17E-3472-4B46-99A3-88B21CE5BB72}" type="presParOf" srcId="{D96D28AD-A1FD-4680-8E0D-757F64307C5B}" destId="{8090651B-6266-4C58-B231-E09BCA166BF9}" srcOrd="0" destOrd="0" presId="urn:microsoft.com/office/officeart/2005/8/layout/hierarchy3"/>
    <dgm:cxn modelId="{8B71EBE6-9495-4320-9AEC-30ACA2B5B3FA}" type="presParOf" srcId="{8090651B-6266-4C58-B231-E09BCA166BF9}" destId="{E86542B3-E636-44F8-B66A-03163E5E05BC}" srcOrd="0" destOrd="0" presId="urn:microsoft.com/office/officeart/2005/8/layout/hierarchy3"/>
    <dgm:cxn modelId="{EF1FBC54-AF68-4551-93DE-EB718BBBC4FA}" type="presParOf" srcId="{E86542B3-E636-44F8-B66A-03163E5E05BC}" destId="{AC28EA06-E496-45A4-A6EA-5291CF540CDC}" srcOrd="0" destOrd="0" presId="urn:microsoft.com/office/officeart/2005/8/layout/hierarchy3"/>
    <dgm:cxn modelId="{770295BD-1438-4E14-BB9B-B55A32CECB9A}" type="presParOf" srcId="{E86542B3-E636-44F8-B66A-03163E5E05BC}" destId="{3F6E9EA2-5105-4C1B-BEFF-A91211E83D3B}" srcOrd="1" destOrd="0" presId="urn:microsoft.com/office/officeart/2005/8/layout/hierarchy3"/>
    <dgm:cxn modelId="{D83A23A7-D41D-4049-AEF4-7560EC123E18}" type="presParOf" srcId="{8090651B-6266-4C58-B231-E09BCA166BF9}" destId="{95DB3CC4-1D79-4350-8E23-9581132DAE97}" srcOrd="1" destOrd="0" presId="urn:microsoft.com/office/officeart/2005/8/layout/hierarchy3"/>
    <dgm:cxn modelId="{AB96758C-72A7-48CA-9405-096F57D295EA}" type="presParOf" srcId="{95DB3CC4-1D79-4350-8E23-9581132DAE97}" destId="{A7FF04A2-7038-4727-A50B-CEEF161BC5EE}" srcOrd="0" destOrd="0" presId="urn:microsoft.com/office/officeart/2005/8/layout/hierarchy3"/>
    <dgm:cxn modelId="{37766EC7-C6C2-42BB-90B3-C82E87936391}" type="presParOf" srcId="{95DB3CC4-1D79-4350-8E23-9581132DAE97}" destId="{0E10BB70-ACDB-431E-AAD5-54CA987721D5}" srcOrd="1" destOrd="0" presId="urn:microsoft.com/office/officeart/2005/8/layout/hierarchy3"/>
    <dgm:cxn modelId="{4A79E8AE-03F4-49AC-BCAD-B4F420DC5E31}" type="presParOf" srcId="{95DB3CC4-1D79-4350-8E23-9581132DAE97}" destId="{4A2FA88D-3635-4957-8C82-827A2DF72808}" srcOrd="2" destOrd="0" presId="urn:microsoft.com/office/officeart/2005/8/layout/hierarchy3"/>
    <dgm:cxn modelId="{F792A0E6-8836-42D4-B28A-1DCFD00AD571}" type="presParOf" srcId="{95DB3CC4-1D79-4350-8E23-9581132DAE97}" destId="{9275C5D3-E099-4621-99BA-B49209926354}" srcOrd="3" destOrd="0" presId="urn:microsoft.com/office/officeart/2005/8/layout/hierarchy3"/>
    <dgm:cxn modelId="{7E118279-32A4-43B7-B357-11CAE2A868F3}" type="presParOf" srcId="{95DB3CC4-1D79-4350-8E23-9581132DAE97}" destId="{8B683A89-5298-4C1D-BBD7-3A8EA5ABC224}" srcOrd="4" destOrd="0" presId="urn:microsoft.com/office/officeart/2005/8/layout/hierarchy3"/>
    <dgm:cxn modelId="{9875DB8C-12B1-4AEC-BB64-59785FA0D0B7}" type="presParOf" srcId="{95DB3CC4-1D79-4350-8E23-9581132DAE97}" destId="{8B4C8962-C9D6-4BFB-AC9F-EF12DE2E7E12}" srcOrd="5" destOrd="0" presId="urn:microsoft.com/office/officeart/2005/8/layout/hierarchy3"/>
    <dgm:cxn modelId="{A63606BE-935B-4523-9B8D-23312540DB32}" type="presParOf" srcId="{D96D28AD-A1FD-4680-8E0D-757F64307C5B}" destId="{84F2C69C-8A7F-4666-9746-8A43A4B33CA5}" srcOrd="1" destOrd="0" presId="urn:microsoft.com/office/officeart/2005/8/layout/hierarchy3"/>
    <dgm:cxn modelId="{09D73E11-0A39-4014-91DC-34841E81DEA7}" type="presParOf" srcId="{84F2C69C-8A7F-4666-9746-8A43A4B33CA5}" destId="{4EDBBA67-ECB7-4772-ABEA-75417BF0DDE4}" srcOrd="0" destOrd="0" presId="urn:microsoft.com/office/officeart/2005/8/layout/hierarchy3"/>
    <dgm:cxn modelId="{DFC7D207-9E4C-49D5-874F-06DAC06E8531}" type="presParOf" srcId="{4EDBBA67-ECB7-4772-ABEA-75417BF0DDE4}" destId="{07BF1841-E53C-4B49-B3C9-D881B085C1CD}" srcOrd="0" destOrd="0" presId="urn:microsoft.com/office/officeart/2005/8/layout/hierarchy3"/>
    <dgm:cxn modelId="{5E5C4EAB-DA17-4C46-8574-1DB59F21339E}" type="presParOf" srcId="{4EDBBA67-ECB7-4772-ABEA-75417BF0DDE4}" destId="{1B3585F5-6E85-434D-A010-23A16E6B431D}" srcOrd="1" destOrd="0" presId="urn:microsoft.com/office/officeart/2005/8/layout/hierarchy3"/>
    <dgm:cxn modelId="{E9A7CF3D-87CF-409E-9D47-B4AB70D6B619}" type="presParOf" srcId="{84F2C69C-8A7F-4666-9746-8A43A4B33CA5}" destId="{A4CB02B1-2935-4097-97AA-1BD9B400AA2F}" srcOrd="1" destOrd="0" presId="urn:microsoft.com/office/officeart/2005/8/layout/hierarchy3"/>
    <dgm:cxn modelId="{4C5EBA57-86F5-496E-88A7-529740713259}" type="presParOf" srcId="{A4CB02B1-2935-4097-97AA-1BD9B400AA2F}" destId="{DD5AE85D-61CE-4FEE-96F6-73289E1F7B77}" srcOrd="0" destOrd="0" presId="urn:microsoft.com/office/officeart/2005/8/layout/hierarchy3"/>
    <dgm:cxn modelId="{63D3DAA6-776D-4CC1-8DBF-7DA03712F744}" type="presParOf" srcId="{A4CB02B1-2935-4097-97AA-1BD9B400AA2F}" destId="{F810D6EB-6009-4429-8226-FFE550CA02DA}" srcOrd="1" destOrd="0" presId="urn:microsoft.com/office/officeart/2005/8/layout/hierarchy3"/>
    <dgm:cxn modelId="{9E7B05AB-B7BA-4CF6-A89A-14AEECDA341A}" type="presParOf" srcId="{A4CB02B1-2935-4097-97AA-1BD9B400AA2F}" destId="{F99B2803-7C48-4F6E-BDC0-AA69ADF41DCC}" srcOrd="2" destOrd="0" presId="urn:microsoft.com/office/officeart/2005/8/layout/hierarchy3"/>
    <dgm:cxn modelId="{14043F0F-8EF0-4568-94CA-498AA64E0BE1}" type="presParOf" srcId="{A4CB02B1-2935-4097-97AA-1BD9B400AA2F}" destId="{A469BB25-3EB5-4DB5-A15B-558DA46E2AE0}" srcOrd="3" destOrd="0" presId="urn:microsoft.com/office/officeart/2005/8/layout/hierarchy3"/>
    <dgm:cxn modelId="{8895290E-3299-41CB-9040-862E0010A691}" type="presParOf" srcId="{A4CB02B1-2935-4097-97AA-1BD9B400AA2F}" destId="{9D02F5B3-0AFC-40B4-AFB6-AAEA93078402}" srcOrd="4" destOrd="0" presId="urn:microsoft.com/office/officeart/2005/8/layout/hierarchy3"/>
    <dgm:cxn modelId="{9C8C023A-92FD-4090-9035-778EB12DE2D3}" type="presParOf" srcId="{A4CB02B1-2935-4097-97AA-1BD9B400AA2F}" destId="{A8939618-DE0A-4B1A-BA9E-8B78B89CC249}" srcOrd="5" destOrd="0" presId="urn:microsoft.com/office/officeart/2005/8/layout/hierarchy3"/>
    <dgm:cxn modelId="{FFA44411-E66A-4DFB-A52E-222E827251A5}" type="presParOf" srcId="{D96D28AD-A1FD-4680-8E0D-757F64307C5B}" destId="{B818CD89-11CB-4AF7-A6DD-F0ED53E5A24D}" srcOrd="2" destOrd="0" presId="urn:microsoft.com/office/officeart/2005/8/layout/hierarchy3"/>
    <dgm:cxn modelId="{23D9B2E6-EF73-4E99-B532-FF950B148289}" type="presParOf" srcId="{B818CD89-11CB-4AF7-A6DD-F0ED53E5A24D}" destId="{FF30A481-D0C7-456B-A3C0-B846FA36619B}" srcOrd="0" destOrd="0" presId="urn:microsoft.com/office/officeart/2005/8/layout/hierarchy3"/>
    <dgm:cxn modelId="{BBA636CC-E5FD-487D-9024-B070FC29F6D7}" type="presParOf" srcId="{FF30A481-D0C7-456B-A3C0-B846FA36619B}" destId="{7DDB3520-D4DA-454A-B981-46C67733F28D}" srcOrd="0" destOrd="0" presId="urn:microsoft.com/office/officeart/2005/8/layout/hierarchy3"/>
    <dgm:cxn modelId="{A342F2B0-3FD8-4471-96C4-9E90CA706007}" type="presParOf" srcId="{FF30A481-D0C7-456B-A3C0-B846FA36619B}" destId="{1998CBC5-9578-44FC-A32C-60DF7259A076}" srcOrd="1" destOrd="0" presId="urn:microsoft.com/office/officeart/2005/8/layout/hierarchy3"/>
    <dgm:cxn modelId="{A8E0682E-9A5B-4955-9F94-90F674594F09}" type="presParOf" srcId="{B818CD89-11CB-4AF7-A6DD-F0ED53E5A24D}" destId="{D1C8A2C2-821A-4DB0-B81E-FA4440C93D59}" srcOrd="1" destOrd="0" presId="urn:microsoft.com/office/officeart/2005/8/layout/hierarchy3"/>
    <dgm:cxn modelId="{C810FCB9-C5B8-4B37-8ECE-43648E87B4EE}" type="presParOf" srcId="{D1C8A2C2-821A-4DB0-B81E-FA4440C93D59}" destId="{692E2229-8C10-44F1-AD72-396882D49441}" srcOrd="0" destOrd="0" presId="urn:microsoft.com/office/officeart/2005/8/layout/hierarchy3"/>
    <dgm:cxn modelId="{8D3D3A20-A884-4A0D-B6BC-53A3BF7B22AC}" type="presParOf" srcId="{D1C8A2C2-821A-4DB0-B81E-FA4440C93D59}" destId="{05BF4493-F8E8-4EE3-B396-53B7E9687C2D}" srcOrd="1" destOrd="0" presId="urn:microsoft.com/office/officeart/2005/8/layout/hierarchy3"/>
    <dgm:cxn modelId="{554CA223-B742-48E6-ABD4-D694C095A25B}" type="presParOf" srcId="{D1C8A2C2-821A-4DB0-B81E-FA4440C93D59}" destId="{E5C3FCE9-04CB-4181-9413-30B82D23B26D}" srcOrd="2" destOrd="0" presId="urn:microsoft.com/office/officeart/2005/8/layout/hierarchy3"/>
    <dgm:cxn modelId="{98DDEA95-B1C0-4AC2-965C-39BF1357982D}" type="presParOf" srcId="{D1C8A2C2-821A-4DB0-B81E-FA4440C93D59}" destId="{52B194EC-8E9F-4647-9AF8-AC0E08C8370E}" srcOrd="3" destOrd="0" presId="urn:microsoft.com/office/officeart/2005/8/layout/hierarchy3"/>
    <dgm:cxn modelId="{7BFA683B-CFD4-423E-886E-043783515778}" type="presParOf" srcId="{D96D28AD-A1FD-4680-8E0D-757F64307C5B}" destId="{066B9BCB-BACD-4B2E-9446-1B9685D461B8}" srcOrd="3" destOrd="0" presId="urn:microsoft.com/office/officeart/2005/8/layout/hierarchy3"/>
    <dgm:cxn modelId="{94319441-19D0-42A8-A766-B2858134E01A}" type="presParOf" srcId="{066B9BCB-BACD-4B2E-9446-1B9685D461B8}" destId="{482F26DE-4FC9-406B-94A2-1C380B96AA26}" srcOrd="0" destOrd="0" presId="urn:microsoft.com/office/officeart/2005/8/layout/hierarchy3"/>
    <dgm:cxn modelId="{6272DA09-56AB-478C-AF32-0691042E8529}" type="presParOf" srcId="{482F26DE-4FC9-406B-94A2-1C380B96AA26}" destId="{C986F44D-835C-4D81-96A4-04EEE1296D2D}" srcOrd="0" destOrd="0" presId="urn:microsoft.com/office/officeart/2005/8/layout/hierarchy3"/>
    <dgm:cxn modelId="{0BC97BA6-6C5E-486B-9EE7-9C46123FB22A}" type="presParOf" srcId="{482F26DE-4FC9-406B-94A2-1C380B96AA26}" destId="{72239928-C810-46DC-94F4-6F1A06E17FB0}" srcOrd="1" destOrd="0" presId="urn:microsoft.com/office/officeart/2005/8/layout/hierarchy3"/>
    <dgm:cxn modelId="{3B05F8B7-3A9D-46CF-8A8C-55A3E0611F26}" type="presParOf" srcId="{066B9BCB-BACD-4B2E-9446-1B9685D461B8}" destId="{8C014517-FFCA-4F43-88B8-31E45DD1BCFE}" srcOrd="1" destOrd="0" presId="urn:microsoft.com/office/officeart/2005/8/layout/hierarchy3"/>
    <dgm:cxn modelId="{DF9A5813-2B8A-46BE-828D-20FBDC1236B1}" type="presParOf" srcId="{D96D28AD-A1FD-4680-8E0D-757F64307C5B}" destId="{C779B26A-46FD-4D56-B2EC-92CE90521855}" srcOrd="4" destOrd="0" presId="urn:microsoft.com/office/officeart/2005/8/layout/hierarchy3"/>
    <dgm:cxn modelId="{5A7B196A-9E83-48E1-80F2-DB92FA486E32}" type="presParOf" srcId="{C779B26A-46FD-4D56-B2EC-92CE90521855}" destId="{CEF10981-513B-4341-AC33-02EC3C3A65D4}" srcOrd="0" destOrd="0" presId="urn:microsoft.com/office/officeart/2005/8/layout/hierarchy3"/>
    <dgm:cxn modelId="{7EEA20C9-AD10-4050-91FB-AADE0F8E6A27}" type="presParOf" srcId="{CEF10981-513B-4341-AC33-02EC3C3A65D4}" destId="{6C1AA6FE-3481-4DAE-8500-D57257A0D60B}" srcOrd="0" destOrd="0" presId="urn:microsoft.com/office/officeart/2005/8/layout/hierarchy3"/>
    <dgm:cxn modelId="{DA7C382F-FDDB-46F3-84B8-94C877F18C30}" type="presParOf" srcId="{CEF10981-513B-4341-AC33-02EC3C3A65D4}" destId="{3D1E6088-824A-4EC6-9CB7-545B662A7367}" srcOrd="1" destOrd="0" presId="urn:microsoft.com/office/officeart/2005/8/layout/hierarchy3"/>
    <dgm:cxn modelId="{1FE22B07-CFF8-4481-8896-B55677B30392}" type="presParOf" srcId="{C779B26A-46FD-4D56-B2EC-92CE90521855}" destId="{20A6FD29-27E6-4B01-9927-63296F56B3C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D53AA7-3DA8-4C85-94D4-804025AF23D9}" type="doc">
      <dgm:prSet loTypeId="urn:microsoft.com/office/officeart/2005/8/layout/hList6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489E58-2A39-4BC8-A441-4202D5DE23E3}">
      <dgm:prSet/>
      <dgm:spPr/>
      <dgm:t>
        <a:bodyPr/>
        <a:lstStyle/>
        <a:p>
          <a:pPr rtl="0"/>
          <a:r>
            <a:rPr lang="en-US" dirty="0"/>
            <a:t>worlds largest manufacturer of bathing soaps</a:t>
          </a:r>
          <a:endParaRPr lang="en-IN" dirty="0"/>
        </a:p>
      </dgm:t>
    </dgm:pt>
    <dgm:pt modelId="{DAE3BC76-CF1B-4B22-AFCE-8DB4ABBB662A}" type="parTrans" cxnId="{7C6099D2-00CE-431D-BAB3-2242F6997B4C}">
      <dgm:prSet/>
      <dgm:spPr/>
      <dgm:t>
        <a:bodyPr/>
        <a:lstStyle/>
        <a:p>
          <a:endParaRPr lang="en-US"/>
        </a:p>
      </dgm:t>
    </dgm:pt>
    <dgm:pt modelId="{B6E18F7E-7F62-40A4-9AAA-247F4D60901B}" type="sibTrans" cxnId="{7C6099D2-00CE-431D-BAB3-2242F6997B4C}">
      <dgm:prSet/>
      <dgm:spPr/>
      <dgm:t>
        <a:bodyPr/>
        <a:lstStyle/>
        <a:p>
          <a:endParaRPr lang="en-US"/>
        </a:p>
      </dgm:t>
    </dgm:pt>
    <dgm:pt modelId="{70E28271-3B62-4B0B-9513-42EBE2E8F58A}">
      <dgm:prSet/>
      <dgm:spPr/>
      <dgm:t>
        <a:bodyPr/>
        <a:lstStyle/>
        <a:p>
          <a:pPr rtl="0"/>
          <a:r>
            <a:rPr lang="en-US" dirty="0"/>
            <a:t>HQ located in Milwaukee,WI,USA</a:t>
          </a:r>
          <a:endParaRPr lang="en-IN" dirty="0"/>
        </a:p>
      </dgm:t>
    </dgm:pt>
    <dgm:pt modelId="{9C5A6146-89BA-4A3C-8197-CEE549AF4EB1}" type="parTrans" cxnId="{F72808FB-3673-44DD-ACFE-48CE9B5A0A28}">
      <dgm:prSet/>
      <dgm:spPr/>
      <dgm:t>
        <a:bodyPr/>
        <a:lstStyle/>
        <a:p>
          <a:endParaRPr lang="en-US"/>
        </a:p>
      </dgm:t>
    </dgm:pt>
    <dgm:pt modelId="{A8B7B0AE-F070-47E8-93DC-DECE5F100527}" type="sibTrans" cxnId="{F72808FB-3673-44DD-ACFE-48CE9B5A0A28}">
      <dgm:prSet/>
      <dgm:spPr/>
      <dgm:t>
        <a:bodyPr/>
        <a:lstStyle/>
        <a:p>
          <a:endParaRPr lang="en-US"/>
        </a:p>
      </dgm:t>
    </dgm:pt>
    <dgm:pt modelId="{CB1896D8-2F44-4FD0-9BFA-3E10406B538C}">
      <dgm:prSet/>
      <dgm:spPr/>
      <dgm:t>
        <a:bodyPr/>
        <a:lstStyle/>
        <a:p>
          <a:pPr rtl="0"/>
          <a:r>
            <a:rPr lang="en-US" dirty="0"/>
            <a:t>10 subsidiaries world wide</a:t>
          </a:r>
          <a:endParaRPr lang="en-IN" dirty="0"/>
        </a:p>
      </dgm:t>
    </dgm:pt>
    <dgm:pt modelId="{0BB49366-0C9E-47BA-84B2-41487FD7C375}" type="parTrans" cxnId="{1257B897-5F79-41AD-BC8F-3BA8F6136462}">
      <dgm:prSet/>
      <dgm:spPr/>
      <dgm:t>
        <a:bodyPr/>
        <a:lstStyle/>
        <a:p>
          <a:endParaRPr lang="en-US"/>
        </a:p>
      </dgm:t>
    </dgm:pt>
    <dgm:pt modelId="{3DD6B850-8AFD-486B-A1A4-3ECC6D5A9D5A}" type="sibTrans" cxnId="{1257B897-5F79-41AD-BC8F-3BA8F6136462}">
      <dgm:prSet/>
      <dgm:spPr/>
      <dgm:t>
        <a:bodyPr/>
        <a:lstStyle/>
        <a:p>
          <a:endParaRPr lang="en-US"/>
        </a:p>
      </dgm:t>
    </dgm:pt>
    <dgm:pt modelId="{DD355ECE-B3AE-4122-81EE-5C57BEA59108}" type="pres">
      <dgm:prSet presAssocID="{DBD53AA7-3DA8-4C85-94D4-804025AF23D9}" presName="Name0" presStyleCnt="0">
        <dgm:presLayoutVars>
          <dgm:dir/>
          <dgm:resizeHandles val="exact"/>
        </dgm:presLayoutVars>
      </dgm:prSet>
      <dgm:spPr/>
    </dgm:pt>
    <dgm:pt modelId="{7B714969-CFF7-4C00-BEE0-B1277B4C4DB9}" type="pres">
      <dgm:prSet presAssocID="{89489E58-2A39-4BC8-A441-4202D5DE23E3}" presName="node" presStyleLbl="node1" presStyleIdx="0" presStyleCnt="3">
        <dgm:presLayoutVars>
          <dgm:bulletEnabled val="1"/>
        </dgm:presLayoutVars>
      </dgm:prSet>
      <dgm:spPr/>
    </dgm:pt>
    <dgm:pt modelId="{8EC4764F-5FB6-4B29-B70C-F38286DBEB96}" type="pres">
      <dgm:prSet presAssocID="{B6E18F7E-7F62-40A4-9AAA-247F4D60901B}" presName="sibTrans" presStyleCnt="0"/>
      <dgm:spPr/>
    </dgm:pt>
    <dgm:pt modelId="{28BEACE5-938E-48CA-88D3-E4E0B35B1D29}" type="pres">
      <dgm:prSet presAssocID="{70E28271-3B62-4B0B-9513-42EBE2E8F58A}" presName="node" presStyleLbl="node1" presStyleIdx="1" presStyleCnt="3">
        <dgm:presLayoutVars>
          <dgm:bulletEnabled val="1"/>
        </dgm:presLayoutVars>
      </dgm:prSet>
      <dgm:spPr/>
    </dgm:pt>
    <dgm:pt modelId="{0FD6C539-5D83-41D4-AADE-89F5948E1AE7}" type="pres">
      <dgm:prSet presAssocID="{A8B7B0AE-F070-47E8-93DC-DECE5F100527}" presName="sibTrans" presStyleCnt="0"/>
      <dgm:spPr/>
    </dgm:pt>
    <dgm:pt modelId="{ECE48841-E77B-42EC-AF73-4BF26C38F309}" type="pres">
      <dgm:prSet presAssocID="{CB1896D8-2F44-4FD0-9BFA-3E10406B538C}" presName="node" presStyleLbl="node1" presStyleIdx="2" presStyleCnt="3">
        <dgm:presLayoutVars>
          <dgm:bulletEnabled val="1"/>
        </dgm:presLayoutVars>
      </dgm:prSet>
      <dgm:spPr/>
    </dgm:pt>
  </dgm:ptLst>
  <dgm:cxnLst>
    <dgm:cxn modelId="{36374190-8012-4138-ABE4-4AD5DD52270F}" type="presOf" srcId="{89489E58-2A39-4BC8-A441-4202D5DE23E3}" destId="{7B714969-CFF7-4C00-BEE0-B1277B4C4DB9}" srcOrd="0" destOrd="0" presId="urn:microsoft.com/office/officeart/2005/8/layout/hList6"/>
    <dgm:cxn modelId="{1257B897-5F79-41AD-BC8F-3BA8F6136462}" srcId="{DBD53AA7-3DA8-4C85-94D4-804025AF23D9}" destId="{CB1896D8-2F44-4FD0-9BFA-3E10406B538C}" srcOrd="2" destOrd="0" parTransId="{0BB49366-0C9E-47BA-84B2-41487FD7C375}" sibTransId="{3DD6B850-8AFD-486B-A1A4-3ECC6D5A9D5A}"/>
    <dgm:cxn modelId="{962882AA-5779-4C7B-AA2D-ED30D94BAA15}" type="presOf" srcId="{70E28271-3B62-4B0B-9513-42EBE2E8F58A}" destId="{28BEACE5-938E-48CA-88D3-E4E0B35B1D29}" srcOrd="0" destOrd="0" presId="urn:microsoft.com/office/officeart/2005/8/layout/hList6"/>
    <dgm:cxn modelId="{7C6099D2-00CE-431D-BAB3-2242F6997B4C}" srcId="{DBD53AA7-3DA8-4C85-94D4-804025AF23D9}" destId="{89489E58-2A39-4BC8-A441-4202D5DE23E3}" srcOrd="0" destOrd="0" parTransId="{DAE3BC76-CF1B-4B22-AFCE-8DB4ABBB662A}" sibTransId="{B6E18F7E-7F62-40A4-9AAA-247F4D60901B}"/>
    <dgm:cxn modelId="{6CD17AF0-83AF-4AA2-B31F-290DA0221AE0}" type="presOf" srcId="{CB1896D8-2F44-4FD0-9BFA-3E10406B538C}" destId="{ECE48841-E77B-42EC-AF73-4BF26C38F309}" srcOrd="0" destOrd="0" presId="urn:microsoft.com/office/officeart/2005/8/layout/hList6"/>
    <dgm:cxn modelId="{5BB96CF9-2200-40D8-9ABA-EB1D0D6FB320}" type="presOf" srcId="{DBD53AA7-3DA8-4C85-94D4-804025AF23D9}" destId="{DD355ECE-B3AE-4122-81EE-5C57BEA59108}" srcOrd="0" destOrd="0" presId="urn:microsoft.com/office/officeart/2005/8/layout/hList6"/>
    <dgm:cxn modelId="{F72808FB-3673-44DD-ACFE-48CE9B5A0A28}" srcId="{DBD53AA7-3DA8-4C85-94D4-804025AF23D9}" destId="{70E28271-3B62-4B0B-9513-42EBE2E8F58A}" srcOrd="1" destOrd="0" parTransId="{9C5A6146-89BA-4A3C-8197-CEE549AF4EB1}" sibTransId="{A8B7B0AE-F070-47E8-93DC-DECE5F100527}"/>
    <dgm:cxn modelId="{62EEAC5C-A459-4B2A-BF95-6297FC782C01}" type="presParOf" srcId="{DD355ECE-B3AE-4122-81EE-5C57BEA59108}" destId="{7B714969-CFF7-4C00-BEE0-B1277B4C4DB9}" srcOrd="0" destOrd="0" presId="urn:microsoft.com/office/officeart/2005/8/layout/hList6"/>
    <dgm:cxn modelId="{2C3FCD98-36D3-4A16-BE7A-5D16655123C3}" type="presParOf" srcId="{DD355ECE-B3AE-4122-81EE-5C57BEA59108}" destId="{8EC4764F-5FB6-4B29-B70C-F38286DBEB96}" srcOrd="1" destOrd="0" presId="urn:microsoft.com/office/officeart/2005/8/layout/hList6"/>
    <dgm:cxn modelId="{A7A85014-45A8-4B61-B683-6FCC372665B0}" type="presParOf" srcId="{DD355ECE-B3AE-4122-81EE-5C57BEA59108}" destId="{28BEACE5-938E-48CA-88D3-E4E0B35B1D29}" srcOrd="2" destOrd="0" presId="urn:microsoft.com/office/officeart/2005/8/layout/hList6"/>
    <dgm:cxn modelId="{FFB4F6DE-979B-4E15-84D6-AE8B7B3CE49D}" type="presParOf" srcId="{DD355ECE-B3AE-4122-81EE-5C57BEA59108}" destId="{0FD6C539-5D83-41D4-AADE-89F5948E1AE7}" srcOrd="3" destOrd="0" presId="urn:microsoft.com/office/officeart/2005/8/layout/hList6"/>
    <dgm:cxn modelId="{1DC70D28-04DA-4AFC-848C-7CD001921276}" type="presParOf" srcId="{DD355ECE-B3AE-4122-81EE-5C57BEA59108}" destId="{ECE48841-E77B-42EC-AF73-4BF26C38F30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BA6C2-4817-4D6A-AAAF-0940B2982DC4}" type="doc">
      <dgm:prSet loTypeId="urn:microsoft.com/office/officeart/2005/8/layout/hierarchy1" loCatId="hierarchy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2EE93-1029-4AAC-99BC-001EB96ABAE1}">
      <dgm:prSet/>
      <dgm:spPr/>
      <dgm:t>
        <a:bodyPr/>
        <a:lstStyle/>
        <a:p>
          <a:pPr rtl="0"/>
          <a:r>
            <a:rPr lang="en-IN" dirty="0"/>
            <a:t>Soap Brands</a:t>
          </a:r>
          <a:r>
            <a:rPr lang="en-US" dirty="0"/>
            <a:t> </a:t>
          </a:r>
          <a:endParaRPr lang="en-IN" dirty="0"/>
        </a:p>
      </dgm:t>
    </dgm:pt>
    <dgm:pt modelId="{A0A3A86F-FCE6-4E0E-8539-06314043D128}" type="parTrans" cxnId="{CFCB91E6-9C9E-4812-9062-16D0C5F57871}">
      <dgm:prSet/>
      <dgm:spPr/>
      <dgm:t>
        <a:bodyPr/>
        <a:lstStyle/>
        <a:p>
          <a:endParaRPr lang="en-US"/>
        </a:p>
      </dgm:t>
    </dgm:pt>
    <dgm:pt modelId="{53CDE7A9-0D14-4E13-A0AC-38F778912844}" type="sibTrans" cxnId="{CFCB91E6-9C9E-4812-9062-16D0C5F57871}">
      <dgm:prSet/>
      <dgm:spPr/>
      <dgm:t>
        <a:bodyPr/>
        <a:lstStyle/>
        <a:p>
          <a:endParaRPr lang="en-US"/>
        </a:p>
      </dgm:t>
    </dgm:pt>
    <dgm:pt modelId="{F6670EDD-230F-4828-965B-2FF1CF4B16B5}">
      <dgm:prSet/>
      <dgm:spPr/>
      <dgm:t>
        <a:bodyPr/>
        <a:lstStyle/>
        <a:p>
          <a:pPr rtl="0"/>
          <a:r>
            <a:rPr lang="en-IN" dirty="0"/>
            <a:t>Wild Rancher(Men)</a:t>
          </a:r>
        </a:p>
      </dgm:t>
    </dgm:pt>
    <dgm:pt modelId="{0E2EDF63-2949-4F35-8D65-1CCEFB221655}" type="parTrans" cxnId="{E6A974E5-7754-456B-ABB1-DDA65BAB502B}">
      <dgm:prSet/>
      <dgm:spPr/>
      <dgm:t>
        <a:bodyPr/>
        <a:lstStyle/>
        <a:p>
          <a:endParaRPr lang="en-US"/>
        </a:p>
      </dgm:t>
    </dgm:pt>
    <dgm:pt modelId="{851C5BEE-5A1A-46F0-B9B1-7B7021A55AF1}" type="sibTrans" cxnId="{E6A974E5-7754-456B-ABB1-DDA65BAB502B}">
      <dgm:prSet/>
      <dgm:spPr/>
      <dgm:t>
        <a:bodyPr/>
        <a:lstStyle/>
        <a:p>
          <a:endParaRPr lang="en-US"/>
        </a:p>
      </dgm:t>
    </dgm:pt>
    <dgm:pt modelId="{FFA78946-B63D-47AE-AD44-11A26A13535B}">
      <dgm:prSet/>
      <dgm:spPr/>
      <dgm:t>
        <a:bodyPr/>
        <a:lstStyle/>
        <a:p>
          <a:pPr rtl="0"/>
          <a:r>
            <a:rPr lang="en-IN" dirty="0"/>
            <a:t>Tiger(Kids)</a:t>
          </a:r>
        </a:p>
      </dgm:t>
    </dgm:pt>
    <dgm:pt modelId="{FEE13048-8926-4985-94BF-2D52F8CB7168}" type="parTrans" cxnId="{1F1DCBF0-BE37-4F49-876F-037AAEF62E3E}">
      <dgm:prSet/>
      <dgm:spPr/>
      <dgm:t>
        <a:bodyPr/>
        <a:lstStyle/>
        <a:p>
          <a:endParaRPr lang="en-US"/>
        </a:p>
      </dgm:t>
    </dgm:pt>
    <dgm:pt modelId="{66BB25CF-5BB0-401D-8B24-F980F6074ED2}" type="sibTrans" cxnId="{1F1DCBF0-BE37-4F49-876F-037AAEF62E3E}">
      <dgm:prSet/>
      <dgm:spPr/>
      <dgm:t>
        <a:bodyPr/>
        <a:lstStyle/>
        <a:p>
          <a:endParaRPr lang="en-US"/>
        </a:p>
      </dgm:t>
    </dgm:pt>
    <dgm:pt modelId="{7A478A27-0B56-4141-8BE0-0CC5A39AD825}">
      <dgm:prSet/>
      <dgm:spPr/>
      <dgm:t>
        <a:bodyPr/>
        <a:lstStyle/>
        <a:p>
          <a:pPr rtl="0"/>
          <a:r>
            <a:rPr lang="en-IN" dirty="0"/>
            <a:t>Alexa(Female)</a:t>
          </a:r>
          <a:r>
            <a:rPr lang="en-US" dirty="0"/>
            <a:t>  </a:t>
          </a:r>
          <a:endParaRPr lang="en-IN" dirty="0"/>
        </a:p>
      </dgm:t>
    </dgm:pt>
    <dgm:pt modelId="{C408FF8E-C0EF-43B1-A760-7C300E74003D}" type="parTrans" cxnId="{6E417244-2E97-452E-996C-94DD50FC2EF3}">
      <dgm:prSet/>
      <dgm:spPr/>
      <dgm:t>
        <a:bodyPr/>
        <a:lstStyle/>
        <a:p>
          <a:endParaRPr lang="en-US"/>
        </a:p>
      </dgm:t>
    </dgm:pt>
    <dgm:pt modelId="{80E9C700-BC84-4B87-9425-DEEFAC346C3C}" type="sibTrans" cxnId="{6E417244-2E97-452E-996C-94DD50FC2EF3}">
      <dgm:prSet/>
      <dgm:spPr/>
      <dgm:t>
        <a:bodyPr/>
        <a:lstStyle/>
        <a:p>
          <a:endParaRPr lang="en-US"/>
        </a:p>
      </dgm:t>
    </dgm:pt>
    <dgm:pt modelId="{36E3B635-22F9-45A8-B763-54F7CB3B8B0B}" type="pres">
      <dgm:prSet presAssocID="{449BA6C2-4817-4D6A-AAAF-0940B2982D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9ED0A4-80E9-4B6F-8365-E93D5071AD6E}" type="pres">
      <dgm:prSet presAssocID="{5F72EE93-1029-4AAC-99BC-001EB96ABAE1}" presName="hierRoot1" presStyleCnt="0"/>
      <dgm:spPr/>
    </dgm:pt>
    <dgm:pt modelId="{146EB484-416A-4600-B4B1-9DB7B45AA0B3}" type="pres">
      <dgm:prSet presAssocID="{5F72EE93-1029-4AAC-99BC-001EB96ABAE1}" presName="composite" presStyleCnt="0"/>
      <dgm:spPr/>
    </dgm:pt>
    <dgm:pt modelId="{9DE4B11F-6E1C-4D4F-B423-61CBCDD1B8ED}" type="pres">
      <dgm:prSet presAssocID="{5F72EE93-1029-4AAC-99BC-001EB96ABAE1}" presName="background" presStyleLbl="node0" presStyleIdx="0" presStyleCnt="1"/>
      <dgm:spPr>
        <a:solidFill>
          <a:schemeClr val="bg2">
            <a:lumMod val="75000"/>
          </a:schemeClr>
        </a:solidFill>
      </dgm:spPr>
    </dgm:pt>
    <dgm:pt modelId="{A43A0A19-80FD-4CF8-9EEB-E66D57FB1BE8}" type="pres">
      <dgm:prSet presAssocID="{5F72EE93-1029-4AAC-99BC-001EB96ABAE1}" presName="text" presStyleLbl="fgAcc0" presStyleIdx="0" presStyleCnt="1" custLinFactNeighborX="2692" custLinFactNeighborY="-30144">
        <dgm:presLayoutVars>
          <dgm:chPref val="3"/>
        </dgm:presLayoutVars>
      </dgm:prSet>
      <dgm:spPr/>
    </dgm:pt>
    <dgm:pt modelId="{7564C1F8-C7BA-4896-9971-8FBE16E4542F}" type="pres">
      <dgm:prSet presAssocID="{5F72EE93-1029-4AAC-99BC-001EB96ABAE1}" presName="hierChild2" presStyleCnt="0"/>
      <dgm:spPr/>
    </dgm:pt>
    <dgm:pt modelId="{DFCAE45F-1270-4FC8-9B79-D9E7A6C752DF}" type="pres">
      <dgm:prSet presAssocID="{0E2EDF63-2949-4F35-8D65-1CCEFB221655}" presName="Name10" presStyleLbl="parChTrans1D2" presStyleIdx="0" presStyleCnt="3"/>
      <dgm:spPr/>
    </dgm:pt>
    <dgm:pt modelId="{415BACA6-F14E-4215-B5DD-4BE6AF63EEBA}" type="pres">
      <dgm:prSet presAssocID="{F6670EDD-230F-4828-965B-2FF1CF4B16B5}" presName="hierRoot2" presStyleCnt="0"/>
      <dgm:spPr/>
    </dgm:pt>
    <dgm:pt modelId="{D918F1BF-F101-482F-A9BF-6ABD33B50CC0}" type="pres">
      <dgm:prSet presAssocID="{F6670EDD-230F-4828-965B-2FF1CF4B16B5}" presName="composite2" presStyleCnt="0"/>
      <dgm:spPr/>
    </dgm:pt>
    <dgm:pt modelId="{97FA21C4-BA1B-4ACF-9A71-9AD0CB62CA38}" type="pres">
      <dgm:prSet presAssocID="{F6670EDD-230F-4828-965B-2FF1CF4B16B5}" presName="background2" presStyleLbl="node2" presStyleIdx="0" presStyleCnt="3"/>
      <dgm:spPr>
        <a:solidFill>
          <a:schemeClr val="accent6">
            <a:lumMod val="75000"/>
          </a:schemeClr>
        </a:solidFill>
      </dgm:spPr>
    </dgm:pt>
    <dgm:pt modelId="{FA310C05-26D2-4CB9-866F-01E9859553E5}" type="pres">
      <dgm:prSet presAssocID="{F6670EDD-230F-4828-965B-2FF1CF4B16B5}" presName="text2" presStyleLbl="fgAcc2" presStyleIdx="0" presStyleCnt="3" custLinFactNeighborY="-21666">
        <dgm:presLayoutVars>
          <dgm:chPref val="3"/>
        </dgm:presLayoutVars>
      </dgm:prSet>
      <dgm:spPr/>
    </dgm:pt>
    <dgm:pt modelId="{FB17C1F6-408A-4F14-8731-52394732573F}" type="pres">
      <dgm:prSet presAssocID="{F6670EDD-230F-4828-965B-2FF1CF4B16B5}" presName="hierChild3" presStyleCnt="0"/>
      <dgm:spPr/>
    </dgm:pt>
    <dgm:pt modelId="{8B535F1A-1B55-471E-984E-F9B55034685E}" type="pres">
      <dgm:prSet presAssocID="{FEE13048-8926-4985-94BF-2D52F8CB7168}" presName="Name10" presStyleLbl="parChTrans1D2" presStyleIdx="1" presStyleCnt="3"/>
      <dgm:spPr/>
    </dgm:pt>
    <dgm:pt modelId="{DA9A05A0-9D57-48B3-B681-CC5E30FC7DE6}" type="pres">
      <dgm:prSet presAssocID="{FFA78946-B63D-47AE-AD44-11A26A13535B}" presName="hierRoot2" presStyleCnt="0"/>
      <dgm:spPr/>
    </dgm:pt>
    <dgm:pt modelId="{2081317E-6B86-4CEC-95F0-F50BA3AB5B5D}" type="pres">
      <dgm:prSet presAssocID="{FFA78946-B63D-47AE-AD44-11A26A13535B}" presName="composite2" presStyleCnt="0"/>
      <dgm:spPr/>
    </dgm:pt>
    <dgm:pt modelId="{DD5DFA9D-4AC4-43C5-A4C9-1A318AEB77C7}" type="pres">
      <dgm:prSet presAssocID="{FFA78946-B63D-47AE-AD44-11A26A13535B}" presName="background2" presStyleLbl="node2" presStyleIdx="1" presStyleCnt="3"/>
      <dgm:spPr>
        <a:solidFill>
          <a:schemeClr val="accent1">
            <a:lumMod val="75000"/>
          </a:schemeClr>
        </a:solidFill>
      </dgm:spPr>
    </dgm:pt>
    <dgm:pt modelId="{10A7D0E2-5D20-4420-8FB7-531285505853}" type="pres">
      <dgm:prSet presAssocID="{FFA78946-B63D-47AE-AD44-11A26A13535B}" presName="text2" presStyleLbl="fgAcc2" presStyleIdx="1" presStyleCnt="3" custLinFactNeighborY="-21475">
        <dgm:presLayoutVars>
          <dgm:chPref val="3"/>
        </dgm:presLayoutVars>
      </dgm:prSet>
      <dgm:spPr/>
    </dgm:pt>
    <dgm:pt modelId="{C3CE0B80-0455-4E7B-AD8A-719708F94613}" type="pres">
      <dgm:prSet presAssocID="{FFA78946-B63D-47AE-AD44-11A26A13535B}" presName="hierChild3" presStyleCnt="0"/>
      <dgm:spPr/>
    </dgm:pt>
    <dgm:pt modelId="{2AB977D0-2EC1-44BB-9A03-94C67F7EA37D}" type="pres">
      <dgm:prSet presAssocID="{C408FF8E-C0EF-43B1-A760-7C300E74003D}" presName="Name10" presStyleLbl="parChTrans1D2" presStyleIdx="2" presStyleCnt="3"/>
      <dgm:spPr/>
    </dgm:pt>
    <dgm:pt modelId="{005410FC-9CCC-4283-8E35-F7A0AADB1340}" type="pres">
      <dgm:prSet presAssocID="{7A478A27-0B56-4141-8BE0-0CC5A39AD825}" presName="hierRoot2" presStyleCnt="0"/>
      <dgm:spPr/>
    </dgm:pt>
    <dgm:pt modelId="{4B2F7638-1657-4AB1-9229-EBDE39B6A05E}" type="pres">
      <dgm:prSet presAssocID="{7A478A27-0B56-4141-8BE0-0CC5A39AD825}" presName="composite2" presStyleCnt="0"/>
      <dgm:spPr/>
    </dgm:pt>
    <dgm:pt modelId="{CA2693B7-E7E0-4055-938B-090325620823}" type="pres">
      <dgm:prSet presAssocID="{7A478A27-0B56-4141-8BE0-0CC5A39AD825}" presName="background2" presStyleLbl="node2" presStyleIdx="2" presStyleCnt="3"/>
      <dgm:spPr/>
    </dgm:pt>
    <dgm:pt modelId="{08A20DB9-18BA-4D04-8409-06D59CFAF2EE}" type="pres">
      <dgm:prSet presAssocID="{7A478A27-0B56-4141-8BE0-0CC5A39AD825}" presName="text2" presStyleLbl="fgAcc2" presStyleIdx="2" presStyleCnt="3" custLinFactNeighborY="-21666">
        <dgm:presLayoutVars>
          <dgm:chPref val="3"/>
        </dgm:presLayoutVars>
      </dgm:prSet>
      <dgm:spPr/>
    </dgm:pt>
    <dgm:pt modelId="{5260E814-3D75-415B-9AB4-668B57468227}" type="pres">
      <dgm:prSet presAssocID="{7A478A27-0B56-4141-8BE0-0CC5A39AD825}" presName="hierChild3" presStyleCnt="0"/>
      <dgm:spPr/>
    </dgm:pt>
  </dgm:ptLst>
  <dgm:cxnLst>
    <dgm:cxn modelId="{48081511-9273-4C36-B76A-CDAF2FCCE782}" type="presOf" srcId="{F6670EDD-230F-4828-965B-2FF1CF4B16B5}" destId="{FA310C05-26D2-4CB9-866F-01E9859553E5}" srcOrd="0" destOrd="0" presId="urn:microsoft.com/office/officeart/2005/8/layout/hierarchy1"/>
    <dgm:cxn modelId="{1B61252E-E97F-4287-9E51-E6B692E1DC61}" type="presOf" srcId="{FEE13048-8926-4985-94BF-2D52F8CB7168}" destId="{8B535F1A-1B55-471E-984E-F9B55034685E}" srcOrd="0" destOrd="0" presId="urn:microsoft.com/office/officeart/2005/8/layout/hierarchy1"/>
    <dgm:cxn modelId="{DF868F5E-320D-4CC3-877C-3116CB0D5A8C}" type="presOf" srcId="{7A478A27-0B56-4141-8BE0-0CC5A39AD825}" destId="{08A20DB9-18BA-4D04-8409-06D59CFAF2EE}" srcOrd="0" destOrd="0" presId="urn:microsoft.com/office/officeart/2005/8/layout/hierarchy1"/>
    <dgm:cxn modelId="{6E417244-2E97-452E-996C-94DD50FC2EF3}" srcId="{5F72EE93-1029-4AAC-99BC-001EB96ABAE1}" destId="{7A478A27-0B56-4141-8BE0-0CC5A39AD825}" srcOrd="2" destOrd="0" parTransId="{C408FF8E-C0EF-43B1-A760-7C300E74003D}" sibTransId="{80E9C700-BC84-4B87-9425-DEEFAC346C3C}"/>
    <dgm:cxn modelId="{65819082-289D-465E-976F-B10E8CACCB12}" type="presOf" srcId="{5F72EE93-1029-4AAC-99BC-001EB96ABAE1}" destId="{A43A0A19-80FD-4CF8-9EEB-E66D57FB1BE8}" srcOrd="0" destOrd="0" presId="urn:microsoft.com/office/officeart/2005/8/layout/hierarchy1"/>
    <dgm:cxn modelId="{178DE987-1CA8-42FA-A460-D22F0D0E5301}" type="presOf" srcId="{449BA6C2-4817-4D6A-AAAF-0940B2982DC4}" destId="{36E3B635-22F9-45A8-B763-54F7CB3B8B0B}" srcOrd="0" destOrd="0" presId="urn:microsoft.com/office/officeart/2005/8/layout/hierarchy1"/>
    <dgm:cxn modelId="{05EF5B8E-44FD-4B23-A142-27A17F6D9954}" type="presOf" srcId="{FFA78946-B63D-47AE-AD44-11A26A13535B}" destId="{10A7D0E2-5D20-4420-8FB7-531285505853}" srcOrd="0" destOrd="0" presId="urn:microsoft.com/office/officeart/2005/8/layout/hierarchy1"/>
    <dgm:cxn modelId="{E12447C1-4B98-4C69-98DD-5561DAC93904}" type="presOf" srcId="{0E2EDF63-2949-4F35-8D65-1CCEFB221655}" destId="{DFCAE45F-1270-4FC8-9B79-D9E7A6C752DF}" srcOrd="0" destOrd="0" presId="urn:microsoft.com/office/officeart/2005/8/layout/hierarchy1"/>
    <dgm:cxn modelId="{E6A974E5-7754-456B-ABB1-DDA65BAB502B}" srcId="{5F72EE93-1029-4AAC-99BC-001EB96ABAE1}" destId="{F6670EDD-230F-4828-965B-2FF1CF4B16B5}" srcOrd="0" destOrd="0" parTransId="{0E2EDF63-2949-4F35-8D65-1CCEFB221655}" sibTransId="{851C5BEE-5A1A-46F0-B9B1-7B7021A55AF1}"/>
    <dgm:cxn modelId="{CFCB91E6-9C9E-4812-9062-16D0C5F57871}" srcId="{449BA6C2-4817-4D6A-AAAF-0940B2982DC4}" destId="{5F72EE93-1029-4AAC-99BC-001EB96ABAE1}" srcOrd="0" destOrd="0" parTransId="{A0A3A86F-FCE6-4E0E-8539-06314043D128}" sibTransId="{53CDE7A9-0D14-4E13-A0AC-38F778912844}"/>
    <dgm:cxn modelId="{4ED69CE6-EA50-4A12-BDDA-C02785B4E7AD}" type="presOf" srcId="{C408FF8E-C0EF-43B1-A760-7C300E74003D}" destId="{2AB977D0-2EC1-44BB-9A03-94C67F7EA37D}" srcOrd="0" destOrd="0" presId="urn:microsoft.com/office/officeart/2005/8/layout/hierarchy1"/>
    <dgm:cxn modelId="{1F1DCBF0-BE37-4F49-876F-037AAEF62E3E}" srcId="{5F72EE93-1029-4AAC-99BC-001EB96ABAE1}" destId="{FFA78946-B63D-47AE-AD44-11A26A13535B}" srcOrd="1" destOrd="0" parTransId="{FEE13048-8926-4985-94BF-2D52F8CB7168}" sibTransId="{66BB25CF-5BB0-401D-8B24-F980F6074ED2}"/>
    <dgm:cxn modelId="{6A67998F-4062-45D2-8C3E-5A782EE0F446}" type="presParOf" srcId="{36E3B635-22F9-45A8-B763-54F7CB3B8B0B}" destId="{FD9ED0A4-80E9-4B6F-8365-E93D5071AD6E}" srcOrd="0" destOrd="0" presId="urn:microsoft.com/office/officeart/2005/8/layout/hierarchy1"/>
    <dgm:cxn modelId="{0EB96F68-AA00-4A6F-9933-D9728EDDD4A0}" type="presParOf" srcId="{FD9ED0A4-80E9-4B6F-8365-E93D5071AD6E}" destId="{146EB484-416A-4600-B4B1-9DB7B45AA0B3}" srcOrd="0" destOrd="0" presId="urn:microsoft.com/office/officeart/2005/8/layout/hierarchy1"/>
    <dgm:cxn modelId="{85635526-391C-444E-82AD-2A3BDD0C154B}" type="presParOf" srcId="{146EB484-416A-4600-B4B1-9DB7B45AA0B3}" destId="{9DE4B11F-6E1C-4D4F-B423-61CBCDD1B8ED}" srcOrd="0" destOrd="0" presId="urn:microsoft.com/office/officeart/2005/8/layout/hierarchy1"/>
    <dgm:cxn modelId="{F5996B66-31BA-4156-9FD0-7EAD96E77427}" type="presParOf" srcId="{146EB484-416A-4600-B4B1-9DB7B45AA0B3}" destId="{A43A0A19-80FD-4CF8-9EEB-E66D57FB1BE8}" srcOrd="1" destOrd="0" presId="urn:microsoft.com/office/officeart/2005/8/layout/hierarchy1"/>
    <dgm:cxn modelId="{67D5B006-CE7B-4C7F-A108-347C75BC3B42}" type="presParOf" srcId="{FD9ED0A4-80E9-4B6F-8365-E93D5071AD6E}" destId="{7564C1F8-C7BA-4896-9971-8FBE16E4542F}" srcOrd="1" destOrd="0" presId="urn:microsoft.com/office/officeart/2005/8/layout/hierarchy1"/>
    <dgm:cxn modelId="{F5577B7D-5C3D-4C26-ABCC-C20880654AB7}" type="presParOf" srcId="{7564C1F8-C7BA-4896-9971-8FBE16E4542F}" destId="{DFCAE45F-1270-4FC8-9B79-D9E7A6C752DF}" srcOrd="0" destOrd="0" presId="urn:microsoft.com/office/officeart/2005/8/layout/hierarchy1"/>
    <dgm:cxn modelId="{EBCCE372-AE00-4B82-B813-7234A6A4FE1A}" type="presParOf" srcId="{7564C1F8-C7BA-4896-9971-8FBE16E4542F}" destId="{415BACA6-F14E-4215-B5DD-4BE6AF63EEBA}" srcOrd="1" destOrd="0" presId="urn:microsoft.com/office/officeart/2005/8/layout/hierarchy1"/>
    <dgm:cxn modelId="{8913F0CD-776A-4C21-8F8B-C1D88537C288}" type="presParOf" srcId="{415BACA6-F14E-4215-B5DD-4BE6AF63EEBA}" destId="{D918F1BF-F101-482F-A9BF-6ABD33B50CC0}" srcOrd="0" destOrd="0" presId="urn:microsoft.com/office/officeart/2005/8/layout/hierarchy1"/>
    <dgm:cxn modelId="{EBC68CD8-411A-412C-A79D-2AC88EDE9454}" type="presParOf" srcId="{D918F1BF-F101-482F-A9BF-6ABD33B50CC0}" destId="{97FA21C4-BA1B-4ACF-9A71-9AD0CB62CA38}" srcOrd="0" destOrd="0" presId="urn:microsoft.com/office/officeart/2005/8/layout/hierarchy1"/>
    <dgm:cxn modelId="{A68E0D4B-74DD-4619-ABB8-D81A067FD6EB}" type="presParOf" srcId="{D918F1BF-F101-482F-A9BF-6ABD33B50CC0}" destId="{FA310C05-26D2-4CB9-866F-01E9859553E5}" srcOrd="1" destOrd="0" presId="urn:microsoft.com/office/officeart/2005/8/layout/hierarchy1"/>
    <dgm:cxn modelId="{A66612AE-50EF-4E50-9F2D-18AA5EB6745F}" type="presParOf" srcId="{415BACA6-F14E-4215-B5DD-4BE6AF63EEBA}" destId="{FB17C1F6-408A-4F14-8731-52394732573F}" srcOrd="1" destOrd="0" presId="urn:microsoft.com/office/officeart/2005/8/layout/hierarchy1"/>
    <dgm:cxn modelId="{6FCF30CC-A759-435B-88EC-384239783CEF}" type="presParOf" srcId="{7564C1F8-C7BA-4896-9971-8FBE16E4542F}" destId="{8B535F1A-1B55-471E-984E-F9B55034685E}" srcOrd="2" destOrd="0" presId="urn:microsoft.com/office/officeart/2005/8/layout/hierarchy1"/>
    <dgm:cxn modelId="{5DCFFB79-230F-47A7-B933-91D359ECA47C}" type="presParOf" srcId="{7564C1F8-C7BA-4896-9971-8FBE16E4542F}" destId="{DA9A05A0-9D57-48B3-B681-CC5E30FC7DE6}" srcOrd="3" destOrd="0" presId="urn:microsoft.com/office/officeart/2005/8/layout/hierarchy1"/>
    <dgm:cxn modelId="{4D55C0A3-21AE-4C3C-99D2-8D1EB1EABDF6}" type="presParOf" srcId="{DA9A05A0-9D57-48B3-B681-CC5E30FC7DE6}" destId="{2081317E-6B86-4CEC-95F0-F50BA3AB5B5D}" srcOrd="0" destOrd="0" presId="urn:microsoft.com/office/officeart/2005/8/layout/hierarchy1"/>
    <dgm:cxn modelId="{3C85E1DE-F5F8-4463-B979-748A2C3D2465}" type="presParOf" srcId="{2081317E-6B86-4CEC-95F0-F50BA3AB5B5D}" destId="{DD5DFA9D-4AC4-43C5-A4C9-1A318AEB77C7}" srcOrd="0" destOrd="0" presId="urn:microsoft.com/office/officeart/2005/8/layout/hierarchy1"/>
    <dgm:cxn modelId="{F47AD810-2EF3-4D12-B1D3-6277E73D9949}" type="presParOf" srcId="{2081317E-6B86-4CEC-95F0-F50BA3AB5B5D}" destId="{10A7D0E2-5D20-4420-8FB7-531285505853}" srcOrd="1" destOrd="0" presId="urn:microsoft.com/office/officeart/2005/8/layout/hierarchy1"/>
    <dgm:cxn modelId="{F4FB049C-E14F-478F-84F0-C703B3899A4D}" type="presParOf" srcId="{DA9A05A0-9D57-48B3-B681-CC5E30FC7DE6}" destId="{C3CE0B80-0455-4E7B-AD8A-719708F94613}" srcOrd="1" destOrd="0" presId="urn:microsoft.com/office/officeart/2005/8/layout/hierarchy1"/>
    <dgm:cxn modelId="{5FF20D0A-2527-48E8-A99D-1E7DA083BA76}" type="presParOf" srcId="{7564C1F8-C7BA-4896-9971-8FBE16E4542F}" destId="{2AB977D0-2EC1-44BB-9A03-94C67F7EA37D}" srcOrd="4" destOrd="0" presId="urn:microsoft.com/office/officeart/2005/8/layout/hierarchy1"/>
    <dgm:cxn modelId="{5BD43B21-9716-4929-A0E1-71F7785A277A}" type="presParOf" srcId="{7564C1F8-C7BA-4896-9971-8FBE16E4542F}" destId="{005410FC-9CCC-4283-8E35-F7A0AADB1340}" srcOrd="5" destOrd="0" presId="urn:microsoft.com/office/officeart/2005/8/layout/hierarchy1"/>
    <dgm:cxn modelId="{ABDF95C9-BE01-4727-A72D-618974E716BF}" type="presParOf" srcId="{005410FC-9CCC-4283-8E35-F7A0AADB1340}" destId="{4B2F7638-1657-4AB1-9229-EBDE39B6A05E}" srcOrd="0" destOrd="0" presId="urn:microsoft.com/office/officeart/2005/8/layout/hierarchy1"/>
    <dgm:cxn modelId="{EB2883A4-5444-448E-9EAF-6D9264C646A6}" type="presParOf" srcId="{4B2F7638-1657-4AB1-9229-EBDE39B6A05E}" destId="{CA2693B7-E7E0-4055-938B-090325620823}" srcOrd="0" destOrd="0" presId="urn:microsoft.com/office/officeart/2005/8/layout/hierarchy1"/>
    <dgm:cxn modelId="{31CC407F-7751-45EB-BDA1-56C02A3D0977}" type="presParOf" srcId="{4B2F7638-1657-4AB1-9229-EBDE39B6A05E}" destId="{08A20DB9-18BA-4D04-8409-06D59CFAF2EE}" srcOrd="1" destOrd="0" presId="urn:microsoft.com/office/officeart/2005/8/layout/hierarchy1"/>
    <dgm:cxn modelId="{7B879F93-78F4-4891-819D-2887D0794206}" type="presParOf" srcId="{005410FC-9CCC-4283-8E35-F7A0AADB1340}" destId="{5260E814-3D75-415B-9AB4-668B574682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BA6C2-4817-4D6A-AAAF-0940B2982DC4}" type="doc">
      <dgm:prSet loTypeId="urn:microsoft.com/office/officeart/2005/8/layout/hierarchy1" loCatId="hierarchy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2EE93-1029-4AAC-99BC-001EB96ABAE1}">
      <dgm:prSet/>
      <dgm:spPr/>
      <dgm:t>
        <a:bodyPr/>
        <a:lstStyle/>
        <a:p>
          <a:pPr rtl="0"/>
          <a:r>
            <a:rPr lang="en-IN" dirty="0"/>
            <a:t>Potassium Hydroxide </a:t>
          </a:r>
          <a:r>
            <a:rPr lang="en-US" dirty="0"/>
            <a:t>  </a:t>
          </a:r>
          <a:endParaRPr lang="en-IN" dirty="0"/>
        </a:p>
      </dgm:t>
    </dgm:pt>
    <dgm:pt modelId="{A0A3A86F-FCE6-4E0E-8539-06314043D128}" type="parTrans" cxnId="{CFCB91E6-9C9E-4812-9062-16D0C5F57871}">
      <dgm:prSet/>
      <dgm:spPr/>
      <dgm:t>
        <a:bodyPr/>
        <a:lstStyle/>
        <a:p>
          <a:endParaRPr lang="en-US"/>
        </a:p>
      </dgm:t>
    </dgm:pt>
    <dgm:pt modelId="{53CDE7A9-0D14-4E13-A0AC-38F778912844}" type="sibTrans" cxnId="{CFCB91E6-9C9E-4812-9062-16D0C5F57871}">
      <dgm:prSet/>
      <dgm:spPr/>
      <dgm:t>
        <a:bodyPr/>
        <a:lstStyle/>
        <a:p>
          <a:endParaRPr lang="en-US"/>
        </a:p>
      </dgm:t>
    </dgm:pt>
    <dgm:pt modelId="{F6670EDD-230F-4828-965B-2FF1CF4B16B5}">
      <dgm:prSet/>
      <dgm:spPr/>
      <dgm:t>
        <a:bodyPr/>
        <a:lstStyle/>
        <a:p>
          <a:pPr rtl="0"/>
          <a:r>
            <a:rPr lang="en-IN" dirty="0"/>
            <a:t>Common for all Soaps</a:t>
          </a:r>
        </a:p>
      </dgm:t>
    </dgm:pt>
    <dgm:pt modelId="{0E2EDF63-2949-4F35-8D65-1CCEFB221655}" type="parTrans" cxnId="{E6A974E5-7754-456B-ABB1-DDA65BAB502B}">
      <dgm:prSet/>
      <dgm:spPr/>
      <dgm:t>
        <a:bodyPr/>
        <a:lstStyle/>
        <a:p>
          <a:endParaRPr lang="en-US"/>
        </a:p>
      </dgm:t>
    </dgm:pt>
    <dgm:pt modelId="{851C5BEE-5A1A-46F0-B9B1-7B7021A55AF1}" type="sibTrans" cxnId="{E6A974E5-7754-456B-ABB1-DDA65BAB502B}">
      <dgm:prSet/>
      <dgm:spPr/>
      <dgm:t>
        <a:bodyPr/>
        <a:lstStyle/>
        <a:p>
          <a:endParaRPr lang="en-US"/>
        </a:p>
      </dgm:t>
    </dgm:pt>
    <dgm:pt modelId="{0B4072F6-C0E0-4698-857A-BD446745F734}">
      <dgm:prSet/>
      <dgm:spPr/>
      <dgm:t>
        <a:bodyPr/>
        <a:lstStyle/>
        <a:p>
          <a:pPr rtl="0"/>
          <a:r>
            <a:rPr lang="en-IN" dirty="0"/>
            <a:t>Oils</a:t>
          </a:r>
          <a:r>
            <a:rPr lang="en-US" dirty="0"/>
            <a:t> </a:t>
          </a:r>
          <a:endParaRPr lang="en-IN" dirty="0"/>
        </a:p>
      </dgm:t>
    </dgm:pt>
    <dgm:pt modelId="{DFA3DFD7-C267-4338-98A7-C2B2FC10DDD0}" type="parTrans" cxnId="{9379CE26-55FD-4EB6-B70A-A757AFBCB13B}">
      <dgm:prSet/>
      <dgm:spPr/>
      <dgm:t>
        <a:bodyPr/>
        <a:lstStyle/>
        <a:p>
          <a:endParaRPr lang="en-US"/>
        </a:p>
      </dgm:t>
    </dgm:pt>
    <dgm:pt modelId="{6023CDD9-6D41-42AD-8821-E2098D36D3A3}" type="sibTrans" cxnId="{9379CE26-55FD-4EB6-B70A-A757AFBCB13B}">
      <dgm:prSet/>
      <dgm:spPr/>
      <dgm:t>
        <a:bodyPr/>
        <a:lstStyle/>
        <a:p>
          <a:endParaRPr lang="en-US"/>
        </a:p>
      </dgm:t>
    </dgm:pt>
    <dgm:pt modelId="{B85F277B-493F-41DF-9896-96BB2FC2B462}">
      <dgm:prSet/>
      <dgm:spPr/>
      <dgm:t>
        <a:bodyPr/>
        <a:lstStyle/>
        <a:p>
          <a:r>
            <a:rPr lang="en-IN" dirty="0"/>
            <a:t>Palm for Wild Rancher</a:t>
          </a:r>
        </a:p>
      </dgm:t>
    </dgm:pt>
    <dgm:pt modelId="{A4CA4BD2-01EF-49E1-B901-26326756D530}" type="parTrans" cxnId="{F4132163-4A4A-4AC7-9E6E-9CD85AB0C843}">
      <dgm:prSet/>
      <dgm:spPr/>
      <dgm:t>
        <a:bodyPr/>
        <a:lstStyle/>
        <a:p>
          <a:endParaRPr lang="en-US"/>
        </a:p>
      </dgm:t>
    </dgm:pt>
    <dgm:pt modelId="{BBE183DA-BA0E-45B4-8A99-ECB4EAB76352}" type="sibTrans" cxnId="{F4132163-4A4A-4AC7-9E6E-9CD85AB0C843}">
      <dgm:prSet/>
      <dgm:spPr/>
      <dgm:t>
        <a:bodyPr/>
        <a:lstStyle/>
        <a:p>
          <a:endParaRPr lang="en-US"/>
        </a:p>
      </dgm:t>
    </dgm:pt>
    <dgm:pt modelId="{D928BB58-5110-49AE-8F75-5F9A2909349A}">
      <dgm:prSet/>
      <dgm:spPr/>
      <dgm:t>
        <a:bodyPr/>
        <a:lstStyle/>
        <a:p>
          <a:r>
            <a:rPr lang="en-IN" dirty="0"/>
            <a:t>Olive for Alexa</a:t>
          </a:r>
        </a:p>
      </dgm:t>
    </dgm:pt>
    <dgm:pt modelId="{030CE6B7-6A37-4ECF-8C5F-4E29A3BEAB7C}" type="parTrans" cxnId="{091DCF78-C459-4DA0-B5D5-D5FF9D6EF4AD}">
      <dgm:prSet/>
      <dgm:spPr/>
      <dgm:t>
        <a:bodyPr/>
        <a:lstStyle/>
        <a:p>
          <a:endParaRPr lang="en-US"/>
        </a:p>
      </dgm:t>
    </dgm:pt>
    <dgm:pt modelId="{B2D5115B-5AB4-49CF-BCD7-AC0AA4028373}" type="sibTrans" cxnId="{091DCF78-C459-4DA0-B5D5-D5FF9D6EF4AD}">
      <dgm:prSet/>
      <dgm:spPr/>
      <dgm:t>
        <a:bodyPr/>
        <a:lstStyle/>
        <a:p>
          <a:endParaRPr lang="en-US"/>
        </a:p>
      </dgm:t>
    </dgm:pt>
    <dgm:pt modelId="{1575183F-4359-4BEB-B2AC-06FE11DD6A14}">
      <dgm:prSet/>
      <dgm:spPr/>
      <dgm:t>
        <a:bodyPr/>
        <a:lstStyle/>
        <a:p>
          <a:pPr rtl="0"/>
          <a:r>
            <a:rPr lang="en-IN" dirty="0"/>
            <a:t>Abrasives </a:t>
          </a:r>
          <a:r>
            <a:rPr lang="en-US" dirty="0"/>
            <a:t> </a:t>
          </a:r>
          <a:endParaRPr lang="en-IN" dirty="0"/>
        </a:p>
      </dgm:t>
    </dgm:pt>
    <dgm:pt modelId="{C8450E54-1CFA-4293-9A47-F2C6B4D8DE1F}" type="parTrans" cxnId="{1C22F4F2-A813-40B8-BB0F-84F09F46F559}">
      <dgm:prSet/>
      <dgm:spPr/>
      <dgm:t>
        <a:bodyPr/>
        <a:lstStyle/>
        <a:p>
          <a:endParaRPr lang="en-US"/>
        </a:p>
      </dgm:t>
    </dgm:pt>
    <dgm:pt modelId="{A913834E-8463-4829-8D23-99323742D8C6}" type="sibTrans" cxnId="{1C22F4F2-A813-40B8-BB0F-84F09F46F559}">
      <dgm:prSet/>
      <dgm:spPr/>
      <dgm:t>
        <a:bodyPr/>
        <a:lstStyle/>
        <a:p>
          <a:endParaRPr lang="en-US"/>
        </a:p>
      </dgm:t>
    </dgm:pt>
    <dgm:pt modelId="{DD33FC18-996D-4F61-BD26-C125CB35ECC4}">
      <dgm:prSet/>
      <dgm:spPr/>
      <dgm:t>
        <a:bodyPr/>
        <a:lstStyle/>
        <a:p>
          <a:pPr rtl="0"/>
          <a:r>
            <a:rPr lang="en-IN" dirty="0"/>
            <a:t>Fragrances and Perfumes  </a:t>
          </a:r>
          <a:r>
            <a:rPr lang="en-US" dirty="0"/>
            <a:t> </a:t>
          </a:r>
          <a:endParaRPr lang="en-IN" dirty="0"/>
        </a:p>
      </dgm:t>
    </dgm:pt>
    <dgm:pt modelId="{1C150836-28E3-4886-8443-CAC845F8771B}" type="parTrans" cxnId="{435E4B98-89D3-46E7-A31B-FA5A35B68DD8}">
      <dgm:prSet/>
      <dgm:spPr/>
      <dgm:t>
        <a:bodyPr/>
        <a:lstStyle/>
        <a:p>
          <a:endParaRPr lang="en-US"/>
        </a:p>
      </dgm:t>
    </dgm:pt>
    <dgm:pt modelId="{105269BD-CD0D-42BA-BD6F-D1A95282975D}" type="sibTrans" cxnId="{435E4B98-89D3-46E7-A31B-FA5A35B68DD8}">
      <dgm:prSet/>
      <dgm:spPr/>
      <dgm:t>
        <a:bodyPr/>
        <a:lstStyle/>
        <a:p>
          <a:endParaRPr lang="en-US"/>
        </a:p>
      </dgm:t>
    </dgm:pt>
    <dgm:pt modelId="{8D7DC234-1952-4219-81CE-FD90AB9BF71F}">
      <dgm:prSet/>
      <dgm:spPr/>
      <dgm:t>
        <a:bodyPr/>
        <a:lstStyle/>
        <a:p>
          <a:pPr rtl="0"/>
          <a:r>
            <a:rPr lang="en-IN"/>
            <a:t>Coconut for Tiger</a:t>
          </a:r>
        </a:p>
      </dgm:t>
    </dgm:pt>
    <dgm:pt modelId="{4ADE4593-889D-442D-A3D1-696A7C7FAB16}" type="parTrans" cxnId="{C38AFBDD-F6EE-485D-89B2-F726A0E444E7}">
      <dgm:prSet/>
      <dgm:spPr/>
      <dgm:t>
        <a:bodyPr/>
        <a:lstStyle/>
        <a:p>
          <a:endParaRPr lang="en-IN"/>
        </a:p>
      </dgm:t>
    </dgm:pt>
    <dgm:pt modelId="{8D951EC8-0B26-4F03-83F8-E7BAC130848A}" type="sibTrans" cxnId="{C38AFBDD-F6EE-485D-89B2-F726A0E444E7}">
      <dgm:prSet/>
      <dgm:spPr/>
      <dgm:t>
        <a:bodyPr/>
        <a:lstStyle/>
        <a:p>
          <a:endParaRPr lang="en-IN"/>
        </a:p>
      </dgm:t>
    </dgm:pt>
    <dgm:pt modelId="{DADB6F66-07B0-4C6A-AD93-0BDB73A84578}">
      <dgm:prSet/>
      <dgm:spPr/>
      <dgm:t>
        <a:bodyPr/>
        <a:lstStyle/>
        <a:p>
          <a:pPr rtl="0"/>
          <a:r>
            <a:rPr lang="en-US" dirty="0"/>
            <a:t>Silica</a:t>
          </a:r>
          <a:endParaRPr lang="en-IN" dirty="0"/>
        </a:p>
      </dgm:t>
    </dgm:pt>
    <dgm:pt modelId="{CBB86E2C-ECB0-4BFC-BDD6-E559D8DC34C4}" type="sibTrans" cxnId="{DDC62F83-BE49-40B4-8136-205B8AE63600}">
      <dgm:prSet/>
      <dgm:spPr/>
      <dgm:t>
        <a:bodyPr/>
        <a:lstStyle/>
        <a:p>
          <a:endParaRPr lang="en-US"/>
        </a:p>
      </dgm:t>
    </dgm:pt>
    <dgm:pt modelId="{4DD2360F-118D-4CAB-83F1-BF351E30EE13}" type="parTrans" cxnId="{DDC62F83-BE49-40B4-8136-205B8AE63600}">
      <dgm:prSet/>
      <dgm:spPr/>
      <dgm:t>
        <a:bodyPr/>
        <a:lstStyle/>
        <a:p>
          <a:endParaRPr lang="en-US"/>
        </a:p>
      </dgm:t>
    </dgm:pt>
    <dgm:pt modelId="{A0FBD38F-45B0-4DD4-A5E6-393743840729}">
      <dgm:prSet/>
      <dgm:spPr/>
      <dgm:t>
        <a:bodyPr/>
        <a:lstStyle/>
        <a:p>
          <a:pPr rtl="0"/>
          <a:r>
            <a:rPr lang="en-IN" dirty="0"/>
            <a:t>Marble Pumice</a:t>
          </a:r>
        </a:p>
      </dgm:t>
    </dgm:pt>
    <dgm:pt modelId="{728F6EFF-6622-4C69-B609-F65C2618CF35}" type="sibTrans" cxnId="{D2A33A38-A5C8-441D-8295-4657D7AE2CEF}">
      <dgm:prSet/>
      <dgm:spPr/>
      <dgm:t>
        <a:bodyPr/>
        <a:lstStyle/>
        <a:p>
          <a:endParaRPr lang="en-US"/>
        </a:p>
      </dgm:t>
    </dgm:pt>
    <dgm:pt modelId="{31A4FEE4-A3A0-4375-A159-D09B9217DDD8}" type="parTrans" cxnId="{D2A33A38-A5C8-441D-8295-4657D7AE2CEF}">
      <dgm:prSet/>
      <dgm:spPr/>
      <dgm:t>
        <a:bodyPr/>
        <a:lstStyle/>
        <a:p>
          <a:endParaRPr lang="en-US"/>
        </a:p>
      </dgm:t>
    </dgm:pt>
    <dgm:pt modelId="{FBC2E224-673A-42BF-85FF-5A008E164970}">
      <dgm:prSet/>
      <dgm:spPr/>
      <dgm:t>
        <a:bodyPr/>
        <a:lstStyle/>
        <a:p>
          <a:pPr rtl="0"/>
          <a:r>
            <a:rPr lang="en-IN"/>
            <a:t>Talc</a:t>
          </a:r>
        </a:p>
      </dgm:t>
    </dgm:pt>
    <dgm:pt modelId="{74F9B2B0-7BB2-41F2-93FC-F774B512507E}" type="parTrans" cxnId="{DE9E44C6-8629-4C7D-8D54-570C52BE0A15}">
      <dgm:prSet/>
      <dgm:spPr/>
      <dgm:t>
        <a:bodyPr/>
        <a:lstStyle/>
        <a:p>
          <a:endParaRPr lang="en-IN"/>
        </a:p>
      </dgm:t>
    </dgm:pt>
    <dgm:pt modelId="{719D10F7-8B2A-475B-86B6-B9A3DE662991}" type="sibTrans" cxnId="{DE9E44C6-8629-4C7D-8D54-570C52BE0A15}">
      <dgm:prSet/>
      <dgm:spPr/>
      <dgm:t>
        <a:bodyPr/>
        <a:lstStyle/>
        <a:p>
          <a:endParaRPr lang="en-IN"/>
        </a:p>
      </dgm:t>
    </dgm:pt>
    <dgm:pt modelId="{AA93496E-D1B2-4F92-9DF6-18C37645F37B}" type="pres">
      <dgm:prSet presAssocID="{449BA6C2-4817-4D6A-AAAF-0940B2982D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F4A866-39DF-4DF4-B294-5D4F2F42D030}" type="pres">
      <dgm:prSet presAssocID="{5F72EE93-1029-4AAC-99BC-001EB96ABAE1}" presName="hierRoot1" presStyleCnt="0"/>
      <dgm:spPr/>
    </dgm:pt>
    <dgm:pt modelId="{EC63641D-A79A-4137-B3A7-DB12C920D88E}" type="pres">
      <dgm:prSet presAssocID="{5F72EE93-1029-4AAC-99BC-001EB96ABAE1}" presName="composite" presStyleCnt="0"/>
      <dgm:spPr/>
    </dgm:pt>
    <dgm:pt modelId="{4DDB9754-117F-4178-AB7D-2C94AF14C81D}" type="pres">
      <dgm:prSet presAssocID="{5F72EE93-1029-4AAC-99BC-001EB96ABAE1}" presName="background" presStyleLbl="node0" presStyleIdx="0" presStyleCnt="4"/>
      <dgm:spPr/>
    </dgm:pt>
    <dgm:pt modelId="{81783FB3-6F64-440A-B90A-C8195D0CFACB}" type="pres">
      <dgm:prSet presAssocID="{5F72EE93-1029-4AAC-99BC-001EB96ABAE1}" presName="text" presStyleLbl="fgAcc0" presStyleIdx="0" presStyleCnt="4">
        <dgm:presLayoutVars>
          <dgm:chPref val="3"/>
        </dgm:presLayoutVars>
      </dgm:prSet>
      <dgm:spPr/>
    </dgm:pt>
    <dgm:pt modelId="{8747FBFA-701B-491C-ADC0-B6D98F6C5004}" type="pres">
      <dgm:prSet presAssocID="{5F72EE93-1029-4AAC-99BC-001EB96ABAE1}" presName="hierChild2" presStyleCnt="0"/>
      <dgm:spPr/>
    </dgm:pt>
    <dgm:pt modelId="{91854FE2-C2E9-402F-8677-11AF7DDB5BB8}" type="pres">
      <dgm:prSet presAssocID="{0E2EDF63-2949-4F35-8D65-1CCEFB221655}" presName="Name10" presStyleLbl="parChTrans1D2" presStyleIdx="0" presStyleCnt="7"/>
      <dgm:spPr/>
    </dgm:pt>
    <dgm:pt modelId="{08E4EE9D-6746-4489-B9B3-DDE887B83F70}" type="pres">
      <dgm:prSet presAssocID="{F6670EDD-230F-4828-965B-2FF1CF4B16B5}" presName="hierRoot2" presStyleCnt="0"/>
      <dgm:spPr/>
    </dgm:pt>
    <dgm:pt modelId="{57EFAFAD-0FF1-4DD3-B0D4-53EB1B698254}" type="pres">
      <dgm:prSet presAssocID="{F6670EDD-230F-4828-965B-2FF1CF4B16B5}" presName="composite2" presStyleCnt="0"/>
      <dgm:spPr/>
    </dgm:pt>
    <dgm:pt modelId="{5E5100BC-1431-46B0-A4EC-6D51C1DADA2A}" type="pres">
      <dgm:prSet presAssocID="{F6670EDD-230F-4828-965B-2FF1CF4B16B5}" presName="background2" presStyleLbl="node2" presStyleIdx="0" presStyleCnt="7"/>
      <dgm:spPr/>
    </dgm:pt>
    <dgm:pt modelId="{20184F23-C81D-4DD8-8B6A-3F633D6C1FD3}" type="pres">
      <dgm:prSet presAssocID="{F6670EDD-230F-4828-965B-2FF1CF4B16B5}" presName="text2" presStyleLbl="fgAcc2" presStyleIdx="0" presStyleCnt="7">
        <dgm:presLayoutVars>
          <dgm:chPref val="3"/>
        </dgm:presLayoutVars>
      </dgm:prSet>
      <dgm:spPr/>
    </dgm:pt>
    <dgm:pt modelId="{D5412641-49F7-409D-AAD9-A6F589B96813}" type="pres">
      <dgm:prSet presAssocID="{F6670EDD-230F-4828-965B-2FF1CF4B16B5}" presName="hierChild3" presStyleCnt="0"/>
      <dgm:spPr/>
    </dgm:pt>
    <dgm:pt modelId="{47A3B037-800A-4D21-9794-07EBF9E068F5}" type="pres">
      <dgm:prSet presAssocID="{0B4072F6-C0E0-4698-857A-BD446745F734}" presName="hierRoot1" presStyleCnt="0"/>
      <dgm:spPr/>
    </dgm:pt>
    <dgm:pt modelId="{664802FB-3B3A-4FFE-B4A2-FED43C165B26}" type="pres">
      <dgm:prSet presAssocID="{0B4072F6-C0E0-4698-857A-BD446745F734}" presName="composite" presStyleCnt="0"/>
      <dgm:spPr/>
    </dgm:pt>
    <dgm:pt modelId="{A0DBE0B4-4668-468D-9417-6D246F74D9E0}" type="pres">
      <dgm:prSet presAssocID="{0B4072F6-C0E0-4698-857A-BD446745F734}" presName="background" presStyleLbl="node0" presStyleIdx="1" presStyleCnt="4"/>
      <dgm:spPr/>
    </dgm:pt>
    <dgm:pt modelId="{2175553D-40B9-4F92-A771-C07BCBE43A85}" type="pres">
      <dgm:prSet presAssocID="{0B4072F6-C0E0-4698-857A-BD446745F734}" presName="text" presStyleLbl="fgAcc0" presStyleIdx="1" presStyleCnt="4">
        <dgm:presLayoutVars>
          <dgm:chPref val="3"/>
        </dgm:presLayoutVars>
      </dgm:prSet>
      <dgm:spPr/>
    </dgm:pt>
    <dgm:pt modelId="{F3E87268-329B-4EC0-8C5F-E0841CFDD1A7}" type="pres">
      <dgm:prSet presAssocID="{0B4072F6-C0E0-4698-857A-BD446745F734}" presName="hierChild2" presStyleCnt="0"/>
      <dgm:spPr/>
    </dgm:pt>
    <dgm:pt modelId="{FD6C0D92-FE6A-4E29-9CDC-25B702CE2BAD}" type="pres">
      <dgm:prSet presAssocID="{A4CA4BD2-01EF-49E1-B901-26326756D530}" presName="Name10" presStyleLbl="parChTrans1D2" presStyleIdx="1" presStyleCnt="7"/>
      <dgm:spPr/>
    </dgm:pt>
    <dgm:pt modelId="{22731DD5-16A9-4BF8-96E3-2635C46738D6}" type="pres">
      <dgm:prSet presAssocID="{B85F277B-493F-41DF-9896-96BB2FC2B462}" presName="hierRoot2" presStyleCnt="0"/>
      <dgm:spPr/>
    </dgm:pt>
    <dgm:pt modelId="{B2B24810-5479-4A8D-A868-61FF5139157F}" type="pres">
      <dgm:prSet presAssocID="{B85F277B-493F-41DF-9896-96BB2FC2B462}" presName="composite2" presStyleCnt="0"/>
      <dgm:spPr/>
    </dgm:pt>
    <dgm:pt modelId="{B0A1E1BE-14C6-46D2-9CAD-2731F3D70412}" type="pres">
      <dgm:prSet presAssocID="{B85F277B-493F-41DF-9896-96BB2FC2B462}" presName="background2" presStyleLbl="node2" presStyleIdx="1" presStyleCnt="7"/>
      <dgm:spPr/>
    </dgm:pt>
    <dgm:pt modelId="{195683FB-2067-4D7D-B5E1-2F5514BEFB05}" type="pres">
      <dgm:prSet presAssocID="{B85F277B-493F-41DF-9896-96BB2FC2B462}" presName="text2" presStyleLbl="fgAcc2" presStyleIdx="1" presStyleCnt="7">
        <dgm:presLayoutVars>
          <dgm:chPref val="3"/>
        </dgm:presLayoutVars>
      </dgm:prSet>
      <dgm:spPr/>
    </dgm:pt>
    <dgm:pt modelId="{653B8CA3-AF88-4852-8C5C-E69C8F4A7AB4}" type="pres">
      <dgm:prSet presAssocID="{B85F277B-493F-41DF-9896-96BB2FC2B462}" presName="hierChild3" presStyleCnt="0"/>
      <dgm:spPr/>
    </dgm:pt>
    <dgm:pt modelId="{35E16BC5-6C53-4325-9C10-F37DBEB2363B}" type="pres">
      <dgm:prSet presAssocID="{030CE6B7-6A37-4ECF-8C5F-4E29A3BEAB7C}" presName="Name10" presStyleLbl="parChTrans1D2" presStyleIdx="2" presStyleCnt="7"/>
      <dgm:spPr/>
    </dgm:pt>
    <dgm:pt modelId="{84130017-1C7F-4820-8685-9294B98F0014}" type="pres">
      <dgm:prSet presAssocID="{D928BB58-5110-49AE-8F75-5F9A2909349A}" presName="hierRoot2" presStyleCnt="0"/>
      <dgm:spPr/>
    </dgm:pt>
    <dgm:pt modelId="{65A93FC5-1324-49D6-9832-C188FBD51B5B}" type="pres">
      <dgm:prSet presAssocID="{D928BB58-5110-49AE-8F75-5F9A2909349A}" presName="composite2" presStyleCnt="0"/>
      <dgm:spPr/>
    </dgm:pt>
    <dgm:pt modelId="{A89ED73A-A189-4368-A3E5-19885E173FB1}" type="pres">
      <dgm:prSet presAssocID="{D928BB58-5110-49AE-8F75-5F9A2909349A}" presName="background2" presStyleLbl="node2" presStyleIdx="2" presStyleCnt="7"/>
      <dgm:spPr/>
    </dgm:pt>
    <dgm:pt modelId="{44EBBE80-1831-4F24-8520-137885CD68DD}" type="pres">
      <dgm:prSet presAssocID="{D928BB58-5110-49AE-8F75-5F9A2909349A}" presName="text2" presStyleLbl="fgAcc2" presStyleIdx="2" presStyleCnt="7">
        <dgm:presLayoutVars>
          <dgm:chPref val="3"/>
        </dgm:presLayoutVars>
      </dgm:prSet>
      <dgm:spPr/>
    </dgm:pt>
    <dgm:pt modelId="{6F26CBA5-F536-4865-B0C8-9E6FCB88A94C}" type="pres">
      <dgm:prSet presAssocID="{D928BB58-5110-49AE-8F75-5F9A2909349A}" presName="hierChild3" presStyleCnt="0"/>
      <dgm:spPr/>
    </dgm:pt>
    <dgm:pt modelId="{F8AA8A0E-7A5E-4584-80E4-B63BB189D84F}" type="pres">
      <dgm:prSet presAssocID="{4ADE4593-889D-442D-A3D1-696A7C7FAB16}" presName="Name10" presStyleLbl="parChTrans1D2" presStyleIdx="3" presStyleCnt="7"/>
      <dgm:spPr/>
    </dgm:pt>
    <dgm:pt modelId="{33CFBA47-E9EF-462E-BF8D-BC8FBB6212E4}" type="pres">
      <dgm:prSet presAssocID="{8D7DC234-1952-4219-81CE-FD90AB9BF71F}" presName="hierRoot2" presStyleCnt="0"/>
      <dgm:spPr/>
    </dgm:pt>
    <dgm:pt modelId="{809AE4B7-E39A-400C-8C55-FA5F42B605FC}" type="pres">
      <dgm:prSet presAssocID="{8D7DC234-1952-4219-81CE-FD90AB9BF71F}" presName="composite2" presStyleCnt="0"/>
      <dgm:spPr/>
    </dgm:pt>
    <dgm:pt modelId="{CFC0A2B9-3C3E-4C78-9D4C-5B2527283962}" type="pres">
      <dgm:prSet presAssocID="{8D7DC234-1952-4219-81CE-FD90AB9BF71F}" presName="background2" presStyleLbl="node2" presStyleIdx="3" presStyleCnt="7"/>
      <dgm:spPr/>
    </dgm:pt>
    <dgm:pt modelId="{44715E04-06A4-4631-98BD-AEF41C4DF1C0}" type="pres">
      <dgm:prSet presAssocID="{8D7DC234-1952-4219-81CE-FD90AB9BF71F}" presName="text2" presStyleLbl="fgAcc2" presStyleIdx="3" presStyleCnt="7">
        <dgm:presLayoutVars>
          <dgm:chPref val="3"/>
        </dgm:presLayoutVars>
      </dgm:prSet>
      <dgm:spPr/>
    </dgm:pt>
    <dgm:pt modelId="{968F6F77-A265-4DD8-B426-726B2999DFB9}" type="pres">
      <dgm:prSet presAssocID="{8D7DC234-1952-4219-81CE-FD90AB9BF71F}" presName="hierChild3" presStyleCnt="0"/>
      <dgm:spPr/>
    </dgm:pt>
    <dgm:pt modelId="{F03DC2FD-E983-492B-9316-B7C88C5C38C9}" type="pres">
      <dgm:prSet presAssocID="{1575183F-4359-4BEB-B2AC-06FE11DD6A14}" presName="hierRoot1" presStyleCnt="0"/>
      <dgm:spPr/>
    </dgm:pt>
    <dgm:pt modelId="{80B7B6F8-2C3E-4C22-B53B-B6C62BA0B0B2}" type="pres">
      <dgm:prSet presAssocID="{1575183F-4359-4BEB-B2AC-06FE11DD6A14}" presName="composite" presStyleCnt="0"/>
      <dgm:spPr/>
    </dgm:pt>
    <dgm:pt modelId="{F37D4798-52BE-4613-B1EF-33146A0B081A}" type="pres">
      <dgm:prSet presAssocID="{1575183F-4359-4BEB-B2AC-06FE11DD6A14}" presName="background" presStyleLbl="node0" presStyleIdx="2" presStyleCnt="4"/>
      <dgm:spPr/>
    </dgm:pt>
    <dgm:pt modelId="{2E8558EB-A4F9-4101-85B5-5474D1CC272A}" type="pres">
      <dgm:prSet presAssocID="{1575183F-4359-4BEB-B2AC-06FE11DD6A14}" presName="text" presStyleLbl="fgAcc0" presStyleIdx="2" presStyleCnt="4">
        <dgm:presLayoutVars>
          <dgm:chPref val="3"/>
        </dgm:presLayoutVars>
      </dgm:prSet>
      <dgm:spPr/>
    </dgm:pt>
    <dgm:pt modelId="{5CD96714-0F0B-4210-A52C-9EC464444250}" type="pres">
      <dgm:prSet presAssocID="{1575183F-4359-4BEB-B2AC-06FE11DD6A14}" presName="hierChild2" presStyleCnt="0"/>
      <dgm:spPr/>
    </dgm:pt>
    <dgm:pt modelId="{63742F19-5974-4355-AE4A-F86DBD3249C4}" type="pres">
      <dgm:prSet presAssocID="{4DD2360F-118D-4CAB-83F1-BF351E30EE13}" presName="Name10" presStyleLbl="parChTrans1D2" presStyleIdx="4" presStyleCnt="7"/>
      <dgm:spPr/>
    </dgm:pt>
    <dgm:pt modelId="{4A1E7C3F-4FF7-4A11-BE4A-8196889ABDAA}" type="pres">
      <dgm:prSet presAssocID="{DADB6F66-07B0-4C6A-AD93-0BDB73A84578}" presName="hierRoot2" presStyleCnt="0"/>
      <dgm:spPr/>
    </dgm:pt>
    <dgm:pt modelId="{31F7DEFB-0162-4006-8D7F-C107D4D453A6}" type="pres">
      <dgm:prSet presAssocID="{DADB6F66-07B0-4C6A-AD93-0BDB73A84578}" presName="composite2" presStyleCnt="0"/>
      <dgm:spPr/>
    </dgm:pt>
    <dgm:pt modelId="{EE8785B8-2B60-4BE3-9136-B7CC6DE7DF82}" type="pres">
      <dgm:prSet presAssocID="{DADB6F66-07B0-4C6A-AD93-0BDB73A84578}" presName="background2" presStyleLbl="node2" presStyleIdx="4" presStyleCnt="7"/>
      <dgm:spPr/>
    </dgm:pt>
    <dgm:pt modelId="{5F69B654-B5F9-4806-AF56-DD17D353BF47}" type="pres">
      <dgm:prSet presAssocID="{DADB6F66-07B0-4C6A-AD93-0BDB73A84578}" presName="text2" presStyleLbl="fgAcc2" presStyleIdx="4" presStyleCnt="7">
        <dgm:presLayoutVars>
          <dgm:chPref val="3"/>
        </dgm:presLayoutVars>
      </dgm:prSet>
      <dgm:spPr/>
    </dgm:pt>
    <dgm:pt modelId="{A073672D-6A5D-4F85-8904-F4461DCBEEFA}" type="pres">
      <dgm:prSet presAssocID="{DADB6F66-07B0-4C6A-AD93-0BDB73A84578}" presName="hierChild3" presStyleCnt="0"/>
      <dgm:spPr/>
    </dgm:pt>
    <dgm:pt modelId="{9219F700-1BF9-4070-A849-5455328795CD}" type="pres">
      <dgm:prSet presAssocID="{74F9B2B0-7BB2-41F2-93FC-F774B512507E}" presName="Name10" presStyleLbl="parChTrans1D2" presStyleIdx="5" presStyleCnt="7"/>
      <dgm:spPr/>
    </dgm:pt>
    <dgm:pt modelId="{63CD7968-5D70-4C12-B911-3810A2A861B4}" type="pres">
      <dgm:prSet presAssocID="{FBC2E224-673A-42BF-85FF-5A008E164970}" presName="hierRoot2" presStyleCnt="0"/>
      <dgm:spPr/>
    </dgm:pt>
    <dgm:pt modelId="{D794A0D9-7B8E-430C-8E7C-7359F2045EA0}" type="pres">
      <dgm:prSet presAssocID="{FBC2E224-673A-42BF-85FF-5A008E164970}" presName="composite2" presStyleCnt="0"/>
      <dgm:spPr/>
    </dgm:pt>
    <dgm:pt modelId="{4B489174-0E56-469D-BCB2-A6FFA5C9F594}" type="pres">
      <dgm:prSet presAssocID="{FBC2E224-673A-42BF-85FF-5A008E164970}" presName="background2" presStyleLbl="node2" presStyleIdx="5" presStyleCnt="7"/>
      <dgm:spPr/>
    </dgm:pt>
    <dgm:pt modelId="{424CB669-50E5-4B47-B5AC-6645ABE3F017}" type="pres">
      <dgm:prSet presAssocID="{FBC2E224-673A-42BF-85FF-5A008E164970}" presName="text2" presStyleLbl="fgAcc2" presStyleIdx="5" presStyleCnt="7">
        <dgm:presLayoutVars>
          <dgm:chPref val="3"/>
        </dgm:presLayoutVars>
      </dgm:prSet>
      <dgm:spPr/>
    </dgm:pt>
    <dgm:pt modelId="{E34CFC75-F282-4F35-88E4-DD1C2FB5DE2D}" type="pres">
      <dgm:prSet presAssocID="{FBC2E224-673A-42BF-85FF-5A008E164970}" presName="hierChild3" presStyleCnt="0"/>
      <dgm:spPr/>
    </dgm:pt>
    <dgm:pt modelId="{3FB8A839-34EE-4330-9DD0-F8A09B050695}" type="pres">
      <dgm:prSet presAssocID="{31A4FEE4-A3A0-4375-A159-D09B9217DDD8}" presName="Name10" presStyleLbl="parChTrans1D2" presStyleIdx="6" presStyleCnt="7"/>
      <dgm:spPr/>
    </dgm:pt>
    <dgm:pt modelId="{29110801-BDBE-44E7-ABF8-982FB296ED4E}" type="pres">
      <dgm:prSet presAssocID="{A0FBD38F-45B0-4DD4-A5E6-393743840729}" presName="hierRoot2" presStyleCnt="0"/>
      <dgm:spPr/>
    </dgm:pt>
    <dgm:pt modelId="{571EC970-058B-463A-AF91-DB40D1252943}" type="pres">
      <dgm:prSet presAssocID="{A0FBD38F-45B0-4DD4-A5E6-393743840729}" presName="composite2" presStyleCnt="0"/>
      <dgm:spPr/>
    </dgm:pt>
    <dgm:pt modelId="{A7F8FD16-4192-4751-B961-8B8A929CD6B2}" type="pres">
      <dgm:prSet presAssocID="{A0FBD38F-45B0-4DD4-A5E6-393743840729}" presName="background2" presStyleLbl="node2" presStyleIdx="6" presStyleCnt="7"/>
      <dgm:spPr/>
    </dgm:pt>
    <dgm:pt modelId="{807932E6-7E22-4EFE-8808-AC7F33A9C8BB}" type="pres">
      <dgm:prSet presAssocID="{A0FBD38F-45B0-4DD4-A5E6-393743840729}" presName="text2" presStyleLbl="fgAcc2" presStyleIdx="6" presStyleCnt="7">
        <dgm:presLayoutVars>
          <dgm:chPref val="3"/>
        </dgm:presLayoutVars>
      </dgm:prSet>
      <dgm:spPr/>
    </dgm:pt>
    <dgm:pt modelId="{73C03CFE-4B01-43C0-92CB-3965B576D3A4}" type="pres">
      <dgm:prSet presAssocID="{A0FBD38F-45B0-4DD4-A5E6-393743840729}" presName="hierChild3" presStyleCnt="0"/>
      <dgm:spPr/>
    </dgm:pt>
    <dgm:pt modelId="{E664F368-7824-41E1-A969-F74878459C7C}" type="pres">
      <dgm:prSet presAssocID="{DD33FC18-996D-4F61-BD26-C125CB35ECC4}" presName="hierRoot1" presStyleCnt="0"/>
      <dgm:spPr/>
    </dgm:pt>
    <dgm:pt modelId="{A4BC7BCD-FA27-4898-948E-CBD6B444C289}" type="pres">
      <dgm:prSet presAssocID="{DD33FC18-996D-4F61-BD26-C125CB35ECC4}" presName="composite" presStyleCnt="0"/>
      <dgm:spPr/>
    </dgm:pt>
    <dgm:pt modelId="{3B15A3DF-3C3F-4131-B7E8-53BD503BD93D}" type="pres">
      <dgm:prSet presAssocID="{DD33FC18-996D-4F61-BD26-C125CB35ECC4}" presName="background" presStyleLbl="node0" presStyleIdx="3" presStyleCnt="4"/>
      <dgm:spPr/>
    </dgm:pt>
    <dgm:pt modelId="{24271A70-0509-4666-AFDE-7059BDB6AB9E}" type="pres">
      <dgm:prSet presAssocID="{DD33FC18-996D-4F61-BD26-C125CB35ECC4}" presName="text" presStyleLbl="fgAcc0" presStyleIdx="3" presStyleCnt="4">
        <dgm:presLayoutVars>
          <dgm:chPref val="3"/>
        </dgm:presLayoutVars>
      </dgm:prSet>
      <dgm:spPr/>
    </dgm:pt>
    <dgm:pt modelId="{3DDA80D6-4F38-4661-B2D0-6A1F1B98B2EA}" type="pres">
      <dgm:prSet presAssocID="{DD33FC18-996D-4F61-BD26-C125CB35ECC4}" presName="hierChild2" presStyleCnt="0"/>
      <dgm:spPr/>
    </dgm:pt>
  </dgm:ptLst>
  <dgm:cxnLst>
    <dgm:cxn modelId="{AFEFE307-EDFE-4E82-865E-788E320682C2}" type="presOf" srcId="{5F72EE93-1029-4AAC-99BC-001EB96ABAE1}" destId="{81783FB3-6F64-440A-B90A-C8195D0CFACB}" srcOrd="0" destOrd="0" presId="urn:microsoft.com/office/officeart/2005/8/layout/hierarchy1"/>
    <dgm:cxn modelId="{273E8D0C-9469-4E23-9A1F-978D7DA405A7}" type="presOf" srcId="{F6670EDD-230F-4828-965B-2FF1CF4B16B5}" destId="{20184F23-C81D-4DD8-8B6A-3F633D6C1FD3}" srcOrd="0" destOrd="0" presId="urn:microsoft.com/office/officeart/2005/8/layout/hierarchy1"/>
    <dgm:cxn modelId="{06012420-BB84-4808-8DAC-81DAD8F227F9}" type="presOf" srcId="{0E2EDF63-2949-4F35-8D65-1CCEFB221655}" destId="{91854FE2-C2E9-402F-8677-11AF7DDB5BB8}" srcOrd="0" destOrd="0" presId="urn:microsoft.com/office/officeart/2005/8/layout/hierarchy1"/>
    <dgm:cxn modelId="{048A4222-81F2-471E-81B2-4B1FD5379119}" type="presOf" srcId="{B85F277B-493F-41DF-9896-96BB2FC2B462}" destId="{195683FB-2067-4D7D-B5E1-2F5514BEFB05}" srcOrd="0" destOrd="0" presId="urn:microsoft.com/office/officeart/2005/8/layout/hierarchy1"/>
    <dgm:cxn modelId="{9379CE26-55FD-4EB6-B70A-A757AFBCB13B}" srcId="{449BA6C2-4817-4D6A-AAAF-0940B2982DC4}" destId="{0B4072F6-C0E0-4698-857A-BD446745F734}" srcOrd="1" destOrd="0" parTransId="{DFA3DFD7-C267-4338-98A7-C2B2FC10DDD0}" sibTransId="{6023CDD9-6D41-42AD-8821-E2098D36D3A3}"/>
    <dgm:cxn modelId="{BA06CA27-436F-4629-919B-2CA5165D6A70}" type="presOf" srcId="{030CE6B7-6A37-4ECF-8C5F-4E29A3BEAB7C}" destId="{35E16BC5-6C53-4325-9C10-F37DBEB2363B}" srcOrd="0" destOrd="0" presId="urn:microsoft.com/office/officeart/2005/8/layout/hierarchy1"/>
    <dgm:cxn modelId="{254DA633-7A36-412A-86DD-5F6DDB459061}" type="presOf" srcId="{1575183F-4359-4BEB-B2AC-06FE11DD6A14}" destId="{2E8558EB-A4F9-4101-85B5-5474D1CC272A}" srcOrd="0" destOrd="0" presId="urn:microsoft.com/office/officeart/2005/8/layout/hierarchy1"/>
    <dgm:cxn modelId="{D2A33A38-A5C8-441D-8295-4657D7AE2CEF}" srcId="{1575183F-4359-4BEB-B2AC-06FE11DD6A14}" destId="{A0FBD38F-45B0-4DD4-A5E6-393743840729}" srcOrd="2" destOrd="0" parTransId="{31A4FEE4-A3A0-4375-A159-D09B9217DDD8}" sibTransId="{728F6EFF-6622-4C69-B609-F65C2618CF35}"/>
    <dgm:cxn modelId="{8DEE0F3E-7E7D-40C6-9D63-87F464F8E537}" type="presOf" srcId="{DADB6F66-07B0-4C6A-AD93-0BDB73A84578}" destId="{5F69B654-B5F9-4806-AF56-DD17D353BF47}" srcOrd="0" destOrd="0" presId="urn:microsoft.com/office/officeart/2005/8/layout/hierarchy1"/>
    <dgm:cxn modelId="{F4132163-4A4A-4AC7-9E6E-9CD85AB0C843}" srcId="{0B4072F6-C0E0-4698-857A-BD446745F734}" destId="{B85F277B-493F-41DF-9896-96BB2FC2B462}" srcOrd="0" destOrd="0" parTransId="{A4CA4BD2-01EF-49E1-B901-26326756D530}" sibTransId="{BBE183DA-BA0E-45B4-8A99-ECB4EAB76352}"/>
    <dgm:cxn modelId="{C4899D65-2E15-49A0-846B-9A62C2F05B12}" type="presOf" srcId="{D928BB58-5110-49AE-8F75-5F9A2909349A}" destId="{44EBBE80-1831-4F24-8520-137885CD68DD}" srcOrd="0" destOrd="0" presId="urn:microsoft.com/office/officeart/2005/8/layout/hierarchy1"/>
    <dgm:cxn modelId="{03214549-1C5C-45F6-8EAA-FE3797235FBB}" type="presOf" srcId="{4DD2360F-118D-4CAB-83F1-BF351E30EE13}" destId="{63742F19-5974-4355-AE4A-F86DBD3249C4}" srcOrd="0" destOrd="0" presId="urn:microsoft.com/office/officeart/2005/8/layout/hierarchy1"/>
    <dgm:cxn modelId="{15501C4F-E041-45AA-8183-7332912942AE}" type="presOf" srcId="{A4CA4BD2-01EF-49E1-B901-26326756D530}" destId="{FD6C0D92-FE6A-4E29-9CDC-25B702CE2BAD}" srcOrd="0" destOrd="0" presId="urn:microsoft.com/office/officeart/2005/8/layout/hierarchy1"/>
    <dgm:cxn modelId="{091DCF78-C459-4DA0-B5D5-D5FF9D6EF4AD}" srcId="{0B4072F6-C0E0-4698-857A-BD446745F734}" destId="{D928BB58-5110-49AE-8F75-5F9A2909349A}" srcOrd="1" destOrd="0" parTransId="{030CE6B7-6A37-4ECF-8C5F-4E29A3BEAB7C}" sibTransId="{B2D5115B-5AB4-49CF-BCD7-AC0AA4028373}"/>
    <dgm:cxn modelId="{F728AE7D-DDD1-48F2-8925-8CBE6C2B45C6}" type="presOf" srcId="{DD33FC18-996D-4F61-BD26-C125CB35ECC4}" destId="{24271A70-0509-4666-AFDE-7059BDB6AB9E}" srcOrd="0" destOrd="0" presId="urn:microsoft.com/office/officeart/2005/8/layout/hierarchy1"/>
    <dgm:cxn modelId="{8568977F-5FC1-476C-9FB5-244BD2680B54}" type="presOf" srcId="{FBC2E224-673A-42BF-85FF-5A008E164970}" destId="{424CB669-50E5-4B47-B5AC-6645ABE3F017}" srcOrd="0" destOrd="0" presId="urn:microsoft.com/office/officeart/2005/8/layout/hierarchy1"/>
    <dgm:cxn modelId="{DDC62F83-BE49-40B4-8136-205B8AE63600}" srcId="{1575183F-4359-4BEB-B2AC-06FE11DD6A14}" destId="{DADB6F66-07B0-4C6A-AD93-0BDB73A84578}" srcOrd="0" destOrd="0" parTransId="{4DD2360F-118D-4CAB-83F1-BF351E30EE13}" sibTransId="{CBB86E2C-ECB0-4BFC-BDD6-E559D8DC34C4}"/>
    <dgm:cxn modelId="{CA8AE68F-AA0B-4F00-AE3B-7AE1A9BB40DF}" type="presOf" srcId="{74F9B2B0-7BB2-41F2-93FC-F774B512507E}" destId="{9219F700-1BF9-4070-A849-5455328795CD}" srcOrd="0" destOrd="0" presId="urn:microsoft.com/office/officeart/2005/8/layout/hierarchy1"/>
    <dgm:cxn modelId="{6559F796-D138-4FC4-857E-DB11D12B4992}" type="presOf" srcId="{4ADE4593-889D-442D-A3D1-696A7C7FAB16}" destId="{F8AA8A0E-7A5E-4584-80E4-B63BB189D84F}" srcOrd="0" destOrd="0" presId="urn:microsoft.com/office/officeart/2005/8/layout/hierarchy1"/>
    <dgm:cxn modelId="{23543097-618E-4FF7-BCD3-70863DDA85DC}" type="presOf" srcId="{0B4072F6-C0E0-4698-857A-BD446745F734}" destId="{2175553D-40B9-4F92-A771-C07BCBE43A85}" srcOrd="0" destOrd="0" presId="urn:microsoft.com/office/officeart/2005/8/layout/hierarchy1"/>
    <dgm:cxn modelId="{435E4B98-89D3-46E7-A31B-FA5A35B68DD8}" srcId="{449BA6C2-4817-4D6A-AAAF-0940B2982DC4}" destId="{DD33FC18-996D-4F61-BD26-C125CB35ECC4}" srcOrd="3" destOrd="0" parTransId="{1C150836-28E3-4886-8443-CAC845F8771B}" sibTransId="{105269BD-CD0D-42BA-BD6F-D1A95282975D}"/>
    <dgm:cxn modelId="{312C0D9D-71A5-4E23-8007-D107F5B4CAFB}" type="presOf" srcId="{449BA6C2-4817-4D6A-AAAF-0940B2982DC4}" destId="{AA93496E-D1B2-4F92-9DF6-18C37645F37B}" srcOrd="0" destOrd="0" presId="urn:microsoft.com/office/officeart/2005/8/layout/hierarchy1"/>
    <dgm:cxn modelId="{33AF7FC3-8A6E-4C1F-A9D7-FAC6B9CA36A2}" type="presOf" srcId="{31A4FEE4-A3A0-4375-A159-D09B9217DDD8}" destId="{3FB8A839-34EE-4330-9DD0-F8A09B050695}" srcOrd="0" destOrd="0" presId="urn:microsoft.com/office/officeart/2005/8/layout/hierarchy1"/>
    <dgm:cxn modelId="{DE9E44C6-8629-4C7D-8D54-570C52BE0A15}" srcId="{1575183F-4359-4BEB-B2AC-06FE11DD6A14}" destId="{FBC2E224-673A-42BF-85FF-5A008E164970}" srcOrd="1" destOrd="0" parTransId="{74F9B2B0-7BB2-41F2-93FC-F774B512507E}" sibTransId="{719D10F7-8B2A-475B-86B6-B9A3DE662991}"/>
    <dgm:cxn modelId="{2815DFD5-CFD3-42EC-8B36-38C1DA4F2C35}" type="presOf" srcId="{A0FBD38F-45B0-4DD4-A5E6-393743840729}" destId="{807932E6-7E22-4EFE-8808-AC7F33A9C8BB}" srcOrd="0" destOrd="0" presId="urn:microsoft.com/office/officeart/2005/8/layout/hierarchy1"/>
    <dgm:cxn modelId="{C38AFBDD-F6EE-485D-89B2-F726A0E444E7}" srcId="{0B4072F6-C0E0-4698-857A-BD446745F734}" destId="{8D7DC234-1952-4219-81CE-FD90AB9BF71F}" srcOrd="2" destOrd="0" parTransId="{4ADE4593-889D-442D-A3D1-696A7C7FAB16}" sibTransId="{8D951EC8-0B26-4F03-83F8-E7BAC130848A}"/>
    <dgm:cxn modelId="{9DF82DE3-92F2-47C6-A535-C5C9BB7038BA}" type="presOf" srcId="{8D7DC234-1952-4219-81CE-FD90AB9BF71F}" destId="{44715E04-06A4-4631-98BD-AEF41C4DF1C0}" srcOrd="0" destOrd="0" presId="urn:microsoft.com/office/officeart/2005/8/layout/hierarchy1"/>
    <dgm:cxn modelId="{E6A974E5-7754-456B-ABB1-DDA65BAB502B}" srcId="{5F72EE93-1029-4AAC-99BC-001EB96ABAE1}" destId="{F6670EDD-230F-4828-965B-2FF1CF4B16B5}" srcOrd="0" destOrd="0" parTransId="{0E2EDF63-2949-4F35-8D65-1CCEFB221655}" sibTransId="{851C5BEE-5A1A-46F0-B9B1-7B7021A55AF1}"/>
    <dgm:cxn modelId="{CFCB91E6-9C9E-4812-9062-16D0C5F57871}" srcId="{449BA6C2-4817-4D6A-AAAF-0940B2982DC4}" destId="{5F72EE93-1029-4AAC-99BC-001EB96ABAE1}" srcOrd="0" destOrd="0" parTransId="{A0A3A86F-FCE6-4E0E-8539-06314043D128}" sibTransId="{53CDE7A9-0D14-4E13-A0AC-38F778912844}"/>
    <dgm:cxn modelId="{1C22F4F2-A813-40B8-BB0F-84F09F46F559}" srcId="{449BA6C2-4817-4D6A-AAAF-0940B2982DC4}" destId="{1575183F-4359-4BEB-B2AC-06FE11DD6A14}" srcOrd="2" destOrd="0" parTransId="{C8450E54-1CFA-4293-9A47-F2C6B4D8DE1F}" sibTransId="{A913834E-8463-4829-8D23-99323742D8C6}"/>
    <dgm:cxn modelId="{28AA0678-92FF-4A55-9C68-C514DDA36C7F}" type="presParOf" srcId="{AA93496E-D1B2-4F92-9DF6-18C37645F37B}" destId="{11F4A866-39DF-4DF4-B294-5D4F2F42D030}" srcOrd="0" destOrd="0" presId="urn:microsoft.com/office/officeart/2005/8/layout/hierarchy1"/>
    <dgm:cxn modelId="{D2098407-6857-45BB-A1E4-5F72D4D078C9}" type="presParOf" srcId="{11F4A866-39DF-4DF4-B294-5D4F2F42D030}" destId="{EC63641D-A79A-4137-B3A7-DB12C920D88E}" srcOrd="0" destOrd="0" presId="urn:microsoft.com/office/officeart/2005/8/layout/hierarchy1"/>
    <dgm:cxn modelId="{988E1B82-2EFA-48E6-BD9E-1E7E39A25E39}" type="presParOf" srcId="{EC63641D-A79A-4137-B3A7-DB12C920D88E}" destId="{4DDB9754-117F-4178-AB7D-2C94AF14C81D}" srcOrd="0" destOrd="0" presId="urn:microsoft.com/office/officeart/2005/8/layout/hierarchy1"/>
    <dgm:cxn modelId="{D09AA67E-4CF9-4EA5-8F48-3C465FA638B1}" type="presParOf" srcId="{EC63641D-A79A-4137-B3A7-DB12C920D88E}" destId="{81783FB3-6F64-440A-B90A-C8195D0CFACB}" srcOrd="1" destOrd="0" presId="urn:microsoft.com/office/officeart/2005/8/layout/hierarchy1"/>
    <dgm:cxn modelId="{71DC3EF3-05FA-4D1E-BF22-EC42C4EABC15}" type="presParOf" srcId="{11F4A866-39DF-4DF4-B294-5D4F2F42D030}" destId="{8747FBFA-701B-491C-ADC0-B6D98F6C5004}" srcOrd="1" destOrd="0" presId="urn:microsoft.com/office/officeart/2005/8/layout/hierarchy1"/>
    <dgm:cxn modelId="{B831768E-40DC-47BD-9EDD-3FDB50EC8AF8}" type="presParOf" srcId="{8747FBFA-701B-491C-ADC0-B6D98F6C5004}" destId="{91854FE2-C2E9-402F-8677-11AF7DDB5BB8}" srcOrd="0" destOrd="0" presId="urn:microsoft.com/office/officeart/2005/8/layout/hierarchy1"/>
    <dgm:cxn modelId="{87EEAE3B-B2A8-4831-8EEB-D7AC7B989B29}" type="presParOf" srcId="{8747FBFA-701B-491C-ADC0-B6D98F6C5004}" destId="{08E4EE9D-6746-4489-B9B3-DDE887B83F70}" srcOrd="1" destOrd="0" presId="urn:microsoft.com/office/officeart/2005/8/layout/hierarchy1"/>
    <dgm:cxn modelId="{92DC663E-5F1C-47C4-AC7D-A034725DD850}" type="presParOf" srcId="{08E4EE9D-6746-4489-B9B3-DDE887B83F70}" destId="{57EFAFAD-0FF1-4DD3-B0D4-53EB1B698254}" srcOrd="0" destOrd="0" presId="urn:microsoft.com/office/officeart/2005/8/layout/hierarchy1"/>
    <dgm:cxn modelId="{2ED7F0DB-F9BB-4FA6-A502-5F2EEFA4A0C1}" type="presParOf" srcId="{57EFAFAD-0FF1-4DD3-B0D4-53EB1B698254}" destId="{5E5100BC-1431-46B0-A4EC-6D51C1DADA2A}" srcOrd="0" destOrd="0" presId="urn:microsoft.com/office/officeart/2005/8/layout/hierarchy1"/>
    <dgm:cxn modelId="{5666F303-F986-4800-A3DA-328E57E6644E}" type="presParOf" srcId="{57EFAFAD-0FF1-4DD3-B0D4-53EB1B698254}" destId="{20184F23-C81D-4DD8-8B6A-3F633D6C1FD3}" srcOrd="1" destOrd="0" presId="urn:microsoft.com/office/officeart/2005/8/layout/hierarchy1"/>
    <dgm:cxn modelId="{234A785D-2A78-4D7A-BC9A-5EC3A1CAE595}" type="presParOf" srcId="{08E4EE9D-6746-4489-B9B3-DDE887B83F70}" destId="{D5412641-49F7-409D-AAD9-A6F589B96813}" srcOrd="1" destOrd="0" presId="urn:microsoft.com/office/officeart/2005/8/layout/hierarchy1"/>
    <dgm:cxn modelId="{09386B88-BA21-4C42-B0EF-76713FF1BA20}" type="presParOf" srcId="{AA93496E-D1B2-4F92-9DF6-18C37645F37B}" destId="{47A3B037-800A-4D21-9794-07EBF9E068F5}" srcOrd="1" destOrd="0" presId="urn:microsoft.com/office/officeart/2005/8/layout/hierarchy1"/>
    <dgm:cxn modelId="{F9E8685B-7087-4615-8EFF-1EB11171851A}" type="presParOf" srcId="{47A3B037-800A-4D21-9794-07EBF9E068F5}" destId="{664802FB-3B3A-4FFE-B4A2-FED43C165B26}" srcOrd="0" destOrd="0" presId="urn:microsoft.com/office/officeart/2005/8/layout/hierarchy1"/>
    <dgm:cxn modelId="{55C52754-39E6-433C-9650-4DE1A0559488}" type="presParOf" srcId="{664802FB-3B3A-4FFE-B4A2-FED43C165B26}" destId="{A0DBE0B4-4668-468D-9417-6D246F74D9E0}" srcOrd="0" destOrd="0" presId="urn:microsoft.com/office/officeart/2005/8/layout/hierarchy1"/>
    <dgm:cxn modelId="{BED112C2-9A98-4554-9215-CC329C362CD9}" type="presParOf" srcId="{664802FB-3B3A-4FFE-B4A2-FED43C165B26}" destId="{2175553D-40B9-4F92-A771-C07BCBE43A85}" srcOrd="1" destOrd="0" presId="urn:microsoft.com/office/officeart/2005/8/layout/hierarchy1"/>
    <dgm:cxn modelId="{22B44C1B-3296-486C-BE0F-2DD0B2A38C40}" type="presParOf" srcId="{47A3B037-800A-4D21-9794-07EBF9E068F5}" destId="{F3E87268-329B-4EC0-8C5F-E0841CFDD1A7}" srcOrd="1" destOrd="0" presId="urn:microsoft.com/office/officeart/2005/8/layout/hierarchy1"/>
    <dgm:cxn modelId="{D8AF216A-446F-418F-B320-2CB9A832D20E}" type="presParOf" srcId="{F3E87268-329B-4EC0-8C5F-E0841CFDD1A7}" destId="{FD6C0D92-FE6A-4E29-9CDC-25B702CE2BAD}" srcOrd="0" destOrd="0" presId="urn:microsoft.com/office/officeart/2005/8/layout/hierarchy1"/>
    <dgm:cxn modelId="{8EC86FC7-D4A5-4411-90A6-DE9DD2584206}" type="presParOf" srcId="{F3E87268-329B-4EC0-8C5F-E0841CFDD1A7}" destId="{22731DD5-16A9-4BF8-96E3-2635C46738D6}" srcOrd="1" destOrd="0" presId="urn:microsoft.com/office/officeart/2005/8/layout/hierarchy1"/>
    <dgm:cxn modelId="{ED2C64E7-4585-4899-854A-7B251B0D4D81}" type="presParOf" srcId="{22731DD5-16A9-4BF8-96E3-2635C46738D6}" destId="{B2B24810-5479-4A8D-A868-61FF5139157F}" srcOrd="0" destOrd="0" presId="urn:microsoft.com/office/officeart/2005/8/layout/hierarchy1"/>
    <dgm:cxn modelId="{578E8397-A475-472A-BAD3-2663777041A4}" type="presParOf" srcId="{B2B24810-5479-4A8D-A868-61FF5139157F}" destId="{B0A1E1BE-14C6-46D2-9CAD-2731F3D70412}" srcOrd="0" destOrd="0" presId="urn:microsoft.com/office/officeart/2005/8/layout/hierarchy1"/>
    <dgm:cxn modelId="{0E74A462-D5A5-4852-8181-845373FD5EA7}" type="presParOf" srcId="{B2B24810-5479-4A8D-A868-61FF5139157F}" destId="{195683FB-2067-4D7D-B5E1-2F5514BEFB05}" srcOrd="1" destOrd="0" presId="urn:microsoft.com/office/officeart/2005/8/layout/hierarchy1"/>
    <dgm:cxn modelId="{9C1CC966-C0B9-4466-8AAB-9B615A59AA1B}" type="presParOf" srcId="{22731DD5-16A9-4BF8-96E3-2635C46738D6}" destId="{653B8CA3-AF88-4852-8C5C-E69C8F4A7AB4}" srcOrd="1" destOrd="0" presId="urn:microsoft.com/office/officeart/2005/8/layout/hierarchy1"/>
    <dgm:cxn modelId="{07434D83-B120-49F9-B1FD-680E94BDB51A}" type="presParOf" srcId="{F3E87268-329B-4EC0-8C5F-E0841CFDD1A7}" destId="{35E16BC5-6C53-4325-9C10-F37DBEB2363B}" srcOrd="2" destOrd="0" presId="urn:microsoft.com/office/officeart/2005/8/layout/hierarchy1"/>
    <dgm:cxn modelId="{B9495149-A4C8-4C12-A535-AE424298C8BE}" type="presParOf" srcId="{F3E87268-329B-4EC0-8C5F-E0841CFDD1A7}" destId="{84130017-1C7F-4820-8685-9294B98F0014}" srcOrd="3" destOrd="0" presId="urn:microsoft.com/office/officeart/2005/8/layout/hierarchy1"/>
    <dgm:cxn modelId="{E515FF72-069E-46EC-9085-1EECCA674A13}" type="presParOf" srcId="{84130017-1C7F-4820-8685-9294B98F0014}" destId="{65A93FC5-1324-49D6-9832-C188FBD51B5B}" srcOrd="0" destOrd="0" presId="urn:microsoft.com/office/officeart/2005/8/layout/hierarchy1"/>
    <dgm:cxn modelId="{443DAB95-A09E-4109-BE1C-8608EAB2A304}" type="presParOf" srcId="{65A93FC5-1324-49D6-9832-C188FBD51B5B}" destId="{A89ED73A-A189-4368-A3E5-19885E173FB1}" srcOrd="0" destOrd="0" presId="urn:microsoft.com/office/officeart/2005/8/layout/hierarchy1"/>
    <dgm:cxn modelId="{60E753B4-78FA-4004-BE70-CF8D360ADCB5}" type="presParOf" srcId="{65A93FC5-1324-49D6-9832-C188FBD51B5B}" destId="{44EBBE80-1831-4F24-8520-137885CD68DD}" srcOrd="1" destOrd="0" presId="urn:microsoft.com/office/officeart/2005/8/layout/hierarchy1"/>
    <dgm:cxn modelId="{0E6DC42C-A978-40B9-B5D4-038D3320FB5C}" type="presParOf" srcId="{84130017-1C7F-4820-8685-9294B98F0014}" destId="{6F26CBA5-F536-4865-B0C8-9E6FCB88A94C}" srcOrd="1" destOrd="0" presId="urn:microsoft.com/office/officeart/2005/8/layout/hierarchy1"/>
    <dgm:cxn modelId="{743A46DA-CEBE-4ACE-BC3F-5E4BF674CBA5}" type="presParOf" srcId="{F3E87268-329B-4EC0-8C5F-E0841CFDD1A7}" destId="{F8AA8A0E-7A5E-4584-80E4-B63BB189D84F}" srcOrd="4" destOrd="0" presId="urn:microsoft.com/office/officeart/2005/8/layout/hierarchy1"/>
    <dgm:cxn modelId="{93EF7A95-FE7D-4D04-B9C2-99F83F03717D}" type="presParOf" srcId="{F3E87268-329B-4EC0-8C5F-E0841CFDD1A7}" destId="{33CFBA47-E9EF-462E-BF8D-BC8FBB6212E4}" srcOrd="5" destOrd="0" presId="urn:microsoft.com/office/officeart/2005/8/layout/hierarchy1"/>
    <dgm:cxn modelId="{17E8312B-8CA1-4504-A462-DF0FDC9C5014}" type="presParOf" srcId="{33CFBA47-E9EF-462E-BF8D-BC8FBB6212E4}" destId="{809AE4B7-E39A-400C-8C55-FA5F42B605FC}" srcOrd="0" destOrd="0" presId="urn:microsoft.com/office/officeart/2005/8/layout/hierarchy1"/>
    <dgm:cxn modelId="{4BFB0FAA-8D4B-4DB5-B73E-7824484386DC}" type="presParOf" srcId="{809AE4B7-E39A-400C-8C55-FA5F42B605FC}" destId="{CFC0A2B9-3C3E-4C78-9D4C-5B2527283962}" srcOrd="0" destOrd="0" presId="urn:microsoft.com/office/officeart/2005/8/layout/hierarchy1"/>
    <dgm:cxn modelId="{B32DCF56-DE05-4BC6-B346-DA69ED92C15C}" type="presParOf" srcId="{809AE4B7-E39A-400C-8C55-FA5F42B605FC}" destId="{44715E04-06A4-4631-98BD-AEF41C4DF1C0}" srcOrd="1" destOrd="0" presId="urn:microsoft.com/office/officeart/2005/8/layout/hierarchy1"/>
    <dgm:cxn modelId="{4B137905-5D69-4BAF-922C-BD40BC3B5F4C}" type="presParOf" srcId="{33CFBA47-E9EF-462E-BF8D-BC8FBB6212E4}" destId="{968F6F77-A265-4DD8-B426-726B2999DFB9}" srcOrd="1" destOrd="0" presId="urn:microsoft.com/office/officeart/2005/8/layout/hierarchy1"/>
    <dgm:cxn modelId="{8A77F913-8129-4BAD-B4E2-B4783DED16E2}" type="presParOf" srcId="{AA93496E-D1B2-4F92-9DF6-18C37645F37B}" destId="{F03DC2FD-E983-492B-9316-B7C88C5C38C9}" srcOrd="2" destOrd="0" presId="urn:microsoft.com/office/officeart/2005/8/layout/hierarchy1"/>
    <dgm:cxn modelId="{3C932081-F118-4864-8FFA-216382F1CAFB}" type="presParOf" srcId="{F03DC2FD-E983-492B-9316-B7C88C5C38C9}" destId="{80B7B6F8-2C3E-4C22-B53B-B6C62BA0B0B2}" srcOrd="0" destOrd="0" presId="urn:microsoft.com/office/officeart/2005/8/layout/hierarchy1"/>
    <dgm:cxn modelId="{7B1F0090-5255-48C3-B164-4ECC6548A1B6}" type="presParOf" srcId="{80B7B6F8-2C3E-4C22-B53B-B6C62BA0B0B2}" destId="{F37D4798-52BE-4613-B1EF-33146A0B081A}" srcOrd="0" destOrd="0" presId="urn:microsoft.com/office/officeart/2005/8/layout/hierarchy1"/>
    <dgm:cxn modelId="{24573063-AAFB-4A3F-A87D-0EF3B8272327}" type="presParOf" srcId="{80B7B6F8-2C3E-4C22-B53B-B6C62BA0B0B2}" destId="{2E8558EB-A4F9-4101-85B5-5474D1CC272A}" srcOrd="1" destOrd="0" presId="urn:microsoft.com/office/officeart/2005/8/layout/hierarchy1"/>
    <dgm:cxn modelId="{8BC34D0D-6767-49F3-8B7A-044158FF96B3}" type="presParOf" srcId="{F03DC2FD-E983-492B-9316-B7C88C5C38C9}" destId="{5CD96714-0F0B-4210-A52C-9EC464444250}" srcOrd="1" destOrd="0" presId="urn:microsoft.com/office/officeart/2005/8/layout/hierarchy1"/>
    <dgm:cxn modelId="{7AA88403-CB6E-4123-A777-C2145477C620}" type="presParOf" srcId="{5CD96714-0F0B-4210-A52C-9EC464444250}" destId="{63742F19-5974-4355-AE4A-F86DBD3249C4}" srcOrd="0" destOrd="0" presId="urn:microsoft.com/office/officeart/2005/8/layout/hierarchy1"/>
    <dgm:cxn modelId="{F2DE746A-8B03-4E00-8087-793E36BA4201}" type="presParOf" srcId="{5CD96714-0F0B-4210-A52C-9EC464444250}" destId="{4A1E7C3F-4FF7-4A11-BE4A-8196889ABDAA}" srcOrd="1" destOrd="0" presId="urn:microsoft.com/office/officeart/2005/8/layout/hierarchy1"/>
    <dgm:cxn modelId="{046591F7-7F75-4220-9CF1-F0960F5D7578}" type="presParOf" srcId="{4A1E7C3F-4FF7-4A11-BE4A-8196889ABDAA}" destId="{31F7DEFB-0162-4006-8D7F-C107D4D453A6}" srcOrd="0" destOrd="0" presId="urn:microsoft.com/office/officeart/2005/8/layout/hierarchy1"/>
    <dgm:cxn modelId="{3D8EEF1C-05A0-4F13-B98A-4C7A3795D221}" type="presParOf" srcId="{31F7DEFB-0162-4006-8D7F-C107D4D453A6}" destId="{EE8785B8-2B60-4BE3-9136-B7CC6DE7DF82}" srcOrd="0" destOrd="0" presId="urn:microsoft.com/office/officeart/2005/8/layout/hierarchy1"/>
    <dgm:cxn modelId="{6294EE0F-C40D-44E3-A1FC-D26E3E857A4E}" type="presParOf" srcId="{31F7DEFB-0162-4006-8D7F-C107D4D453A6}" destId="{5F69B654-B5F9-4806-AF56-DD17D353BF47}" srcOrd="1" destOrd="0" presId="urn:microsoft.com/office/officeart/2005/8/layout/hierarchy1"/>
    <dgm:cxn modelId="{C300EC0A-EDB9-4B6A-8E40-1E1D2CDFDA38}" type="presParOf" srcId="{4A1E7C3F-4FF7-4A11-BE4A-8196889ABDAA}" destId="{A073672D-6A5D-4F85-8904-F4461DCBEEFA}" srcOrd="1" destOrd="0" presId="urn:microsoft.com/office/officeart/2005/8/layout/hierarchy1"/>
    <dgm:cxn modelId="{77C15980-3226-4F26-9A19-D4E9C349B6E5}" type="presParOf" srcId="{5CD96714-0F0B-4210-A52C-9EC464444250}" destId="{9219F700-1BF9-4070-A849-5455328795CD}" srcOrd="2" destOrd="0" presId="urn:microsoft.com/office/officeart/2005/8/layout/hierarchy1"/>
    <dgm:cxn modelId="{464B42FC-4389-481F-AF64-17C6C295E8CF}" type="presParOf" srcId="{5CD96714-0F0B-4210-A52C-9EC464444250}" destId="{63CD7968-5D70-4C12-B911-3810A2A861B4}" srcOrd="3" destOrd="0" presId="urn:microsoft.com/office/officeart/2005/8/layout/hierarchy1"/>
    <dgm:cxn modelId="{5174F590-F1E1-4700-BCB8-D4AE0FD436B2}" type="presParOf" srcId="{63CD7968-5D70-4C12-B911-3810A2A861B4}" destId="{D794A0D9-7B8E-430C-8E7C-7359F2045EA0}" srcOrd="0" destOrd="0" presId="urn:microsoft.com/office/officeart/2005/8/layout/hierarchy1"/>
    <dgm:cxn modelId="{351D7931-776C-44C7-AAD4-01BF965B790B}" type="presParOf" srcId="{D794A0D9-7B8E-430C-8E7C-7359F2045EA0}" destId="{4B489174-0E56-469D-BCB2-A6FFA5C9F594}" srcOrd="0" destOrd="0" presId="urn:microsoft.com/office/officeart/2005/8/layout/hierarchy1"/>
    <dgm:cxn modelId="{90E4D06C-2E56-4DAD-8646-5C91AE08DF56}" type="presParOf" srcId="{D794A0D9-7B8E-430C-8E7C-7359F2045EA0}" destId="{424CB669-50E5-4B47-B5AC-6645ABE3F017}" srcOrd="1" destOrd="0" presId="urn:microsoft.com/office/officeart/2005/8/layout/hierarchy1"/>
    <dgm:cxn modelId="{673A3884-26E8-4B65-8430-A86201690C2D}" type="presParOf" srcId="{63CD7968-5D70-4C12-B911-3810A2A861B4}" destId="{E34CFC75-F282-4F35-88E4-DD1C2FB5DE2D}" srcOrd="1" destOrd="0" presId="urn:microsoft.com/office/officeart/2005/8/layout/hierarchy1"/>
    <dgm:cxn modelId="{998159B9-DF80-4A1F-A872-CD25EBC5CFA1}" type="presParOf" srcId="{5CD96714-0F0B-4210-A52C-9EC464444250}" destId="{3FB8A839-34EE-4330-9DD0-F8A09B050695}" srcOrd="4" destOrd="0" presId="urn:microsoft.com/office/officeart/2005/8/layout/hierarchy1"/>
    <dgm:cxn modelId="{EBAD328A-4569-4BA2-9457-7A190FCAEAD4}" type="presParOf" srcId="{5CD96714-0F0B-4210-A52C-9EC464444250}" destId="{29110801-BDBE-44E7-ABF8-982FB296ED4E}" srcOrd="5" destOrd="0" presId="urn:microsoft.com/office/officeart/2005/8/layout/hierarchy1"/>
    <dgm:cxn modelId="{88FCAB25-320F-4E49-8CD5-3747E1F4979E}" type="presParOf" srcId="{29110801-BDBE-44E7-ABF8-982FB296ED4E}" destId="{571EC970-058B-463A-AF91-DB40D1252943}" srcOrd="0" destOrd="0" presId="urn:microsoft.com/office/officeart/2005/8/layout/hierarchy1"/>
    <dgm:cxn modelId="{A85BDCE5-7F75-413A-AAF6-C2E99811E8B3}" type="presParOf" srcId="{571EC970-058B-463A-AF91-DB40D1252943}" destId="{A7F8FD16-4192-4751-B961-8B8A929CD6B2}" srcOrd="0" destOrd="0" presId="urn:microsoft.com/office/officeart/2005/8/layout/hierarchy1"/>
    <dgm:cxn modelId="{A0698CA8-419B-4E4F-BB43-F89A1993396A}" type="presParOf" srcId="{571EC970-058B-463A-AF91-DB40D1252943}" destId="{807932E6-7E22-4EFE-8808-AC7F33A9C8BB}" srcOrd="1" destOrd="0" presId="urn:microsoft.com/office/officeart/2005/8/layout/hierarchy1"/>
    <dgm:cxn modelId="{918E5E28-45DB-4DF4-89D4-D1B25303B242}" type="presParOf" srcId="{29110801-BDBE-44E7-ABF8-982FB296ED4E}" destId="{73C03CFE-4B01-43C0-92CB-3965B576D3A4}" srcOrd="1" destOrd="0" presId="urn:microsoft.com/office/officeart/2005/8/layout/hierarchy1"/>
    <dgm:cxn modelId="{B2B86CF0-18A1-4A94-B5FC-6CD5A2C91E17}" type="presParOf" srcId="{AA93496E-D1B2-4F92-9DF6-18C37645F37B}" destId="{E664F368-7824-41E1-A969-F74878459C7C}" srcOrd="3" destOrd="0" presId="urn:microsoft.com/office/officeart/2005/8/layout/hierarchy1"/>
    <dgm:cxn modelId="{A3F59FE8-7EF4-4C20-B0E7-9606DA8317CF}" type="presParOf" srcId="{E664F368-7824-41E1-A969-F74878459C7C}" destId="{A4BC7BCD-FA27-4898-948E-CBD6B444C289}" srcOrd="0" destOrd="0" presId="urn:microsoft.com/office/officeart/2005/8/layout/hierarchy1"/>
    <dgm:cxn modelId="{61DFFBD0-AA9D-4DF4-9E48-0AEC8F4754EA}" type="presParOf" srcId="{A4BC7BCD-FA27-4898-948E-CBD6B444C289}" destId="{3B15A3DF-3C3F-4131-B7E8-53BD503BD93D}" srcOrd="0" destOrd="0" presId="urn:microsoft.com/office/officeart/2005/8/layout/hierarchy1"/>
    <dgm:cxn modelId="{A4803758-1021-42F3-94EF-7649DBF04430}" type="presParOf" srcId="{A4BC7BCD-FA27-4898-948E-CBD6B444C289}" destId="{24271A70-0509-4666-AFDE-7059BDB6AB9E}" srcOrd="1" destOrd="0" presId="urn:microsoft.com/office/officeart/2005/8/layout/hierarchy1"/>
    <dgm:cxn modelId="{2C1F29F7-2731-4669-ACE1-0AEC6D625AF2}" type="presParOf" srcId="{E664F368-7824-41E1-A969-F74878459C7C}" destId="{3DDA80D6-4F38-4661-B2D0-6A1F1B98B2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5A9431-60D3-45CB-A3F2-3AE043D8CC4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0FA98-682F-4361-ADF8-F4DDF59896EF}">
      <dgm:prSet custT="1"/>
      <dgm:spPr/>
      <dgm:t>
        <a:bodyPr/>
        <a:lstStyle/>
        <a:p>
          <a:pPr rtl="0"/>
          <a:r>
            <a:rPr lang="en-US" sz="1800" dirty="0"/>
            <a:t>Raw Material </a:t>
          </a:r>
          <a:endParaRPr lang="en-IN" sz="1800" dirty="0"/>
        </a:p>
      </dgm:t>
    </dgm:pt>
    <dgm:pt modelId="{7B59C0AA-4D72-407F-8B86-EBB84000B9AE}" type="parTrans" cxnId="{A665DD72-253D-4CBC-8BF0-30E45719ED35}">
      <dgm:prSet/>
      <dgm:spPr/>
      <dgm:t>
        <a:bodyPr/>
        <a:lstStyle/>
        <a:p>
          <a:endParaRPr lang="en-US"/>
        </a:p>
      </dgm:t>
    </dgm:pt>
    <dgm:pt modelId="{EC46FEF0-F012-4775-9900-49C9657A76EB}" type="sibTrans" cxnId="{A665DD72-253D-4CBC-8BF0-30E45719ED35}">
      <dgm:prSet/>
      <dgm:spPr/>
      <dgm:t>
        <a:bodyPr/>
        <a:lstStyle/>
        <a:p>
          <a:endParaRPr lang="en-US"/>
        </a:p>
      </dgm:t>
    </dgm:pt>
    <dgm:pt modelId="{6C236365-1C22-4690-9B4C-526E6F126515}">
      <dgm:prSet custT="1"/>
      <dgm:spPr/>
      <dgm:t>
        <a:bodyPr/>
        <a:lstStyle/>
        <a:p>
          <a:pPr rtl="0"/>
          <a:r>
            <a:rPr lang="en-US" sz="1800" dirty="0"/>
            <a:t>Production Mostly WIP costs and consumables.</a:t>
          </a:r>
          <a:endParaRPr lang="en-IN" sz="1800" dirty="0"/>
        </a:p>
      </dgm:t>
    </dgm:pt>
    <dgm:pt modelId="{C144074C-8212-4351-AAA2-748EB1DCB7D4}" type="parTrans" cxnId="{4CC1D67E-61AB-4D7A-A71F-5BC7686F1D03}">
      <dgm:prSet/>
      <dgm:spPr/>
      <dgm:t>
        <a:bodyPr/>
        <a:lstStyle/>
        <a:p>
          <a:endParaRPr lang="en-US"/>
        </a:p>
      </dgm:t>
    </dgm:pt>
    <dgm:pt modelId="{D5A7C3B7-1207-4556-BA29-E63EE8C3CFDB}" type="sibTrans" cxnId="{4CC1D67E-61AB-4D7A-A71F-5BC7686F1D03}">
      <dgm:prSet/>
      <dgm:spPr/>
      <dgm:t>
        <a:bodyPr/>
        <a:lstStyle/>
        <a:p>
          <a:endParaRPr lang="en-US"/>
        </a:p>
      </dgm:t>
    </dgm:pt>
    <dgm:pt modelId="{3E71A034-046B-471A-9FBD-DC099C132B11}">
      <dgm:prSet custT="1"/>
      <dgm:spPr/>
      <dgm:t>
        <a:bodyPr/>
        <a:lstStyle/>
        <a:p>
          <a:pPr rtl="0"/>
          <a:r>
            <a:rPr lang="en-US" sz="1800" dirty="0"/>
            <a:t>Packaging </a:t>
          </a:r>
          <a:endParaRPr lang="en-IN" sz="1800" dirty="0"/>
        </a:p>
      </dgm:t>
    </dgm:pt>
    <dgm:pt modelId="{15975040-0116-4BC4-B306-24B8233A8F63}" type="parTrans" cxnId="{42C6DF99-6524-43F6-9237-D15721D0A1A7}">
      <dgm:prSet/>
      <dgm:spPr/>
      <dgm:t>
        <a:bodyPr/>
        <a:lstStyle/>
        <a:p>
          <a:endParaRPr lang="en-US"/>
        </a:p>
      </dgm:t>
    </dgm:pt>
    <dgm:pt modelId="{A88B7606-C6B0-4704-871D-AFA6B8A7637F}" type="sibTrans" cxnId="{42C6DF99-6524-43F6-9237-D15721D0A1A7}">
      <dgm:prSet/>
      <dgm:spPr/>
      <dgm:t>
        <a:bodyPr/>
        <a:lstStyle/>
        <a:p>
          <a:endParaRPr lang="en-US"/>
        </a:p>
      </dgm:t>
    </dgm:pt>
    <dgm:pt modelId="{809C49A9-1214-46A3-BAA1-DF6B29EAB4B3}">
      <dgm:prSet custT="1"/>
      <dgm:spPr/>
      <dgm:t>
        <a:bodyPr/>
        <a:lstStyle/>
        <a:p>
          <a:pPr rtl="0"/>
          <a:r>
            <a:rPr lang="en-US" sz="1800" dirty="0"/>
            <a:t>Logistics  Shipping from Factory to Distribution Centers and DCs to Distributors</a:t>
          </a:r>
          <a:r>
            <a:rPr lang="en-US" sz="900" dirty="0"/>
            <a:t>.</a:t>
          </a:r>
          <a:endParaRPr lang="en-IN" sz="900" dirty="0"/>
        </a:p>
      </dgm:t>
    </dgm:pt>
    <dgm:pt modelId="{A815D6C8-ED33-4E74-A083-B864B419A030}" type="parTrans" cxnId="{B7584EB9-7C0D-44E3-9274-F60EC83B532C}">
      <dgm:prSet/>
      <dgm:spPr/>
      <dgm:t>
        <a:bodyPr/>
        <a:lstStyle/>
        <a:p>
          <a:endParaRPr lang="en-US"/>
        </a:p>
      </dgm:t>
    </dgm:pt>
    <dgm:pt modelId="{9C0E547C-CACE-4A74-8575-1AA7812DFDCF}" type="sibTrans" cxnId="{B7584EB9-7C0D-44E3-9274-F60EC83B532C}">
      <dgm:prSet/>
      <dgm:spPr/>
      <dgm:t>
        <a:bodyPr/>
        <a:lstStyle/>
        <a:p>
          <a:endParaRPr lang="en-US"/>
        </a:p>
      </dgm:t>
    </dgm:pt>
    <dgm:pt modelId="{62342B6F-CCFA-43D5-8FF9-DF8C67341CA8}">
      <dgm:prSet custT="1"/>
      <dgm:spPr/>
      <dgm:t>
        <a:bodyPr/>
        <a:lstStyle/>
        <a:p>
          <a:pPr rtl="0"/>
          <a:r>
            <a:rPr lang="en-US" sz="1800" dirty="0"/>
            <a:t>Marketing and Sales - General Costs, Events, Campaigns etc. </a:t>
          </a:r>
          <a:endParaRPr lang="en-IN" sz="1800" dirty="0"/>
        </a:p>
      </dgm:t>
    </dgm:pt>
    <dgm:pt modelId="{CE3E74CD-3217-49BB-B23E-BF14ED4098D0}" type="parTrans" cxnId="{047744CC-AAE6-4A8B-BDA5-2AE39FA1A4F6}">
      <dgm:prSet/>
      <dgm:spPr/>
      <dgm:t>
        <a:bodyPr/>
        <a:lstStyle/>
        <a:p>
          <a:endParaRPr lang="en-US"/>
        </a:p>
      </dgm:t>
    </dgm:pt>
    <dgm:pt modelId="{CD244F18-CE96-43EB-BD66-1B1A5C198DE8}" type="sibTrans" cxnId="{047744CC-AAE6-4A8B-BDA5-2AE39FA1A4F6}">
      <dgm:prSet/>
      <dgm:spPr/>
      <dgm:t>
        <a:bodyPr/>
        <a:lstStyle/>
        <a:p>
          <a:endParaRPr lang="en-US"/>
        </a:p>
      </dgm:t>
    </dgm:pt>
    <dgm:pt modelId="{AA5C75B2-AC3A-4D34-9E75-F3A8BA5FB2AE}">
      <dgm:prSet custT="1"/>
      <dgm:spPr/>
      <dgm:t>
        <a:bodyPr/>
        <a:lstStyle/>
        <a:p>
          <a:pPr rtl="0"/>
          <a:r>
            <a:rPr lang="en-US" sz="1800" dirty="0"/>
            <a:t>Engineering Maintenance and Utilities</a:t>
          </a:r>
          <a:r>
            <a:rPr lang="en-US" sz="1100" dirty="0"/>
            <a:t>. </a:t>
          </a:r>
          <a:endParaRPr lang="en-IN" sz="1100" dirty="0"/>
        </a:p>
      </dgm:t>
    </dgm:pt>
    <dgm:pt modelId="{B0BACF47-5565-4F5C-81DB-39A79B01E9B2}" type="parTrans" cxnId="{8B43ABE9-B891-4C82-B622-24571151BD54}">
      <dgm:prSet/>
      <dgm:spPr/>
      <dgm:t>
        <a:bodyPr/>
        <a:lstStyle/>
        <a:p>
          <a:endParaRPr lang="en-US"/>
        </a:p>
      </dgm:t>
    </dgm:pt>
    <dgm:pt modelId="{DB8B6076-3932-401A-AD99-729580696FE7}" type="sibTrans" cxnId="{8B43ABE9-B891-4C82-B622-24571151BD54}">
      <dgm:prSet/>
      <dgm:spPr/>
      <dgm:t>
        <a:bodyPr/>
        <a:lstStyle/>
        <a:p>
          <a:endParaRPr lang="en-US"/>
        </a:p>
      </dgm:t>
    </dgm:pt>
    <dgm:pt modelId="{0489BA2E-2736-4BBE-A47E-4C8E3C9FF135}">
      <dgm:prSet custT="1"/>
      <dgm:spPr/>
      <dgm:t>
        <a:bodyPr/>
        <a:lstStyle/>
        <a:p>
          <a:pPr rtl="0"/>
          <a:r>
            <a:rPr lang="en-US" sz="1800" dirty="0"/>
            <a:t>Corporate Includes Corporate events, R&amp;D and HR costs inclusive of Salaries</a:t>
          </a:r>
          <a:endParaRPr lang="en-IN" sz="1100" dirty="0"/>
        </a:p>
      </dgm:t>
    </dgm:pt>
    <dgm:pt modelId="{77FD6DFF-53CD-451D-826C-790E06149C2B}" type="parTrans" cxnId="{0C645DE1-D490-447C-99C7-B9CA93B387E1}">
      <dgm:prSet/>
      <dgm:spPr/>
      <dgm:t>
        <a:bodyPr/>
        <a:lstStyle/>
        <a:p>
          <a:endParaRPr lang="en-US"/>
        </a:p>
      </dgm:t>
    </dgm:pt>
    <dgm:pt modelId="{BF1D7F28-D3E5-42F0-A516-1DC450937BEE}" type="sibTrans" cxnId="{0C645DE1-D490-447C-99C7-B9CA93B387E1}">
      <dgm:prSet/>
      <dgm:spPr/>
      <dgm:t>
        <a:bodyPr/>
        <a:lstStyle/>
        <a:p>
          <a:endParaRPr lang="en-US"/>
        </a:p>
      </dgm:t>
    </dgm:pt>
    <dgm:pt modelId="{D4070448-DF9D-4BF7-BE51-02DA6EE4F94B}" type="pres">
      <dgm:prSet presAssocID="{755A9431-60D3-45CB-A3F2-3AE043D8CC47}" presName="Name0" presStyleCnt="0">
        <dgm:presLayoutVars>
          <dgm:dir/>
          <dgm:resizeHandles val="exact"/>
        </dgm:presLayoutVars>
      </dgm:prSet>
      <dgm:spPr/>
    </dgm:pt>
    <dgm:pt modelId="{F838DAE9-C5F0-4C7F-ABF1-1634D819772C}" type="pres">
      <dgm:prSet presAssocID="{8DE0FA98-682F-4361-ADF8-F4DDF59896EF}" presName="node" presStyleLbl="node1" presStyleIdx="0" presStyleCnt="7">
        <dgm:presLayoutVars>
          <dgm:bulletEnabled val="1"/>
        </dgm:presLayoutVars>
      </dgm:prSet>
      <dgm:spPr/>
    </dgm:pt>
    <dgm:pt modelId="{2D3D9CA0-81A4-47DA-99E9-8A0BD683DB64}" type="pres">
      <dgm:prSet presAssocID="{EC46FEF0-F012-4775-9900-49C9657A76EB}" presName="sibTrans" presStyleCnt="0"/>
      <dgm:spPr/>
    </dgm:pt>
    <dgm:pt modelId="{FD7685D9-2247-4778-B3D5-5C82F22B988C}" type="pres">
      <dgm:prSet presAssocID="{6C236365-1C22-4690-9B4C-526E6F126515}" presName="node" presStyleLbl="node1" presStyleIdx="1" presStyleCnt="7">
        <dgm:presLayoutVars>
          <dgm:bulletEnabled val="1"/>
        </dgm:presLayoutVars>
      </dgm:prSet>
      <dgm:spPr/>
    </dgm:pt>
    <dgm:pt modelId="{B35FF182-64AB-4C1F-9467-ACF12C9482CC}" type="pres">
      <dgm:prSet presAssocID="{D5A7C3B7-1207-4556-BA29-E63EE8C3CFDB}" presName="sibTrans" presStyleCnt="0"/>
      <dgm:spPr/>
    </dgm:pt>
    <dgm:pt modelId="{DABD0EE2-12A0-4FBA-848F-9897CCE48986}" type="pres">
      <dgm:prSet presAssocID="{3E71A034-046B-471A-9FBD-DC099C132B11}" presName="node" presStyleLbl="node1" presStyleIdx="2" presStyleCnt="7">
        <dgm:presLayoutVars>
          <dgm:bulletEnabled val="1"/>
        </dgm:presLayoutVars>
      </dgm:prSet>
      <dgm:spPr/>
    </dgm:pt>
    <dgm:pt modelId="{759B395F-C081-4BF7-A110-11ACD9261633}" type="pres">
      <dgm:prSet presAssocID="{A88B7606-C6B0-4704-871D-AFA6B8A7637F}" presName="sibTrans" presStyleCnt="0"/>
      <dgm:spPr/>
    </dgm:pt>
    <dgm:pt modelId="{A4537E19-6990-4B32-8479-FC7CDC51F1BF}" type="pres">
      <dgm:prSet presAssocID="{809C49A9-1214-46A3-BAA1-DF6B29EAB4B3}" presName="node" presStyleLbl="node1" presStyleIdx="3" presStyleCnt="7">
        <dgm:presLayoutVars>
          <dgm:bulletEnabled val="1"/>
        </dgm:presLayoutVars>
      </dgm:prSet>
      <dgm:spPr/>
    </dgm:pt>
    <dgm:pt modelId="{188DEF8F-E02F-432A-B316-22AA39959A7D}" type="pres">
      <dgm:prSet presAssocID="{9C0E547C-CACE-4A74-8575-1AA7812DFDCF}" presName="sibTrans" presStyleCnt="0"/>
      <dgm:spPr/>
    </dgm:pt>
    <dgm:pt modelId="{59427711-3274-42A0-8D67-D0F5658423A0}" type="pres">
      <dgm:prSet presAssocID="{62342B6F-CCFA-43D5-8FF9-DF8C67341CA8}" presName="node" presStyleLbl="node1" presStyleIdx="4" presStyleCnt="7">
        <dgm:presLayoutVars>
          <dgm:bulletEnabled val="1"/>
        </dgm:presLayoutVars>
      </dgm:prSet>
      <dgm:spPr/>
    </dgm:pt>
    <dgm:pt modelId="{0BB86A7C-ED1E-43BC-84D2-BA7960785631}" type="pres">
      <dgm:prSet presAssocID="{CD244F18-CE96-43EB-BD66-1B1A5C198DE8}" presName="sibTrans" presStyleCnt="0"/>
      <dgm:spPr/>
    </dgm:pt>
    <dgm:pt modelId="{BA900C28-A6E1-4A17-9C01-231B34095210}" type="pres">
      <dgm:prSet presAssocID="{AA5C75B2-AC3A-4D34-9E75-F3A8BA5FB2AE}" presName="node" presStyleLbl="node1" presStyleIdx="5" presStyleCnt="7">
        <dgm:presLayoutVars>
          <dgm:bulletEnabled val="1"/>
        </dgm:presLayoutVars>
      </dgm:prSet>
      <dgm:spPr/>
    </dgm:pt>
    <dgm:pt modelId="{5CC96BCC-01D9-42A7-AE71-DD27B851ACB5}" type="pres">
      <dgm:prSet presAssocID="{DB8B6076-3932-401A-AD99-729580696FE7}" presName="sibTrans" presStyleCnt="0"/>
      <dgm:spPr/>
    </dgm:pt>
    <dgm:pt modelId="{C17CDDCE-49F2-49A9-A8A7-EDC57967D32A}" type="pres">
      <dgm:prSet presAssocID="{0489BA2E-2736-4BBE-A47E-4C8E3C9FF135}" presName="node" presStyleLbl="node1" presStyleIdx="6" presStyleCnt="7">
        <dgm:presLayoutVars>
          <dgm:bulletEnabled val="1"/>
        </dgm:presLayoutVars>
      </dgm:prSet>
      <dgm:spPr/>
    </dgm:pt>
  </dgm:ptLst>
  <dgm:cxnLst>
    <dgm:cxn modelId="{3729D717-4720-4937-A6B7-201D974220DE}" type="presOf" srcId="{755A9431-60D3-45CB-A3F2-3AE043D8CC47}" destId="{D4070448-DF9D-4BF7-BE51-02DA6EE4F94B}" srcOrd="0" destOrd="0" presId="urn:microsoft.com/office/officeart/2005/8/layout/hList6"/>
    <dgm:cxn modelId="{7269A92C-AC92-43AC-96E5-57976E631F3D}" type="presOf" srcId="{AA5C75B2-AC3A-4D34-9E75-F3A8BA5FB2AE}" destId="{BA900C28-A6E1-4A17-9C01-231B34095210}" srcOrd="0" destOrd="0" presId="urn:microsoft.com/office/officeart/2005/8/layout/hList6"/>
    <dgm:cxn modelId="{E8051732-D47F-4A25-A87C-EDD4D3308A5B}" type="presOf" srcId="{8DE0FA98-682F-4361-ADF8-F4DDF59896EF}" destId="{F838DAE9-C5F0-4C7F-ABF1-1634D819772C}" srcOrd="0" destOrd="0" presId="urn:microsoft.com/office/officeart/2005/8/layout/hList6"/>
    <dgm:cxn modelId="{62C9B25C-B22F-4EDA-951E-4A752D0EBA4F}" type="presOf" srcId="{62342B6F-CCFA-43D5-8FF9-DF8C67341CA8}" destId="{59427711-3274-42A0-8D67-D0F5658423A0}" srcOrd="0" destOrd="0" presId="urn:microsoft.com/office/officeart/2005/8/layout/hList6"/>
    <dgm:cxn modelId="{A665DD72-253D-4CBC-8BF0-30E45719ED35}" srcId="{755A9431-60D3-45CB-A3F2-3AE043D8CC47}" destId="{8DE0FA98-682F-4361-ADF8-F4DDF59896EF}" srcOrd="0" destOrd="0" parTransId="{7B59C0AA-4D72-407F-8B86-EBB84000B9AE}" sibTransId="{EC46FEF0-F012-4775-9900-49C9657A76EB}"/>
    <dgm:cxn modelId="{9A90A954-6820-4C38-A922-628761A2FFAD}" type="presOf" srcId="{809C49A9-1214-46A3-BAA1-DF6B29EAB4B3}" destId="{A4537E19-6990-4B32-8479-FC7CDC51F1BF}" srcOrd="0" destOrd="0" presId="urn:microsoft.com/office/officeart/2005/8/layout/hList6"/>
    <dgm:cxn modelId="{26A54156-C694-43E6-8FE8-2B007EBB42AC}" type="presOf" srcId="{0489BA2E-2736-4BBE-A47E-4C8E3C9FF135}" destId="{C17CDDCE-49F2-49A9-A8A7-EDC57967D32A}" srcOrd="0" destOrd="0" presId="urn:microsoft.com/office/officeart/2005/8/layout/hList6"/>
    <dgm:cxn modelId="{4CC1D67E-61AB-4D7A-A71F-5BC7686F1D03}" srcId="{755A9431-60D3-45CB-A3F2-3AE043D8CC47}" destId="{6C236365-1C22-4690-9B4C-526E6F126515}" srcOrd="1" destOrd="0" parTransId="{C144074C-8212-4351-AAA2-748EB1DCB7D4}" sibTransId="{D5A7C3B7-1207-4556-BA29-E63EE8C3CFDB}"/>
    <dgm:cxn modelId="{C09A2598-0F31-4760-BBA0-628DA9EC96FC}" type="presOf" srcId="{3E71A034-046B-471A-9FBD-DC099C132B11}" destId="{DABD0EE2-12A0-4FBA-848F-9897CCE48986}" srcOrd="0" destOrd="0" presId="urn:microsoft.com/office/officeart/2005/8/layout/hList6"/>
    <dgm:cxn modelId="{42C6DF99-6524-43F6-9237-D15721D0A1A7}" srcId="{755A9431-60D3-45CB-A3F2-3AE043D8CC47}" destId="{3E71A034-046B-471A-9FBD-DC099C132B11}" srcOrd="2" destOrd="0" parTransId="{15975040-0116-4BC4-B306-24B8233A8F63}" sibTransId="{A88B7606-C6B0-4704-871D-AFA6B8A7637F}"/>
    <dgm:cxn modelId="{B7584EB9-7C0D-44E3-9274-F60EC83B532C}" srcId="{755A9431-60D3-45CB-A3F2-3AE043D8CC47}" destId="{809C49A9-1214-46A3-BAA1-DF6B29EAB4B3}" srcOrd="3" destOrd="0" parTransId="{A815D6C8-ED33-4E74-A083-B864B419A030}" sibTransId="{9C0E547C-CACE-4A74-8575-1AA7812DFDCF}"/>
    <dgm:cxn modelId="{047744CC-AAE6-4A8B-BDA5-2AE39FA1A4F6}" srcId="{755A9431-60D3-45CB-A3F2-3AE043D8CC47}" destId="{62342B6F-CCFA-43D5-8FF9-DF8C67341CA8}" srcOrd="4" destOrd="0" parTransId="{CE3E74CD-3217-49BB-B23E-BF14ED4098D0}" sibTransId="{CD244F18-CE96-43EB-BD66-1B1A5C198DE8}"/>
    <dgm:cxn modelId="{0C645DE1-D490-447C-99C7-B9CA93B387E1}" srcId="{755A9431-60D3-45CB-A3F2-3AE043D8CC47}" destId="{0489BA2E-2736-4BBE-A47E-4C8E3C9FF135}" srcOrd="6" destOrd="0" parTransId="{77FD6DFF-53CD-451D-826C-790E06149C2B}" sibTransId="{BF1D7F28-D3E5-42F0-A516-1DC450937BEE}"/>
    <dgm:cxn modelId="{8B43ABE9-B891-4C82-B622-24571151BD54}" srcId="{755A9431-60D3-45CB-A3F2-3AE043D8CC47}" destId="{AA5C75B2-AC3A-4D34-9E75-F3A8BA5FB2AE}" srcOrd="5" destOrd="0" parTransId="{B0BACF47-5565-4F5C-81DB-39A79B01E9B2}" sibTransId="{DB8B6076-3932-401A-AD99-729580696FE7}"/>
    <dgm:cxn modelId="{4F877EEA-213D-46A5-AF36-504219B7092C}" type="presOf" srcId="{6C236365-1C22-4690-9B4C-526E6F126515}" destId="{FD7685D9-2247-4778-B3D5-5C82F22B988C}" srcOrd="0" destOrd="0" presId="urn:microsoft.com/office/officeart/2005/8/layout/hList6"/>
    <dgm:cxn modelId="{CBB1A9E0-335D-4253-B78A-D652D90D1985}" type="presParOf" srcId="{D4070448-DF9D-4BF7-BE51-02DA6EE4F94B}" destId="{F838DAE9-C5F0-4C7F-ABF1-1634D819772C}" srcOrd="0" destOrd="0" presId="urn:microsoft.com/office/officeart/2005/8/layout/hList6"/>
    <dgm:cxn modelId="{D6479CD3-6241-440F-99C7-9D3670959E01}" type="presParOf" srcId="{D4070448-DF9D-4BF7-BE51-02DA6EE4F94B}" destId="{2D3D9CA0-81A4-47DA-99E9-8A0BD683DB64}" srcOrd="1" destOrd="0" presId="urn:microsoft.com/office/officeart/2005/8/layout/hList6"/>
    <dgm:cxn modelId="{6A2775E6-E382-49FA-B904-6ADDCE9D57B3}" type="presParOf" srcId="{D4070448-DF9D-4BF7-BE51-02DA6EE4F94B}" destId="{FD7685D9-2247-4778-B3D5-5C82F22B988C}" srcOrd="2" destOrd="0" presId="urn:microsoft.com/office/officeart/2005/8/layout/hList6"/>
    <dgm:cxn modelId="{61E80C65-73DC-4112-A612-6276DDB8FC3C}" type="presParOf" srcId="{D4070448-DF9D-4BF7-BE51-02DA6EE4F94B}" destId="{B35FF182-64AB-4C1F-9467-ACF12C9482CC}" srcOrd="3" destOrd="0" presId="urn:microsoft.com/office/officeart/2005/8/layout/hList6"/>
    <dgm:cxn modelId="{3AFA908D-FB59-4142-BBE2-8DCE1883ABE9}" type="presParOf" srcId="{D4070448-DF9D-4BF7-BE51-02DA6EE4F94B}" destId="{DABD0EE2-12A0-4FBA-848F-9897CCE48986}" srcOrd="4" destOrd="0" presId="urn:microsoft.com/office/officeart/2005/8/layout/hList6"/>
    <dgm:cxn modelId="{78B3EC94-FD7C-4B5F-888E-C848B6FBF6FB}" type="presParOf" srcId="{D4070448-DF9D-4BF7-BE51-02DA6EE4F94B}" destId="{759B395F-C081-4BF7-A110-11ACD9261633}" srcOrd="5" destOrd="0" presId="urn:microsoft.com/office/officeart/2005/8/layout/hList6"/>
    <dgm:cxn modelId="{54FACE4B-5531-4FE8-B785-A328AB87C346}" type="presParOf" srcId="{D4070448-DF9D-4BF7-BE51-02DA6EE4F94B}" destId="{A4537E19-6990-4B32-8479-FC7CDC51F1BF}" srcOrd="6" destOrd="0" presId="urn:microsoft.com/office/officeart/2005/8/layout/hList6"/>
    <dgm:cxn modelId="{9D68FC63-2988-4D3B-979A-1B1FDE82EE27}" type="presParOf" srcId="{D4070448-DF9D-4BF7-BE51-02DA6EE4F94B}" destId="{188DEF8F-E02F-432A-B316-22AA39959A7D}" srcOrd="7" destOrd="0" presId="urn:microsoft.com/office/officeart/2005/8/layout/hList6"/>
    <dgm:cxn modelId="{DEA6573B-9037-4BF4-A8D9-F24C1E56F1FD}" type="presParOf" srcId="{D4070448-DF9D-4BF7-BE51-02DA6EE4F94B}" destId="{59427711-3274-42A0-8D67-D0F5658423A0}" srcOrd="8" destOrd="0" presId="urn:microsoft.com/office/officeart/2005/8/layout/hList6"/>
    <dgm:cxn modelId="{83D93B23-68EA-482A-94C3-4559AC159447}" type="presParOf" srcId="{D4070448-DF9D-4BF7-BE51-02DA6EE4F94B}" destId="{0BB86A7C-ED1E-43BC-84D2-BA7960785631}" srcOrd="9" destOrd="0" presId="urn:microsoft.com/office/officeart/2005/8/layout/hList6"/>
    <dgm:cxn modelId="{AA72FD28-CA7C-4908-9B2C-587CBCBAB351}" type="presParOf" srcId="{D4070448-DF9D-4BF7-BE51-02DA6EE4F94B}" destId="{BA900C28-A6E1-4A17-9C01-231B34095210}" srcOrd="10" destOrd="0" presId="urn:microsoft.com/office/officeart/2005/8/layout/hList6"/>
    <dgm:cxn modelId="{99860263-7D8A-4A66-A7BE-CE69C7FEF767}" type="presParOf" srcId="{D4070448-DF9D-4BF7-BE51-02DA6EE4F94B}" destId="{5CC96BCC-01D9-42A7-AE71-DD27B851ACB5}" srcOrd="11" destOrd="0" presId="urn:microsoft.com/office/officeart/2005/8/layout/hList6"/>
    <dgm:cxn modelId="{A5BFD4B0-9877-4EC9-BD28-29118E3FF3DE}" type="presParOf" srcId="{D4070448-DF9D-4BF7-BE51-02DA6EE4F94B}" destId="{C17CDDCE-49F2-49A9-A8A7-EDC57967D32A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809F74-B031-4019-85DF-93D7F23A338C}" type="doc">
      <dgm:prSet loTypeId="urn:microsoft.com/office/officeart/2005/8/layout/cycle8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28257F3-E1F2-4127-98B2-2DB3E75B5387}">
      <dgm:prSet phldrT="[Text]"/>
      <dgm:spPr/>
      <dgm:t>
        <a:bodyPr/>
        <a:lstStyle/>
        <a:p>
          <a:r>
            <a:rPr lang="en-US" dirty="0"/>
            <a:t>Raw Materials</a:t>
          </a:r>
        </a:p>
      </dgm:t>
    </dgm:pt>
    <dgm:pt modelId="{CF88B1C9-FCD3-4C4C-9AAF-8FB07137D035}" type="parTrans" cxnId="{9EEF31FA-BB24-47C3-BBB1-9593F3882F67}">
      <dgm:prSet/>
      <dgm:spPr/>
      <dgm:t>
        <a:bodyPr/>
        <a:lstStyle/>
        <a:p>
          <a:endParaRPr lang="en-US"/>
        </a:p>
      </dgm:t>
    </dgm:pt>
    <dgm:pt modelId="{EACEEFDF-DC7C-45B9-B55B-6B130B67CF61}" type="sibTrans" cxnId="{9EEF31FA-BB24-47C3-BBB1-9593F3882F67}">
      <dgm:prSet/>
      <dgm:spPr/>
      <dgm:t>
        <a:bodyPr/>
        <a:lstStyle/>
        <a:p>
          <a:endParaRPr lang="en-US"/>
        </a:p>
      </dgm:t>
    </dgm:pt>
    <dgm:pt modelId="{76F02B98-2102-4993-AD2B-0187F083FA37}">
      <dgm:prSet phldrT="[Text]"/>
      <dgm:spPr/>
      <dgm:t>
        <a:bodyPr/>
        <a:lstStyle/>
        <a:p>
          <a:r>
            <a:rPr lang="en-US" dirty="0"/>
            <a:t>Packaging</a:t>
          </a:r>
        </a:p>
      </dgm:t>
    </dgm:pt>
    <dgm:pt modelId="{24BB1293-4C94-46CB-9A78-26ED64BE5F2D}" type="parTrans" cxnId="{9F41ACDD-2F1E-45FA-9485-E2E452D24271}">
      <dgm:prSet/>
      <dgm:spPr/>
      <dgm:t>
        <a:bodyPr/>
        <a:lstStyle/>
        <a:p>
          <a:endParaRPr lang="en-US"/>
        </a:p>
      </dgm:t>
    </dgm:pt>
    <dgm:pt modelId="{8395D35E-969B-4948-A848-181EA2AB2D45}" type="sibTrans" cxnId="{9F41ACDD-2F1E-45FA-9485-E2E452D24271}">
      <dgm:prSet/>
      <dgm:spPr/>
      <dgm:t>
        <a:bodyPr/>
        <a:lstStyle/>
        <a:p>
          <a:endParaRPr lang="en-US"/>
        </a:p>
      </dgm:t>
    </dgm:pt>
    <dgm:pt modelId="{396A4480-48A3-4067-9F65-B39365D043E3}">
      <dgm:prSet phldrT="[Text]"/>
      <dgm:spPr/>
      <dgm:t>
        <a:bodyPr/>
        <a:lstStyle/>
        <a:p>
          <a:r>
            <a:rPr lang="en-US" dirty="0"/>
            <a:t>Indirect and direct procurement</a:t>
          </a:r>
        </a:p>
      </dgm:t>
    </dgm:pt>
    <dgm:pt modelId="{1B33BC13-9167-4C21-9EFA-1FFBA9F4474C}" type="parTrans" cxnId="{7362CD73-6D8B-4BEC-99E5-7608870C98A6}">
      <dgm:prSet/>
      <dgm:spPr/>
      <dgm:t>
        <a:bodyPr/>
        <a:lstStyle/>
        <a:p>
          <a:endParaRPr lang="en-US"/>
        </a:p>
      </dgm:t>
    </dgm:pt>
    <dgm:pt modelId="{26216C6C-10BA-4766-9F68-708B55B1E04B}" type="sibTrans" cxnId="{7362CD73-6D8B-4BEC-99E5-7608870C98A6}">
      <dgm:prSet/>
      <dgm:spPr/>
      <dgm:t>
        <a:bodyPr/>
        <a:lstStyle/>
        <a:p>
          <a:endParaRPr lang="en-US"/>
        </a:p>
      </dgm:t>
    </dgm:pt>
    <dgm:pt modelId="{C6B9ED2B-E512-45DD-B15D-5085A995736E}" type="pres">
      <dgm:prSet presAssocID="{59809F74-B031-4019-85DF-93D7F23A338C}" presName="compositeShape" presStyleCnt="0">
        <dgm:presLayoutVars>
          <dgm:chMax val="7"/>
          <dgm:dir/>
          <dgm:resizeHandles val="exact"/>
        </dgm:presLayoutVars>
      </dgm:prSet>
      <dgm:spPr/>
    </dgm:pt>
    <dgm:pt modelId="{5484C422-6B26-47BC-9E2F-78C79838F93B}" type="pres">
      <dgm:prSet presAssocID="{59809F74-B031-4019-85DF-93D7F23A338C}" presName="wedge1" presStyleLbl="node1" presStyleIdx="0" presStyleCnt="3"/>
      <dgm:spPr/>
    </dgm:pt>
    <dgm:pt modelId="{0BFEC7FD-F77C-4AFE-8BDE-6D3F013A1726}" type="pres">
      <dgm:prSet presAssocID="{59809F74-B031-4019-85DF-93D7F23A338C}" presName="dummy1a" presStyleCnt="0"/>
      <dgm:spPr/>
    </dgm:pt>
    <dgm:pt modelId="{E4938EE9-2A18-478A-BA73-B7FFDB4515C4}" type="pres">
      <dgm:prSet presAssocID="{59809F74-B031-4019-85DF-93D7F23A338C}" presName="dummy1b" presStyleCnt="0"/>
      <dgm:spPr/>
    </dgm:pt>
    <dgm:pt modelId="{4DAAF2D3-6A3F-42C7-874E-2AA62A9B6E29}" type="pres">
      <dgm:prSet presAssocID="{59809F74-B031-4019-85DF-93D7F23A338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EB74C3-D269-4274-9AB3-24E8620DE490}" type="pres">
      <dgm:prSet presAssocID="{59809F74-B031-4019-85DF-93D7F23A338C}" presName="wedge2" presStyleLbl="node1" presStyleIdx="1" presStyleCnt="3"/>
      <dgm:spPr/>
    </dgm:pt>
    <dgm:pt modelId="{DC588530-AFCF-4D96-85CE-D7C7CF2B01BE}" type="pres">
      <dgm:prSet presAssocID="{59809F74-B031-4019-85DF-93D7F23A338C}" presName="dummy2a" presStyleCnt="0"/>
      <dgm:spPr/>
    </dgm:pt>
    <dgm:pt modelId="{AC83E657-272A-4A80-805A-D747F9803578}" type="pres">
      <dgm:prSet presAssocID="{59809F74-B031-4019-85DF-93D7F23A338C}" presName="dummy2b" presStyleCnt="0"/>
      <dgm:spPr/>
    </dgm:pt>
    <dgm:pt modelId="{9429FC6B-3C08-40F3-9595-C6DB9DD485DD}" type="pres">
      <dgm:prSet presAssocID="{59809F74-B031-4019-85DF-93D7F23A338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FB4043B-9D32-4512-8680-211473FCD90B}" type="pres">
      <dgm:prSet presAssocID="{59809F74-B031-4019-85DF-93D7F23A338C}" presName="wedge3" presStyleLbl="node1" presStyleIdx="2" presStyleCnt="3"/>
      <dgm:spPr/>
    </dgm:pt>
    <dgm:pt modelId="{C100E12A-D6AF-4AA1-B4E3-68D325D7C703}" type="pres">
      <dgm:prSet presAssocID="{59809F74-B031-4019-85DF-93D7F23A338C}" presName="dummy3a" presStyleCnt="0"/>
      <dgm:spPr/>
    </dgm:pt>
    <dgm:pt modelId="{79F90C03-0A37-4A59-9635-F93BA9DC6FEF}" type="pres">
      <dgm:prSet presAssocID="{59809F74-B031-4019-85DF-93D7F23A338C}" presName="dummy3b" presStyleCnt="0"/>
      <dgm:spPr/>
    </dgm:pt>
    <dgm:pt modelId="{258708AA-1BBB-4E7D-91BE-4401EE4AAED5}" type="pres">
      <dgm:prSet presAssocID="{59809F74-B031-4019-85DF-93D7F23A338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F93AE16-A54D-4771-BF66-C4124D2D362E}" type="pres">
      <dgm:prSet presAssocID="{EACEEFDF-DC7C-45B9-B55B-6B130B67CF61}" presName="arrowWedge1" presStyleLbl="fgSibTrans2D1" presStyleIdx="0" presStyleCnt="3"/>
      <dgm:spPr/>
    </dgm:pt>
    <dgm:pt modelId="{BD3F8AD9-E746-4242-9DD7-99DF50E8BDBB}" type="pres">
      <dgm:prSet presAssocID="{8395D35E-969B-4948-A848-181EA2AB2D45}" presName="arrowWedge2" presStyleLbl="fgSibTrans2D1" presStyleIdx="1" presStyleCnt="3"/>
      <dgm:spPr/>
    </dgm:pt>
    <dgm:pt modelId="{4D39224D-57E9-44D8-BE60-15931A11B202}" type="pres">
      <dgm:prSet presAssocID="{26216C6C-10BA-4766-9F68-708B55B1E04B}" presName="arrowWedge3" presStyleLbl="fgSibTrans2D1" presStyleIdx="2" presStyleCnt="3"/>
      <dgm:spPr/>
    </dgm:pt>
  </dgm:ptLst>
  <dgm:cxnLst>
    <dgm:cxn modelId="{D803610D-B212-427A-8080-24FF2BC9BF9A}" type="presOf" srcId="{76F02B98-2102-4993-AD2B-0187F083FA37}" destId="{9429FC6B-3C08-40F3-9595-C6DB9DD485DD}" srcOrd="1" destOrd="0" presId="urn:microsoft.com/office/officeart/2005/8/layout/cycle8"/>
    <dgm:cxn modelId="{32E74227-D6F4-4BA8-B1E4-01B6DDF731EC}" type="presOf" srcId="{76F02B98-2102-4993-AD2B-0187F083FA37}" destId="{7DEB74C3-D269-4274-9AB3-24E8620DE490}" srcOrd="0" destOrd="0" presId="urn:microsoft.com/office/officeart/2005/8/layout/cycle8"/>
    <dgm:cxn modelId="{DD96E370-E20E-4C17-A3AD-0F448959A6ED}" type="presOf" srcId="{396A4480-48A3-4067-9F65-B39365D043E3}" destId="{258708AA-1BBB-4E7D-91BE-4401EE4AAED5}" srcOrd="1" destOrd="0" presId="urn:microsoft.com/office/officeart/2005/8/layout/cycle8"/>
    <dgm:cxn modelId="{B5ED0472-2AE3-4619-A0A0-80111674D9F9}" type="presOf" srcId="{628257F3-E1F2-4127-98B2-2DB3E75B5387}" destId="{5484C422-6B26-47BC-9E2F-78C79838F93B}" srcOrd="0" destOrd="0" presId="urn:microsoft.com/office/officeart/2005/8/layout/cycle8"/>
    <dgm:cxn modelId="{7362CD73-6D8B-4BEC-99E5-7608870C98A6}" srcId="{59809F74-B031-4019-85DF-93D7F23A338C}" destId="{396A4480-48A3-4067-9F65-B39365D043E3}" srcOrd="2" destOrd="0" parTransId="{1B33BC13-9167-4C21-9EFA-1FFBA9F4474C}" sibTransId="{26216C6C-10BA-4766-9F68-708B55B1E04B}"/>
    <dgm:cxn modelId="{B6F2C774-B5DC-41F8-8EBE-3B2A0C1B357B}" type="presOf" srcId="{59809F74-B031-4019-85DF-93D7F23A338C}" destId="{C6B9ED2B-E512-45DD-B15D-5085A995736E}" srcOrd="0" destOrd="0" presId="urn:microsoft.com/office/officeart/2005/8/layout/cycle8"/>
    <dgm:cxn modelId="{B0E59479-A290-4696-BB5B-562CBF09037A}" type="presOf" srcId="{628257F3-E1F2-4127-98B2-2DB3E75B5387}" destId="{4DAAF2D3-6A3F-42C7-874E-2AA62A9B6E29}" srcOrd="1" destOrd="0" presId="urn:microsoft.com/office/officeart/2005/8/layout/cycle8"/>
    <dgm:cxn modelId="{9F41ACDD-2F1E-45FA-9485-E2E452D24271}" srcId="{59809F74-B031-4019-85DF-93D7F23A338C}" destId="{76F02B98-2102-4993-AD2B-0187F083FA37}" srcOrd="1" destOrd="0" parTransId="{24BB1293-4C94-46CB-9A78-26ED64BE5F2D}" sibTransId="{8395D35E-969B-4948-A848-181EA2AB2D45}"/>
    <dgm:cxn modelId="{306CE3F5-450A-4BB2-B911-DADDD502D46D}" type="presOf" srcId="{396A4480-48A3-4067-9F65-B39365D043E3}" destId="{8FB4043B-9D32-4512-8680-211473FCD90B}" srcOrd="0" destOrd="0" presId="urn:microsoft.com/office/officeart/2005/8/layout/cycle8"/>
    <dgm:cxn modelId="{9EEF31FA-BB24-47C3-BBB1-9593F3882F67}" srcId="{59809F74-B031-4019-85DF-93D7F23A338C}" destId="{628257F3-E1F2-4127-98B2-2DB3E75B5387}" srcOrd="0" destOrd="0" parTransId="{CF88B1C9-FCD3-4C4C-9AAF-8FB07137D035}" sibTransId="{EACEEFDF-DC7C-45B9-B55B-6B130B67CF61}"/>
    <dgm:cxn modelId="{36FDD143-2C40-4DC0-85A7-17EED45D88A3}" type="presParOf" srcId="{C6B9ED2B-E512-45DD-B15D-5085A995736E}" destId="{5484C422-6B26-47BC-9E2F-78C79838F93B}" srcOrd="0" destOrd="0" presId="urn:microsoft.com/office/officeart/2005/8/layout/cycle8"/>
    <dgm:cxn modelId="{88A8C7F6-9A99-4CA1-8F87-75696EF13968}" type="presParOf" srcId="{C6B9ED2B-E512-45DD-B15D-5085A995736E}" destId="{0BFEC7FD-F77C-4AFE-8BDE-6D3F013A1726}" srcOrd="1" destOrd="0" presId="urn:microsoft.com/office/officeart/2005/8/layout/cycle8"/>
    <dgm:cxn modelId="{ABF33F74-5DBA-48E0-8743-6A056852645D}" type="presParOf" srcId="{C6B9ED2B-E512-45DD-B15D-5085A995736E}" destId="{E4938EE9-2A18-478A-BA73-B7FFDB4515C4}" srcOrd="2" destOrd="0" presId="urn:microsoft.com/office/officeart/2005/8/layout/cycle8"/>
    <dgm:cxn modelId="{35DD2D58-4328-4724-BAE3-A3A00C04B17D}" type="presParOf" srcId="{C6B9ED2B-E512-45DD-B15D-5085A995736E}" destId="{4DAAF2D3-6A3F-42C7-874E-2AA62A9B6E29}" srcOrd="3" destOrd="0" presId="urn:microsoft.com/office/officeart/2005/8/layout/cycle8"/>
    <dgm:cxn modelId="{25D3FAFB-1BE4-4728-BEBB-9A1012078A76}" type="presParOf" srcId="{C6B9ED2B-E512-45DD-B15D-5085A995736E}" destId="{7DEB74C3-D269-4274-9AB3-24E8620DE490}" srcOrd="4" destOrd="0" presId="urn:microsoft.com/office/officeart/2005/8/layout/cycle8"/>
    <dgm:cxn modelId="{55828512-7379-449C-9E53-E32BBAE97440}" type="presParOf" srcId="{C6B9ED2B-E512-45DD-B15D-5085A995736E}" destId="{DC588530-AFCF-4D96-85CE-D7C7CF2B01BE}" srcOrd="5" destOrd="0" presId="urn:microsoft.com/office/officeart/2005/8/layout/cycle8"/>
    <dgm:cxn modelId="{F797412F-092F-4055-AC3B-F219C2F49011}" type="presParOf" srcId="{C6B9ED2B-E512-45DD-B15D-5085A995736E}" destId="{AC83E657-272A-4A80-805A-D747F9803578}" srcOrd="6" destOrd="0" presId="urn:microsoft.com/office/officeart/2005/8/layout/cycle8"/>
    <dgm:cxn modelId="{8492AA5A-320F-4F6C-A937-CAD08BA11E9C}" type="presParOf" srcId="{C6B9ED2B-E512-45DD-B15D-5085A995736E}" destId="{9429FC6B-3C08-40F3-9595-C6DB9DD485DD}" srcOrd="7" destOrd="0" presId="urn:microsoft.com/office/officeart/2005/8/layout/cycle8"/>
    <dgm:cxn modelId="{D077B61A-FAF6-4321-B559-B63F569D0276}" type="presParOf" srcId="{C6B9ED2B-E512-45DD-B15D-5085A995736E}" destId="{8FB4043B-9D32-4512-8680-211473FCD90B}" srcOrd="8" destOrd="0" presId="urn:microsoft.com/office/officeart/2005/8/layout/cycle8"/>
    <dgm:cxn modelId="{0D3BF28A-2BBC-4D9D-9E6C-5BE2384B3108}" type="presParOf" srcId="{C6B9ED2B-E512-45DD-B15D-5085A995736E}" destId="{C100E12A-D6AF-4AA1-B4E3-68D325D7C703}" srcOrd="9" destOrd="0" presId="urn:microsoft.com/office/officeart/2005/8/layout/cycle8"/>
    <dgm:cxn modelId="{080461EB-247F-4FA0-AE50-D20261241222}" type="presParOf" srcId="{C6B9ED2B-E512-45DD-B15D-5085A995736E}" destId="{79F90C03-0A37-4A59-9635-F93BA9DC6FEF}" srcOrd="10" destOrd="0" presId="urn:microsoft.com/office/officeart/2005/8/layout/cycle8"/>
    <dgm:cxn modelId="{CC7D6185-314C-451A-9F96-3791DE18DA55}" type="presParOf" srcId="{C6B9ED2B-E512-45DD-B15D-5085A995736E}" destId="{258708AA-1BBB-4E7D-91BE-4401EE4AAED5}" srcOrd="11" destOrd="0" presId="urn:microsoft.com/office/officeart/2005/8/layout/cycle8"/>
    <dgm:cxn modelId="{8ABE5339-54D5-4538-89E4-6B9FB3AC620F}" type="presParOf" srcId="{C6B9ED2B-E512-45DD-B15D-5085A995736E}" destId="{6F93AE16-A54D-4771-BF66-C4124D2D362E}" srcOrd="12" destOrd="0" presId="urn:microsoft.com/office/officeart/2005/8/layout/cycle8"/>
    <dgm:cxn modelId="{77CB1ED1-F23D-4727-BC30-21079362F923}" type="presParOf" srcId="{C6B9ED2B-E512-45DD-B15D-5085A995736E}" destId="{BD3F8AD9-E746-4242-9DD7-99DF50E8BDBB}" srcOrd="13" destOrd="0" presId="urn:microsoft.com/office/officeart/2005/8/layout/cycle8"/>
    <dgm:cxn modelId="{F6E3D15E-C70D-4BE7-88C5-07FFE70AC7DA}" type="presParOf" srcId="{C6B9ED2B-E512-45DD-B15D-5085A995736E}" destId="{4D39224D-57E9-44D8-BE60-15931A11B20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776E95-F7F0-484A-912A-293E9DC24654}" type="doc">
      <dgm:prSet loTypeId="urn:microsoft.com/office/officeart/2005/8/layout/venn1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2879E0A-54EE-4A5F-A4B1-16AD0E0705D7}">
      <dgm:prSet/>
      <dgm:spPr/>
      <dgm:t>
        <a:bodyPr/>
        <a:lstStyle/>
        <a:p>
          <a:pPr rtl="0"/>
          <a:r>
            <a:rPr lang="en-US" dirty="0"/>
            <a:t>Production - Mostly WIP costs and consumable</a:t>
          </a:r>
        </a:p>
      </dgm:t>
    </dgm:pt>
    <dgm:pt modelId="{15C8410B-8C4F-4263-8583-9B784E06E9DC}" type="parTrans" cxnId="{6FF6AE4D-CBAE-4714-AC95-FFCBB98D868A}">
      <dgm:prSet/>
      <dgm:spPr/>
      <dgm:t>
        <a:bodyPr/>
        <a:lstStyle/>
        <a:p>
          <a:endParaRPr lang="en-US"/>
        </a:p>
      </dgm:t>
    </dgm:pt>
    <dgm:pt modelId="{F1145102-CAB3-4D48-A4CD-2670E7E09B71}" type="sibTrans" cxnId="{6FF6AE4D-CBAE-4714-AC95-FFCBB98D868A}">
      <dgm:prSet/>
      <dgm:spPr/>
      <dgm:t>
        <a:bodyPr/>
        <a:lstStyle/>
        <a:p>
          <a:endParaRPr lang="en-US"/>
        </a:p>
      </dgm:t>
    </dgm:pt>
    <dgm:pt modelId="{70DA6B3E-50C8-4BE4-9C04-563FB26DF8A0}">
      <dgm:prSet/>
      <dgm:spPr/>
      <dgm:t>
        <a:bodyPr/>
        <a:lstStyle/>
        <a:p>
          <a:pPr rtl="0"/>
          <a:r>
            <a:rPr lang="en-US" dirty="0"/>
            <a:t>Logistics  Shipping from Factory to Distribution Centers and DCs to Distributors.</a:t>
          </a:r>
        </a:p>
      </dgm:t>
    </dgm:pt>
    <dgm:pt modelId="{5B5CF3E6-5127-4A4C-AF8D-6086C87E33B8}" type="parTrans" cxnId="{EF3502E2-C882-4404-85A8-1DAF62A51375}">
      <dgm:prSet/>
      <dgm:spPr/>
      <dgm:t>
        <a:bodyPr/>
        <a:lstStyle/>
        <a:p>
          <a:endParaRPr lang="en-US"/>
        </a:p>
      </dgm:t>
    </dgm:pt>
    <dgm:pt modelId="{16A8EE03-6154-4611-90E8-F1ED9FB9CBE5}" type="sibTrans" cxnId="{EF3502E2-C882-4404-85A8-1DAF62A51375}">
      <dgm:prSet/>
      <dgm:spPr/>
      <dgm:t>
        <a:bodyPr/>
        <a:lstStyle/>
        <a:p>
          <a:endParaRPr lang="en-US"/>
        </a:p>
      </dgm:t>
    </dgm:pt>
    <dgm:pt modelId="{716D3B20-845F-41C3-A99B-691E434754F2}">
      <dgm:prSet/>
      <dgm:spPr/>
      <dgm:t>
        <a:bodyPr/>
        <a:lstStyle/>
        <a:p>
          <a:pPr rtl="0"/>
          <a:r>
            <a:rPr lang="en-US" dirty="0"/>
            <a:t>Engineering - Maintenance and Utilities.</a:t>
          </a:r>
        </a:p>
      </dgm:t>
    </dgm:pt>
    <dgm:pt modelId="{8944B22D-46C2-42A2-8351-A5C427444A3D}" type="parTrans" cxnId="{162DB0FF-1E53-4623-84B6-A1B49C6615A8}">
      <dgm:prSet/>
      <dgm:spPr/>
      <dgm:t>
        <a:bodyPr/>
        <a:lstStyle/>
        <a:p>
          <a:endParaRPr lang="en-US"/>
        </a:p>
      </dgm:t>
    </dgm:pt>
    <dgm:pt modelId="{B20CF425-F1E0-4047-ACAC-0E0E9D8DB594}" type="sibTrans" cxnId="{162DB0FF-1E53-4623-84B6-A1B49C6615A8}">
      <dgm:prSet/>
      <dgm:spPr/>
      <dgm:t>
        <a:bodyPr/>
        <a:lstStyle/>
        <a:p>
          <a:endParaRPr lang="en-US"/>
        </a:p>
      </dgm:t>
    </dgm:pt>
    <dgm:pt modelId="{FE1A0CF9-BB96-4D6A-A9B4-95D3120360E1}">
      <dgm:prSet/>
      <dgm:spPr/>
      <dgm:t>
        <a:bodyPr/>
        <a:lstStyle/>
        <a:p>
          <a:pPr rtl="0"/>
          <a:r>
            <a:rPr lang="en-US" dirty="0"/>
            <a:t>Corporate - Includes Corporate events, R&amp;D and HR costs</a:t>
          </a:r>
        </a:p>
      </dgm:t>
    </dgm:pt>
    <dgm:pt modelId="{35851B89-D473-4BE5-9099-3DCA364D9B46}" type="parTrans" cxnId="{8CB70445-8228-479D-8A9E-8879B570477D}">
      <dgm:prSet/>
      <dgm:spPr/>
      <dgm:t>
        <a:bodyPr/>
        <a:lstStyle/>
        <a:p>
          <a:endParaRPr lang="en-US"/>
        </a:p>
      </dgm:t>
    </dgm:pt>
    <dgm:pt modelId="{211D3E41-E46D-48BD-87FF-1C7E9583A46B}" type="sibTrans" cxnId="{8CB70445-8228-479D-8A9E-8879B570477D}">
      <dgm:prSet/>
      <dgm:spPr/>
      <dgm:t>
        <a:bodyPr/>
        <a:lstStyle/>
        <a:p>
          <a:endParaRPr lang="en-US"/>
        </a:p>
      </dgm:t>
    </dgm:pt>
    <dgm:pt modelId="{345669A9-B4BB-45DE-8F4A-B3F9A8A08C05}" type="pres">
      <dgm:prSet presAssocID="{21776E95-F7F0-484A-912A-293E9DC24654}" presName="compositeShape" presStyleCnt="0">
        <dgm:presLayoutVars>
          <dgm:chMax val="7"/>
          <dgm:dir/>
          <dgm:resizeHandles val="exact"/>
        </dgm:presLayoutVars>
      </dgm:prSet>
      <dgm:spPr/>
    </dgm:pt>
    <dgm:pt modelId="{D6B5DD4E-99E4-4910-A2E4-FB41FA3E1519}" type="pres">
      <dgm:prSet presAssocID="{82879E0A-54EE-4A5F-A4B1-16AD0E0705D7}" presName="circ1" presStyleLbl="vennNode1" presStyleIdx="0" presStyleCnt="4"/>
      <dgm:spPr/>
    </dgm:pt>
    <dgm:pt modelId="{2662AB7A-3EAC-45D7-8E4A-86F12E333C0D}" type="pres">
      <dgm:prSet presAssocID="{82879E0A-54EE-4A5F-A4B1-16AD0E0705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80C059-0847-4E5E-9A8C-9DB420B6DE54}" type="pres">
      <dgm:prSet presAssocID="{70DA6B3E-50C8-4BE4-9C04-563FB26DF8A0}" presName="circ2" presStyleLbl="vennNode1" presStyleIdx="1" presStyleCnt="4"/>
      <dgm:spPr/>
    </dgm:pt>
    <dgm:pt modelId="{ECA5815E-537F-48BC-B122-F42574F96C82}" type="pres">
      <dgm:prSet presAssocID="{70DA6B3E-50C8-4BE4-9C04-563FB26DF8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BE5CA3-308F-43DA-A0BE-8558631487F1}" type="pres">
      <dgm:prSet presAssocID="{716D3B20-845F-41C3-A99B-691E434754F2}" presName="circ3" presStyleLbl="vennNode1" presStyleIdx="2" presStyleCnt="4"/>
      <dgm:spPr/>
    </dgm:pt>
    <dgm:pt modelId="{01498F2E-A853-4007-A3BE-497777BA2896}" type="pres">
      <dgm:prSet presAssocID="{716D3B20-845F-41C3-A99B-691E434754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745F4A-AFD4-457F-88E4-9514D8C3E14E}" type="pres">
      <dgm:prSet presAssocID="{FE1A0CF9-BB96-4D6A-A9B4-95D3120360E1}" presName="circ4" presStyleLbl="vennNode1" presStyleIdx="3" presStyleCnt="4"/>
      <dgm:spPr/>
    </dgm:pt>
    <dgm:pt modelId="{196DF1F0-4F92-42A7-BF8E-517403BFCFAE}" type="pres">
      <dgm:prSet presAssocID="{FE1A0CF9-BB96-4D6A-A9B4-95D3120360E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CE4312-8272-4F76-8F21-7F4B37760BC4}" type="presOf" srcId="{716D3B20-845F-41C3-A99B-691E434754F2}" destId="{01498F2E-A853-4007-A3BE-497777BA2896}" srcOrd="1" destOrd="0" presId="urn:microsoft.com/office/officeart/2005/8/layout/venn1"/>
    <dgm:cxn modelId="{E5AE4662-E1FF-44D2-A854-A5754C36E5BA}" type="presOf" srcId="{70DA6B3E-50C8-4BE4-9C04-563FB26DF8A0}" destId="{ECA5815E-537F-48BC-B122-F42574F96C82}" srcOrd="1" destOrd="0" presId="urn:microsoft.com/office/officeart/2005/8/layout/venn1"/>
    <dgm:cxn modelId="{8CB70445-8228-479D-8A9E-8879B570477D}" srcId="{21776E95-F7F0-484A-912A-293E9DC24654}" destId="{FE1A0CF9-BB96-4D6A-A9B4-95D3120360E1}" srcOrd="3" destOrd="0" parTransId="{35851B89-D473-4BE5-9099-3DCA364D9B46}" sibTransId="{211D3E41-E46D-48BD-87FF-1C7E9583A46B}"/>
    <dgm:cxn modelId="{6FF6AE4D-CBAE-4714-AC95-FFCBB98D868A}" srcId="{21776E95-F7F0-484A-912A-293E9DC24654}" destId="{82879E0A-54EE-4A5F-A4B1-16AD0E0705D7}" srcOrd="0" destOrd="0" parTransId="{15C8410B-8C4F-4263-8583-9B784E06E9DC}" sibTransId="{F1145102-CAB3-4D48-A4CD-2670E7E09B71}"/>
    <dgm:cxn modelId="{BF2F3C7D-D875-4C2C-88C8-DC67F907FEEF}" type="presOf" srcId="{FE1A0CF9-BB96-4D6A-A9B4-95D3120360E1}" destId="{72745F4A-AFD4-457F-88E4-9514D8C3E14E}" srcOrd="0" destOrd="0" presId="urn:microsoft.com/office/officeart/2005/8/layout/venn1"/>
    <dgm:cxn modelId="{3622C394-E55B-43D2-BBD2-E447D397C22A}" type="presOf" srcId="{82879E0A-54EE-4A5F-A4B1-16AD0E0705D7}" destId="{D6B5DD4E-99E4-4910-A2E4-FB41FA3E1519}" srcOrd="0" destOrd="0" presId="urn:microsoft.com/office/officeart/2005/8/layout/venn1"/>
    <dgm:cxn modelId="{28C6C398-E8C5-47B4-B5EC-DAD2260EB43F}" type="presOf" srcId="{82879E0A-54EE-4A5F-A4B1-16AD0E0705D7}" destId="{2662AB7A-3EAC-45D7-8E4A-86F12E333C0D}" srcOrd="1" destOrd="0" presId="urn:microsoft.com/office/officeart/2005/8/layout/venn1"/>
    <dgm:cxn modelId="{FF70479B-4492-447A-AC8A-40CD464B42F5}" type="presOf" srcId="{716D3B20-845F-41C3-A99B-691E434754F2}" destId="{C5BE5CA3-308F-43DA-A0BE-8558631487F1}" srcOrd="0" destOrd="0" presId="urn:microsoft.com/office/officeart/2005/8/layout/venn1"/>
    <dgm:cxn modelId="{EB7E3CA6-1A05-41E7-ABCC-81D07FE1EB63}" type="presOf" srcId="{70DA6B3E-50C8-4BE4-9C04-563FB26DF8A0}" destId="{D180C059-0847-4E5E-9A8C-9DB420B6DE54}" srcOrd="0" destOrd="0" presId="urn:microsoft.com/office/officeart/2005/8/layout/venn1"/>
    <dgm:cxn modelId="{F98B09B0-C283-475A-BB30-66655CE441CD}" type="presOf" srcId="{21776E95-F7F0-484A-912A-293E9DC24654}" destId="{345669A9-B4BB-45DE-8F4A-B3F9A8A08C05}" srcOrd="0" destOrd="0" presId="urn:microsoft.com/office/officeart/2005/8/layout/venn1"/>
    <dgm:cxn modelId="{C7868FDC-A8C8-4D7D-AD4D-51A034FCE9D3}" type="presOf" srcId="{FE1A0CF9-BB96-4D6A-A9B4-95D3120360E1}" destId="{196DF1F0-4F92-42A7-BF8E-517403BFCFAE}" srcOrd="1" destOrd="0" presId="urn:microsoft.com/office/officeart/2005/8/layout/venn1"/>
    <dgm:cxn modelId="{EF3502E2-C882-4404-85A8-1DAF62A51375}" srcId="{21776E95-F7F0-484A-912A-293E9DC24654}" destId="{70DA6B3E-50C8-4BE4-9C04-563FB26DF8A0}" srcOrd="1" destOrd="0" parTransId="{5B5CF3E6-5127-4A4C-AF8D-6086C87E33B8}" sibTransId="{16A8EE03-6154-4611-90E8-F1ED9FB9CBE5}"/>
    <dgm:cxn modelId="{162DB0FF-1E53-4623-84B6-A1B49C6615A8}" srcId="{21776E95-F7F0-484A-912A-293E9DC24654}" destId="{716D3B20-845F-41C3-A99B-691E434754F2}" srcOrd="2" destOrd="0" parTransId="{8944B22D-46C2-42A2-8351-A5C427444A3D}" sibTransId="{B20CF425-F1E0-4047-ACAC-0E0E9D8DB594}"/>
    <dgm:cxn modelId="{E24079D4-4344-4A07-9130-62D979B11964}" type="presParOf" srcId="{345669A9-B4BB-45DE-8F4A-B3F9A8A08C05}" destId="{D6B5DD4E-99E4-4910-A2E4-FB41FA3E1519}" srcOrd="0" destOrd="0" presId="urn:microsoft.com/office/officeart/2005/8/layout/venn1"/>
    <dgm:cxn modelId="{5B13FDE7-88FF-4191-BD7F-1DACF2C8AFAF}" type="presParOf" srcId="{345669A9-B4BB-45DE-8F4A-B3F9A8A08C05}" destId="{2662AB7A-3EAC-45D7-8E4A-86F12E333C0D}" srcOrd="1" destOrd="0" presId="urn:microsoft.com/office/officeart/2005/8/layout/venn1"/>
    <dgm:cxn modelId="{FD7AA598-27B7-449A-89FC-DB8A1021A7DD}" type="presParOf" srcId="{345669A9-B4BB-45DE-8F4A-B3F9A8A08C05}" destId="{D180C059-0847-4E5E-9A8C-9DB420B6DE54}" srcOrd="2" destOrd="0" presId="urn:microsoft.com/office/officeart/2005/8/layout/venn1"/>
    <dgm:cxn modelId="{4BE6DD24-97BC-4783-8A61-23B1FDCF2BDA}" type="presParOf" srcId="{345669A9-B4BB-45DE-8F4A-B3F9A8A08C05}" destId="{ECA5815E-537F-48BC-B122-F42574F96C82}" srcOrd="3" destOrd="0" presId="urn:microsoft.com/office/officeart/2005/8/layout/venn1"/>
    <dgm:cxn modelId="{A92AF225-C73F-419F-8C96-987890689E5D}" type="presParOf" srcId="{345669A9-B4BB-45DE-8F4A-B3F9A8A08C05}" destId="{C5BE5CA3-308F-43DA-A0BE-8558631487F1}" srcOrd="4" destOrd="0" presId="urn:microsoft.com/office/officeart/2005/8/layout/venn1"/>
    <dgm:cxn modelId="{5C85DB34-C993-46A2-AF85-89D9F6750A16}" type="presParOf" srcId="{345669A9-B4BB-45DE-8F4A-B3F9A8A08C05}" destId="{01498F2E-A853-4007-A3BE-497777BA2896}" srcOrd="5" destOrd="0" presId="urn:microsoft.com/office/officeart/2005/8/layout/venn1"/>
    <dgm:cxn modelId="{F0B40D32-28EF-49E5-8F61-C8CF033265AC}" type="presParOf" srcId="{345669A9-B4BB-45DE-8F4A-B3F9A8A08C05}" destId="{72745F4A-AFD4-457F-88E4-9514D8C3E14E}" srcOrd="6" destOrd="0" presId="urn:microsoft.com/office/officeart/2005/8/layout/venn1"/>
    <dgm:cxn modelId="{67A983AB-38D8-46CF-A26F-2602933D2B42}" type="presParOf" srcId="{345669A9-B4BB-45DE-8F4A-B3F9A8A08C05}" destId="{196DF1F0-4F92-42A7-BF8E-517403BFCFA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75814A-97E7-42ED-9BBF-98CFCA6E399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8648E-D823-45E2-BAB1-60F4127E036D}">
      <dgm:prSet/>
      <dgm:spPr/>
      <dgm:t>
        <a:bodyPr/>
        <a:lstStyle/>
        <a:p>
          <a:pPr rtl="0"/>
          <a:r>
            <a:rPr lang="en-US" dirty="0"/>
            <a:t>Increase the Revenue in APAC  region and Africa.</a:t>
          </a:r>
        </a:p>
      </dgm:t>
    </dgm:pt>
    <dgm:pt modelId="{01F964FA-D520-4A9E-97C1-510D4C0CD0D4}" type="parTrans" cxnId="{34F4A033-9C8F-4D10-AFCE-FD019953BB46}">
      <dgm:prSet/>
      <dgm:spPr/>
      <dgm:t>
        <a:bodyPr/>
        <a:lstStyle/>
        <a:p>
          <a:endParaRPr lang="en-US"/>
        </a:p>
      </dgm:t>
    </dgm:pt>
    <dgm:pt modelId="{D506F3F2-6ED3-46AB-99C2-6BDFE2BF49BE}" type="sibTrans" cxnId="{34F4A033-9C8F-4D10-AFCE-FD019953BB46}">
      <dgm:prSet/>
      <dgm:spPr/>
      <dgm:t>
        <a:bodyPr/>
        <a:lstStyle/>
        <a:p>
          <a:endParaRPr lang="en-US"/>
        </a:p>
      </dgm:t>
    </dgm:pt>
    <dgm:pt modelId="{A20858E3-E09D-4E2B-A800-34BEB01076DE}">
      <dgm:prSet/>
      <dgm:spPr/>
      <dgm:t>
        <a:bodyPr/>
        <a:lstStyle/>
        <a:p>
          <a:pPr rtl="0"/>
          <a:r>
            <a:rPr lang="en-US" dirty="0"/>
            <a:t>To reduce manufacturing Cost and packaging cost  shift many to one vendor </a:t>
          </a:r>
        </a:p>
      </dgm:t>
    </dgm:pt>
    <dgm:pt modelId="{46C93B5A-42CB-4F6B-B379-0062DF2E24CF}" type="parTrans" cxnId="{58B792A6-E23F-4284-AD34-01CC9322BC3A}">
      <dgm:prSet/>
      <dgm:spPr/>
      <dgm:t>
        <a:bodyPr/>
        <a:lstStyle/>
        <a:p>
          <a:endParaRPr lang="en-US"/>
        </a:p>
      </dgm:t>
    </dgm:pt>
    <dgm:pt modelId="{85CA9624-2CC8-49A0-BCEF-B5960BBA104B}" type="sibTrans" cxnId="{58B792A6-E23F-4284-AD34-01CC9322BC3A}">
      <dgm:prSet/>
      <dgm:spPr/>
      <dgm:t>
        <a:bodyPr/>
        <a:lstStyle/>
        <a:p>
          <a:endParaRPr lang="en-US"/>
        </a:p>
      </dgm:t>
    </dgm:pt>
    <dgm:pt modelId="{820D1871-910D-4F59-808B-89DAF228CD6B}">
      <dgm:prSet/>
      <dgm:spPr/>
      <dgm:t>
        <a:bodyPr/>
        <a:lstStyle/>
        <a:p>
          <a:pPr rtl="0"/>
          <a:r>
            <a:rPr lang="en-US" dirty="0"/>
            <a:t>Identify low cost subsidiaries in 5 Region</a:t>
          </a:r>
        </a:p>
      </dgm:t>
    </dgm:pt>
    <dgm:pt modelId="{802C2A78-281D-40B5-AC4E-2E0F4E2B1A67}" type="parTrans" cxnId="{CFD0483F-0899-450F-880A-9C400CDCF228}">
      <dgm:prSet/>
      <dgm:spPr/>
      <dgm:t>
        <a:bodyPr/>
        <a:lstStyle/>
        <a:p>
          <a:endParaRPr lang="en-US"/>
        </a:p>
      </dgm:t>
    </dgm:pt>
    <dgm:pt modelId="{AB623EFE-0A5D-442F-8456-6C0744333B84}" type="sibTrans" cxnId="{CFD0483F-0899-450F-880A-9C400CDCF228}">
      <dgm:prSet/>
      <dgm:spPr/>
      <dgm:t>
        <a:bodyPr/>
        <a:lstStyle/>
        <a:p>
          <a:endParaRPr lang="en-US"/>
        </a:p>
      </dgm:t>
    </dgm:pt>
    <dgm:pt modelId="{2A7F17E9-85CA-41D4-BD97-6EF45B26E10B}">
      <dgm:prSet/>
      <dgm:spPr/>
      <dgm:t>
        <a:bodyPr/>
        <a:lstStyle/>
        <a:p>
          <a:pPr rtl="0"/>
          <a:r>
            <a:rPr lang="en-US" dirty="0"/>
            <a:t>Identify</a:t>
          </a:r>
          <a:r>
            <a:rPr lang="en-US" baseline="0" dirty="0"/>
            <a:t> one low cost  Region across all region</a:t>
          </a:r>
          <a:endParaRPr lang="en-US" dirty="0"/>
        </a:p>
      </dgm:t>
    </dgm:pt>
    <dgm:pt modelId="{22A38B68-78F3-47E2-90DD-65A94F4979DE}" type="parTrans" cxnId="{2DB5A0A8-0207-4C49-9BB2-7AFC795B4DCD}">
      <dgm:prSet/>
      <dgm:spPr/>
      <dgm:t>
        <a:bodyPr/>
        <a:lstStyle/>
        <a:p>
          <a:endParaRPr lang="en-US"/>
        </a:p>
      </dgm:t>
    </dgm:pt>
    <dgm:pt modelId="{68889CD4-B005-42A8-9080-A81EEE88EA26}" type="sibTrans" cxnId="{2DB5A0A8-0207-4C49-9BB2-7AFC795B4DCD}">
      <dgm:prSet/>
      <dgm:spPr/>
      <dgm:t>
        <a:bodyPr/>
        <a:lstStyle/>
        <a:p>
          <a:endParaRPr lang="en-US"/>
        </a:p>
      </dgm:t>
    </dgm:pt>
    <dgm:pt modelId="{FC22220A-841D-465C-B4E2-0800CC417F92}">
      <dgm:prSet/>
      <dgm:spPr/>
      <dgm:t>
        <a:bodyPr/>
        <a:lstStyle/>
        <a:p>
          <a:pPr rtl="0"/>
          <a:r>
            <a:rPr lang="en-US" dirty="0"/>
            <a:t>Profit should be increased</a:t>
          </a:r>
        </a:p>
      </dgm:t>
    </dgm:pt>
    <dgm:pt modelId="{D5FA5BD7-13B5-42F7-B061-033C9A827194}" type="parTrans" cxnId="{FFFC50CE-7599-4798-A29E-63056E1D25F5}">
      <dgm:prSet/>
      <dgm:spPr/>
      <dgm:t>
        <a:bodyPr/>
        <a:lstStyle/>
        <a:p>
          <a:endParaRPr lang="en-US"/>
        </a:p>
      </dgm:t>
    </dgm:pt>
    <dgm:pt modelId="{0CB0698D-8C8B-4FC4-9E87-363689617C5B}" type="sibTrans" cxnId="{FFFC50CE-7599-4798-A29E-63056E1D25F5}">
      <dgm:prSet/>
      <dgm:spPr/>
      <dgm:t>
        <a:bodyPr/>
        <a:lstStyle/>
        <a:p>
          <a:endParaRPr lang="en-US"/>
        </a:p>
      </dgm:t>
    </dgm:pt>
    <dgm:pt modelId="{CE64788F-3CBB-41D0-94C0-316EA9B1C032}" type="pres">
      <dgm:prSet presAssocID="{3F75814A-97E7-42ED-9BBF-98CFCA6E3994}" presName="arrowDiagram" presStyleCnt="0">
        <dgm:presLayoutVars>
          <dgm:chMax val="5"/>
          <dgm:dir/>
          <dgm:resizeHandles val="exact"/>
        </dgm:presLayoutVars>
      </dgm:prSet>
      <dgm:spPr/>
    </dgm:pt>
    <dgm:pt modelId="{3EB61291-986F-40B4-8151-96A178F2864E}" type="pres">
      <dgm:prSet presAssocID="{3F75814A-97E7-42ED-9BBF-98CFCA6E3994}" presName="arrow" presStyleLbl="bgShp" presStyleIdx="0" presStyleCnt="1"/>
      <dgm:spPr/>
    </dgm:pt>
    <dgm:pt modelId="{CB88AEC2-215C-4A92-B601-13DB63CE4D85}" type="pres">
      <dgm:prSet presAssocID="{3F75814A-97E7-42ED-9BBF-98CFCA6E3994}" presName="arrowDiagram5" presStyleCnt="0"/>
      <dgm:spPr/>
    </dgm:pt>
    <dgm:pt modelId="{B7C1B771-1FE0-4485-A016-B7A8064B6C72}" type="pres">
      <dgm:prSet presAssocID="{9B68648E-D823-45E2-BAB1-60F4127E036D}" presName="bullet5a" presStyleLbl="node1" presStyleIdx="0" presStyleCnt="5"/>
      <dgm:spPr/>
    </dgm:pt>
    <dgm:pt modelId="{DE4DC7EE-6633-443D-923C-CE240833F18F}" type="pres">
      <dgm:prSet presAssocID="{9B68648E-D823-45E2-BAB1-60F4127E036D}" presName="textBox5a" presStyleLbl="revTx" presStyleIdx="0" presStyleCnt="5">
        <dgm:presLayoutVars>
          <dgm:bulletEnabled val="1"/>
        </dgm:presLayoutVars>
      </dgm:prSet>
      <dgm:spPr/>
    </dgm:pt>
    <dgm:pt modelId="{4212BABD-1471-4A49-B28C-B1D3F60B5D03}" type="pres">
      <dgm:prSet presAssocID="{A20858E3-E09D-4E2B-A800-34BEB01076DE}" presName="bullet5b" presStyleLbl="node1" presStyleIdx="1" presStyleCnt="5"/>
      <dgm:spPr/>
    </dgm:pt>
    <dgm:pt modelId="{CCDAD641-E91A-428C-8AE1-5D86076A9302}" type="pres">
      <dgm:prSet presAssocID="{A20858E3-E09D-4E2B-A800-34BEB01076DE}" presName="textBox5b" presStyleLbl="revTx" presStyleIdx="1" presStyleCnt="5">
        <dgm:presLayoutVars>
          <dgm:bulletEnabled val="1"/>
        </dgm:presLayoutVars>
      </dgm:prSet>
      <dgm:spPr/>
    </dgm:pt>
    <dgm:pt modelId="{92DBAC7A-8E4F-4031-813B-4287A59FDA9E}" type="pres">
      <dgm:prSet presAssocID="{820D1871-910D-4F59-808B-89DAF228CD6B}" presName="bullet5c" presStyleLbl="node1" presStyleIdx="2" presStyleCnt="5"/>
      <dgm:spPr/>
    </dgm:pt>
    <dgm:pt modelId="{BAC3B370-79B7-4E2A-8C56-3511523BA29D}" type="pres">
      <dgm:prSet presAssocID="{820D1871-910D-4F59-808B-89DAF228CD6B}" presName="textBox5c" presStyleLbl="revTx" presStyleIdx="2" presStyleCnt="5">
        <dgm:presLayoutVars>
          <dgm:bulletEnabled val="1"/>
        </dgm:presLayoutVars>
      </dgm:prSet>
      <dgm:spPr/>
    </dgm:pt>
    <dgm:pt modelId="{2B9E8505-B39D-4518-B2EE-6E4D0CC69CDB}" type="pres">
      <dgm:prSet presAssocID="{2A7F17E9-85CA-41D4-BD97-6EF45B26E10B}" presName="bullet5d" presStyleLbl="node1" presStyleIdx="3" presStyleCnt="5"/>
      <dgm:spPr/>
    </dgm:pt>
    <dgm:pt modelId="{5D259339-DD9C-4516-964F-9027E08BF1D1}" type="pres">
      <dgm:prSet presAssocID="{2A7F17E9-85CA-41D4-BD97-6EF45B26E10B}" presName="textBox5d" presStyleLbl="revTx" presStyleIdx="3" presStyleCnt="5">
        <dgm:presLayoutVars>
          <dgm:bulletEnabled val="1"/>
        </dgm:presLayoutVars>
      </dgm:prSet>
      <dgm:spPr/>
    </dgm:pt>
    <dgm:pt modelId="{2D3C6824-52AE-496F-839D-5EE92113C6B0}" type="pres">
      <dgm:prSet presAssocID="{FC22220A-841D-465C-B4E2-0800CC417F92}" presName="bullet5e" presStyleLbl="node1" presStyleIdx="4" presStyleCnt="5"/>
      <dgm:spPr/>
    </dgm:pt>
    <dgm:pt modelId="{A3111565-5C02-41C9-BA7E-A5CD8E4F437A}" type="pres">
      <dgm:prSet presAssocID="{FC22220A-841D-465C-B4E2-0800CC417F9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34F4A033-9C8F-4D10-AFCE-FD019953BB46}" srcId="{3F75814A-97E7-42ED-9BBF-98CFCA6E3994}" destId="{9B68648E-D823-45E2-BAB1-60F4127E036D}" srcOrd="0" destOrd="0" parTransId="{01F964FA-D520-4A9E-97C1-510D4C0CD0D4}" sibTransId="{D506F3F2-6ED3-46AB-99C2-6BDFE2BF49BE}"/>
    <dgm:cxn modelId="{CFD0483F-0899-450F-880A-9C400CDCF228}" srcId="{3F75814A-97E7-42ED-9BBF-98CFCA6E3994}" destId="{820D1871-910D-4F59-808B-89DAF228CD6B}" srcOrd="2" destOrd="0" parTransId="{802C2A78-281D-40B5-AC4E-2E0F4E2B1A67}" sibTransId="{AB623EFE-0A5D-442F-8456-6C0744333B84}"/>
    <dgm:cxn modelId="{DBB57A41-3B43-41A7-8F31-E39A7BE8D3BF}" type="presOf" srcId="{820D1871-910D-4F59-808B-89DAF228CD6B}" destId="{BAC3B370-79B7-4E2A-8C56-3511523BA29D}" srcOrd="0" destOrd="0" presId="urn:microsoft.com/office/officeart/2005/8/layout/arrow2"/>
    <dgm:cxn modelId="{3689F16B-09CB-444E-8E56-B8B8F61A2337}" type="presOf" srcId="{3F75814A-97E7-42ED-9BBF-98CFCA6E3994}" destId="{CE64788F-3CBB-41D0-94C0-316EA9B1C032}" srcOrd="0" destOrd="0" presId="urn:microsoft.com/office/officeart/2005/8/layout/arrow2"/>
    <dgm:cxn modelId="{A8E20677-D1C7-44C0-B5C3-C3FD314B9C1E}" type="presOf" srcId="{FC22220A-841D-465C-B4E2-0800CC417F92}" destId="{A3111565-5C02-41C9-BA7E-A5CD8E4F437A}" srcOrd="0" destOrd="0" presId="urn:microsoft.com/office/officeart/2005/8/layout/arrow2"/>
    <dgm:cxn modelId="{58B792A6-E23F-4284-AD34-01CC9322BC3A}" srcId="{3F75814A-97E7-42ED-9BBF-98CFCA6E3994}" destId="{A20858E3-E09D-4E2B-A800-34BEB01076DE}" srcOrd="1" destOrd="0" parTransId="{46C93B5A-42CB-4F6B-B379-0062DF2E24CF}" sibTransId="{85CA9624-2CC8-49A0-BCEF-B5960BBA104B}"/>
    <dgm:cxn modelId="{2DB5A0A8-0207-4C49-9BB2-7AFC795B4DCD}" srcId="{3F75814A-97E7-42ED-9BBF-98CFCA6E3994}" destId="{2A7F17E9-85CA-41D4-BD97-6EF45B26E10B}" srcOrd="3" destOrd="0" parTransId="{22A38B68-78F3-47E2-90DD-65A94F4979DE}" sibTransId="{68889CD4-B005-42A8-9080-A81EEE88EA26}"/>
    <dgm:cxn modelId="{CBB651B8-C0C4-4B9E-8809-C24AC4C5966E}" type="presOf" srcId="{2A7F17E9-85CA-41D4-BD97-6EF45B26E10B}" destId="{5D259339-DD9C-4516-964F-9027E08BF1D1}" srcOrd="0" destOrd="0" presId="urn:microsoft.com/office/officeart/2005/8/layout/arrow2"/>
    <dgm:cxn modelId="{70C164C0-1F1D-4230-9185-C780DE83A895}" type="presOf" srcId="{9B68648E-D823-45E2-BAB1-60F4127E036D}" destId="{DE4DC7EE-6633-443D-923C-CE240833F18F}" srcOrd="0" destOrd="0" presId="urn:microsoft.com/office/officeart/2005/8/layout/arrow2"/>
    <dgm:cxn modelId="{FFFC50CE-7599-4798-A29E-63056E1D25F5}" srcId="{3F75814A-97E7-42ED-9BBF-98CFCA6E3994}" destId="{FC22220A-841D-465C-B4E2-0800CC417F92}" srcOrd="4" destOrd="0" parTransId="{D5FA5BD7-13B5-42F7-B061-033C9A827194}" sibTransId="{0CB0698D-8C8B-4FC4-9E87-363689617C5B}"/>
    <dgm:cxn modelId="{CC446EEB-3F21-457B-81A2-5A4EAC8BEE5F}" type="presOf" srcId="{A20858E3-E09D-4E2B-A800-34BEB01076DE}" destId="{CCDAD641-E91A-428C-8AE1-5D86076A9302}" srcOrd="0" destOrd="0" presId="urn:microsoft.com/office/officeart/2005/8/layout/arrow2"/>
    <dgm:cxn modelId="{EE411545-848B-4348-BB65-ABD81FED77F8}" type="presParOf" srcId="{CE64788F-3CBB-41D0-94C0-316EA9B1C032}" destId="{3EB61291-986F-40B4-8151-96A178F2864E}" srcOrd="0" destOrd="0" presId="urn:microsoft.com/office/officeart/2005/8/layout/arrow2"/>
    <dgm:cxn modelId="{00A0CC61-64C7-493F-BAFE-E10192BABAAE}" type="presParOf" srcId="{CE64788F-3CBB-41D0-94C0-316EA9B1C032}" destId="{CB88AEC2-215C-4A92-B601-13DB63CE4D85}" srcOrd="1" destOrd="0" presId="urn:microsoft.com/office/officeart/2005/8/layout/arrow2"/>
    <dgm:cxn modelId="{4657C791-9CF8-4282-8B9C-ACFDC648D978}" type="presParOf" srcId="{CB88AEC2-215C-4A92-B601-13DB63CE4D85}" destId="{B7C1B771-1FE0-4485-A016-B7A8064B6C72}" srcOrd="0" destOrd="0" presId="urn:microsoft.com/office/officeart/2005/8/layout/arrow2"/>
    <dgm:cxn modelId="{DE8A5322-9A0A-4E59-9ADB-17D039978BBF}" type="presParOf" srcId="{CB88AEC2-215C-4A92-B601-13DB63CE4D85}" destId="{DE4DC7EE-6633-443D-923C-CE240833F18F}" srcOrd="1" destOrd="0" presId="urn:microsoft.com/office/officeart/2005/8/layout/arrow2"/>
    <dgm:cxn modelId="{B3C51509-22A1-4BD8-B481-AB3C9DBC556F}" type="presParOf" srcId="{CB88AEC2-215C-4A92-B601-13DB63CE4D85}" destId="{4212BABD-1471-4A49-B28C-B1D3F60B5D03}" srcOrd="2" destOrd="0" presId="urn:microsoft.com/office/officeart/2005/8/layout/arrow2"/>
    <dgm:cxn modelId="{6EECE2CB-6437-43D1-8F33-A1A2350A76A3}" type="presParOf" srcId="{CB88AEC2-215C-4A92-B601-13DB63CE4D85}" destId="{CCDAD641-E91A-428C-8AE1-5D86076A9302}" srcOrd="3" destOrd="0" presId="urn:microsoft.com/office/officeart/2005/8/layout/arrow2"/>
    <dgm:cxn modelId="{934D619A-83F0-4FDD-B2FF-42102EB7DFBB}" type="presParOf" srcId="{CB88AEC2-215C-4A92-B601-13DB63CE4D85}" destId="{92DBAC7A-8E4F-4031-813B-4287A59FDA9E}" srcOrd="4" destOrd="0" presId="urn:microsoft.com/office/officeart/2005/8/layout/arrow2"/>
    <dgm:cxn modelId="{E9E29DC2-B9BB-4974-80BF-E24A90B8403E}" type="presParOf" srcId="{CB88AEC2-215C-4A92-B601-13DB63CE4D85}" destId="{BAC3B370-79B7-4E2A-8C56-3511523BA29D}" srcOrd="5" destOrd="0" presId="urn:microsoft.com/office/officeart/2005/8/layout/arrow2"/>
    <dgm:cxn modelId="{8B761019-15E7-49E5-9367-7187DED36F39}" type="presParOf" srcId="{CB88AEC2-215C-4A92-B601-13DB63CE4D85}" destId="{2B9E8505-B39D-4518-B2EE-6E4D0CC69CDB}" srcOrd="6" destOrd="0" presId="urn:microsoft.com/office/officeart/2005/8/layout/arrow2"/>
    <dgm:cxn modelId="{75F0F0C5-8DE4-4805-A013-CF3F5B70954F}" type="presParOf" srcId="{CB88AEC2-215C-4A92-B601-13DB63CE4D85}" destId="{5D259339-DD9C-4516-964F-9027E08BF1D1}" srcOrd="7" destOrd="0" presId="urn:microsoft.com/office/officeart/2005/8/layout/arrow2"/>
    <dgm:cxn modelId="{A2210E8C-EAA8-4577-B24F-22F2C551D55E}" type="presParOf" srcId="{CB88AEC2-215C-4A92-B601-13DB63CE4D85}" destId="{2D3C6824-52AE-496F-839D-5EE92113C6B0}" srcOrd="8" destOrd="0" presId="urn:microsoft.com/office/officeart/2005/8/layout/arrow2"/>
    <dgm:cxn modelId="{2B8D0CC3-86EC-44DF-B29B-16B1289A25AF}" type="presParOf" srcId="{CB88AEC2-215C-4A92-B601-13DB63CE4D85}" destId="{A3111565-5C02-41C9-BA7E-A5CD8E4F437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ECFD-D8FC-4D10-A480-E0D40189DC41}">
      <dsp:nvSpPr>
        <dsp:cNvPr id="0" name=""/>
        <dsp:cNvSpPr/>
      </dsp:nvSpPr>
      <dsp:spPr>
        <a:xfrm>
          <a:off x="7318649" y="192867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86BF7-A522-4EC5-ACA7-2B67D31F4319}">
      <dsp:nvSpPr>
        <dsp:cNvPr id="0" name=""/>
        <dsp:cNvSpPr/>
      </dsp:nvSpPr>
      <dsp:spPr>
        <a:xfrm>
          <a:off x="6706649" y="192867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FF8C4-8055-490F-BD5E-5F5D67D78F2F}">
      <dsp:nvSpPr>
        <dsp:cNvPr id="0" name=""/>
        <dsp:cNvSpPr/>
      </dsp:nvSpPr>
      <dsp:spPr>
        <a:xfrm>
          <a:off x="6094650" y="192867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2A1F9-CF4B-4F51-BC1E-8E2AB96BD202}">
      <dsp:nvSpPr>
        <dsp:cNvPr id="0" name=""/>
        <dsp:cNvSpPr/>
      </dsp:nvSpPr>
      <dsp:spPr>
        <a:xfrm>
          <a:off x="5482651" y="192867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BD0E07-717E-4B42-AF9A-891483B8570D}">
      <dsp:nvSpPr>
        <dsp:cNvPr id="0" name=""/>
        <dsp:cNvSpPr/>
      </dsp:nvSpPr>
      <dsp:spPr>
        <a:xfrm>
          <a:off x="4870652" y="192867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13F93-6A8F-4462-8790-1F813E34DEE3}">
      <dsp:nvSpPr>
        <dsp:cNvPr id="0" name=""/>
        <dsp:cNvSpPr/>
      </dsp:nvSpPr>
      <dsp:spPr>
        <a:xfrm>
          <a:off x="3897750" y="1748547"/>
          <a:ext cx="721037" cy="7205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B2617-AFCD-4B18-B368-D570C9CCE9F5}">
      <dsp:nvSpPr>
        <dsp:cNvPr id="0" name=""/>
        <dsp:cNvSpPr/>
      </dsp:nvSpPr>
      <dsp:spPr>
        <a:xfrm>
          <a:off x="6731222" y="1184462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97A73C-DDB8-4018-ADC3-206D82D23BE2}">
      <dsp:nvSpPr>
        <dsp:cNvPr id="0" name=""/>
        <dsp:cNvSpPr/>
      </dsp:nvSpPr>
      <dsp:spPr>
        <a:xfrm>
          <a:off x="6731222" y="2678359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C36E2B-5EAE-4374-80C9-BC7908322CEB}">
      <dsp:nvSpPr>
        <dsp:cNvPr id="0" name=""/>
        <dsp:cNvSpPr/>
      </dsp:nvSpPr>
      <dsp:spPr>
        <a:xfrm>
          <a:off x="7052963" y="1508255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F9D3C-59AB-4FB6-9EBC-338F1C005233}">
      <dsp:nvSpPr>
        <dsp:cNvPr id="0" name=""/>
        <dsp:cNvSpPr/>
      </dsp:nvSpPr>
      <dsp:spPr>
        <a:xfrm>
          <a:off x="7074463" y="2356389"/>
          <a:ext cx="360134" cy="360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89939-2466-48AF-BF8A-D68E5F6AD3E8}">
      <dsp:nvSpPr>
        <dsp:cNvPr id="0" name=""/>
        <dsp:cNvSpPr/>
      </dsp:nvSpPr>
      <dsp:spPr>
        <a:xfrm>
          <a:off x="0" y="285644"/>
          <a:ext cx="3646654" cy="3646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Spend Analytics </a:t>
          </a:r>
        </a:p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ABC Ltd.</a:t>
          </a:r>
          <a:endParaRPr lang="en-IN" sz="4000" kern="1200" dirty="0"/>
        </a:p>
      </dsp:txBody>
      <dsp:txXfrm>
        <a:off x="534040" y="819635"/>
        <a:ext cx="2578574" cy="25783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A700F-FD1F-4B79-B5F9-E869DA358FC7}">
      <dsp:nvSpPr>
        <dsp:cNvPr id="0" name=""/>
        <dsp:cNvSpPr/>
      </dsp:nvSpPr>
      <dsp:spPr>
        <a:xfrm>
          <a:off x="0" y="1307430"/>
          <a:ext cx="10515600" cy="174324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6B58C-B7CD-4550-AB77-F31F996EF3C0}">
      <dsp:nvSpPr>
        <dsp:cNvPr id="0" name=""/>
        <dsp:cNvSpPr/>
      </dsp:nvSpPr>
      <dsp:spPr>
        <a:xfrm>
          <a:off x="0" y="4811"/>
          <a:ext cx="3049934" cy="174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</a:t>
          </a:r>
          <a:r>
            <a:rPr lang="en-IN" sz="1600" kern="1200" baseline="30000" dirty="0"/>
            <a:t>st </a:t>
          </a:r>
          <a:r>
            <a:rPr lang="en-IN" sz="1600" kern="1200" dirty="0"/>
            <a:t>-Increase the capacity of China plant</a:t>
          </a:r>
        </a:p>
      </dsp:txBody>
      <dsp:txXfrm>
        <a:off x="0" y="4811"/>
        <a:ext cx="3049934" cy="1743240"/>
      </dsp:txXfrm>
    </dsp:sp>
    <dsp:sp modelId="{C15321EB-BE72-41EC-8E7B-DD4D39F00212}">
      <dsp:nvSpPr>
        <dsp:cNvPr id="0" name=""/>
        <dsp:cNvSpPr/>
      </dsp:nvSpPr>
      <dsp:spPr>
        <a:xfrm>
          <a:off x="1311683" y="1961145"/>
          <a:ext cx="435810" cy="4358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D25A-58FB-4083-B770-0904506F2DF4}">
      <dsp:nvSpPr>
        <dsp:cNvPr id="0" name=""/>
        <dsp:cNvSpPr/>
      </dsp:nvSpPr>
      <dsp:spPr>
        <a:xfrm>
          <a:off x="3207052" y="2614861"/>
          <a:ext cx="3049934" cy="174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</a:t>
          </a:r>
          <a:r>
            <a:rPr lang="en-IN" sz="1600" kern="1200" baseline="30000" dirty="0"/>
            <a:t>nd</a:t>
          </a:r>
          <a:r>
            <a:rPr lang="en-IN" sz="1600" kern="1200" dirty="0"/>
            <a:t> -Procure all Raw materials &amp; packaging materials from China &amp; other lowest regions like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olive oil from </a:t>
          </a:r>
          <a:r>
            <a:rPr lang="en-IN" sz="1600" kern="1200"/>
            <a:t>Romania/ France, coconut </a:t>
          </a:r>
          <a:r>
            <a:rPr lang="en-IN" sz="1600" kern="1200" dirty="0"/>
            <a:t>&amp; palm oil from Indonesia.</a:t>
          </a:r>
        </a:p>
      </dsp:txBody>
      <dsp:txXfrm>
        <a:off x="3207052" y="2614861"/>
        <a:ext cx="3049934" cy="1743240"/>
      </dsp:txXfrm>
    </dsp:sp>
    <dsp:sp modelId="{9EDA78C4-271B-40A7-93BD-92522A026409}">
      <dsp:nvSpPr>
        <dsp:cNvPr id="0" name=""/>
        <dsp:cNvSpPr/>
      </dsp:nvSpPr>
      <dsp:spPr>
        <a:xfrm>
          <a:off x="4514114" y="1961145"/>
          <a:ext cx="435810" cy="435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979FF-A49B-4089-8D7E-08952EA1D8EE}">
      <dsp:nvSpPr>
        <dsp:cNvPr id="0" name=""/>
        <dsp:cNvSpPr/>
      </dsp:nvSpPr>
      <dsp:spPr>
        <a:xfrm>
          <a:off x="6409484" y="0"/>
          <a:ext cx="3049934" cy="174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3</a:t>
          </a:r>
          <a:r>
            <a:rPr lang="en-IN" sz="1600" kern="1200" baseline="30000" dirty="0"/>
            <a:t>rd</a:t>
          </a:r>
          <a:r>
            <a:rPr lang="en-IN" sz="1600" kern="1200" dirty="0"/>
            <a:t> -Use the China manpower to increase productivity</a:t>
          </a:r>
        </a:p>
      </dsp:txBody>
      <dsp:txXfrm>
        <a:off x="6409484" y="0"/>
        <a:ext cx="3049934" cy="1743240"/>
      </dsp:txXfrm>
    </dsp:sp>
    <dsp:sp modelId="{A300AB3C-AB73-47BD-A867-6C247A9B3C2A}">
      <dsp:nvSpPr>
        <dsp:cNvPr id="0" name=""/>
        <dsp:cNvSpPr/>
      </dsp:nvSpPr>
      <dsp:spPr>
        <a:xfrm>
          <a:off x="7716546" y="1961145"/>
          <a:ext cx="435810" cy="4358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8EA06-E496-45A4-A6EA-5291CF540CDC}">
      <dsp:nvSpPr>
        <dsp:cNvPr id="0" name=""/>
        <dsp:cNvSpPr/>
      </dsp:nvSpPr>
      <dsp:spPr>
        <a:xfrm>
          <a:off x="4960" y="174543"/>
          <a:ext cx="1691524" cy="8457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USA  </a:t>
          </a:r>
          <a:endParaRPr lang="en-IN" sz="2600" kern="1200"/>
        </a:p>
      </dsp:txBody>
      <dsp:txXfrm>
        <a:off x="29732" y="199315"/>
        <a:ext cx="1641980" cy="796218"/>
      </dsp:txXfrm>
    </dsp:sp>
    <dsp:sp modelId="{A7FF04A2-7038-4727-A50B-CEEF161BC5EE}">
      <dsp:nvSpPr>
        <dsp:cNvPr id="0" name=""/>
        <dsp:cNvSpPr/>
      </dsp:nvSpPr>
      <dsp:spPr>
        <a:xfrm>
          <a:off x="174112" y="1020305"/>
          <a:ext cx="169152" cy="634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321"/>
              </a:lnTo>
              <a:lnTo>
                <a:pt x="169152" y="6343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0BB70-ACDB-431E-AAD5-54CA987721D5}">
      <dsp:nvSpPr>
        <dsp:cNvPr id="0" name=""/>
        <dsp:cNvSpPr/>
      </dsp:nvSpPr>
      <dsp:spPr>
        <a:xfrm>
          <a:off x="343265" y="1231746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Neveda</a:t>
          </a:r>
          <a:endParaRPr lang="en-IN" sz="2400" kern="1200" dirty="0"/>
        </a:p>
      </dsp:txBody>
      <dsp:txXfrm>
        <a:off x="368037" y="1256518"/>
        <a:ext cx="1303675" cy="796218"/>
      </dsp:txXfrm>
    </dsp:sp>
    <dsp:sp modelId="{4A2FA88D-3635-4957-8C82-827A2DF72808}">
      <dsp:nvSpPr>
        <dsp:cNvPr id="0" name=""/>
        <dsp:cNvSpPr/>
      </dsp:nvSpPr>
      <dsp:spPr>
        <a:xfrm>
          <a:off x="174112" y="1020305"/>
          <a:ext cx="169152" cy="169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524"/>
              </a:lnTo>
              <a:lnTo>
                <a:pt x="169152" y="16915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5C5D3-E099-4621-99BA-B49209926354}">
      <dsp:nvSpPr>
        <dsp:cNvPr id="0" name=""/>
        <dsp:cNvSpPr/>
      </dsp:nvSpPr>
      <dsp:spPr>
        <a:xfrm>
          <a:off x="343265" y="2288948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Texas</a:t>
          </a:r>
          <a:endParaRPr lang="en-IN" sz="2400" kern="1200" dirty="0"/>
        </a:p>
      </dsp:txBody>
      <dsp:txXfrm>
        <a:off x="368037" y="2313720"/>
        <a:ext cx="1303675" cy="796218"/>
      </dsp:txXfrm>
    </dsp:sp>
    <dsp:sp modelId="{8B683A89-5298-4C1D-BBD7-3A8EA5ABC224}">
      <dsp:nvSpPr>
        <dsp:cNvPr id="0" name=""/>
        <dsp:cNvSpPr/>
      </dsp:nvSpPr>
      <dsp:spPr>
        <a:xfrm>
          <a:off x="174112" y="1020305"/>
          <a:ext cx="169152" cy="2748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727"/>
              </a:lnTo>
              <a:lnTo>
                <a:pt x="169152" y="27487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8962-C9D6-4BFB-AC9F-EF12DE2E7E12}">
      <dsp:nvSpPr>
        <dsp:cNvPr id="0" name=""/>
        <dsp:cNvSpPr/>
      </dsp:nvSpPr>
      <dsp:spPr>
        <a:xfrm>
          <a:off x="343265" y="3346151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Florida  </a:t>
          </a:r>
          <a:endParaRPr lang="en-IN" sz="2400" kern="1200" dirty="0"/>
        </a:p>
      </dsp:txBody>
      <dsp:txXfrm>
        <a:off x="368037" y="3370923"/>
        <a:ext cx="1303675" cy="796218"/>
      </dsp:txXfrm>
    </dsp:sp>
    <dsp:sp modelId="{07BF1841-E53C-4B49-B3C9-D881B085C1CD}">
      <dsp:nvSpPr>
        <dsp:cNvPr id="0" name=""/>
        <dsp:cNvSpPr/>
      </dsp:nvSpPr>
      <dsp:spPr>
        <a:xfrm>
          <a:off x="2119365" y="174543"/>
          <a:ext cx="1691524" cy="845762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Europe </a:t>
          </a:r>
          <a:endParaRPr lang="en-IN" sz="2600" kern="1200" dirty="0"/>
        </a:p>
      </dsp:txBody>
      <dsp:txXfrm>
        <a:off x="2144137" y="199315"/>
        <a:ext cx="1641980" cy="796218"/>
      </dsp:txXfrm>
    </dsp:sp>
    <dsp:sp modelId="{DD5AE85D-61CE-4FEE-96F6-73289E1F7B77}">
      <dsp:nvSpPr>
        <dsp:cNvPr id="0" name=""/>
        <dsp:cNvSpPr/>
      </dsp:nvSpPr>
      <dsp:spPr>
        <a:xfrm>
          <a:off x="2288518" y="1020305"/>
          <a:ext cx="169152" cy="634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321"/>
              </a:lnTo>
              <a:lnTo>
                <a:pt x="169152" y="6343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0D6EB-6009-4429-8226-FFE550CA02DA}">
      <dsp:nvSpPr>
        <dsp:cNvPr id="0" name=""/>
        <dsp:cNvSpPr/>
      </dsp:nvSpPr>
      <dsp:spPr>
        <a:xfrm>
          <a:off x="2457670" y="1231746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Romania</a:t>
          </a:r>
          <a:endParaRPr lang="en-IN" sz="2400" kern="1200"/>
        </a:p>
      </dsp:txBody>
      <dsp:txXfrm>
        <a:off x="2482442" y="1256518"/>
        <a:ext cx="1303675" cy="796218"/>
      </dsp:txXfrm>
    </dsp:sp>
    <dsp:sp modelId="{F99B2803-7C48-4F6E-BDC0-AA69ADF41DCC}">
      <dsp:nvSpPr>
        <dsp:cNvPr id="0" name=""/>
        <dsp:cNvSpPr/>
      </dsp:nvSpPr>
      <dsp:spPr>
        <a:xfrm>
          <a:off x="2288518" y="1020305"/>
          <a:ext cx="169152" cy="169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524"/>
              </a:lnTo>
              <a:lnTo>
                <a:pt x="169152" y="16915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9BB25-3EB5-4DB5-A15B-558DA46E2AE0}">
      <dsp:nvSpPr>
        <dsp:cNvPr id="0" name=""/>
        <dsp:cNvSpPr/>
      </dsp:nvSpPr>
      <dsp:spPr>
        <a:xfrm>
          <a:off x="2457670" y="2288948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France</a:t>
          </a:r>
          <a:endParaRPr lang="en-IN" sz="2400" kern="1200"/>
        </a:p>
      </dsp:txBody>
      <dsp:txXfrm>
        <a:off x="2482442" y="2313720"/>
        <a:ext cx="1303675" cy="796218"/>
      </dsp:txXfrm>
    </dsp:sp>
    <dsp:sp modelId="{9D02F5B3-0AFC-40B4-AFB6-AAEA93078402}">
      <dsp:nvSpPr>
        <dsp:cNvPr id="0" name=""/>
        <dsp:cNvSpPr/>
      </dsp:nvSpPr>
      <dsp:spPr>
        <a:xfrm>
          <a:off x="2288518" y="1020305"/>
          <a:ext cx="169152" cy="2748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727"/>
              </a:lnTo>
              <a:lnTo>
                <a:pt x="169152" y="27487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9618-DE0A-4B1A-BA9E-8B78B89CC249}">
      <dsp:nvSpPr>
        <dsp:cNvPr id="0" name=""/>
        <dsp:cNvSpPr/>
      </dsp:nvSpPr>
      <dsp:spPr>
        <a:xfrm>
          <a:off x="2457670" y="3346151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Sweden </a:t>
          </a:r>
          <a:endParaRPr lang="en-IN" sz="2400" kern="1200"/>
        </a:p>
      </dsp:txBody>
      <dsp:txXfrm>
        <a:off x="2482442" y="3370923"/>
        <a:ext cx="1303675" cy="796218"/>
      </dsp:txXfrm>
    </dsp:sp>
    <dsp:sp modelId="{7DDB3520-D4DA-454A-B981-46C67733F28D}">
      <dsp:nvSpPr>
        <dsp:cNvPr id="0" name=""/>
        <dsp:cNvSpPr/>
      </dsp:nvSpPr>
      <dsp:spPr>
        <a:xfrm>
          <a:off x="4233771" y="174543"/>
          <a:ext cx="1691524" cy="84576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Asia-Paciﬁc </a:t>
          </a:r>
          <a:endParaRPr lang="en-IN" sz="2600" kern="1200" dirty="0"/>
        </a:p>
      </dsp:txBody>
      <dsp:txXfrm>
        <a:off x="4258543" y="199315"/>
        <a:ext cx="1641980" cy="796218"/>
      </dsp:txXfrm>
    </dsp:sp>
    <dsp:sp modelId="{692E2229-8C10-44F1-AD72-396882D49441}">
      <dsp:nvSpPr>
        <dsp:cNvPr id="0" name=""/>
        <dsp:cNvSpPr/>
      </dsp:nvSpPr>
      <dsp:spPr>
        <a:xfrm>
          <a:off x="4402923" y="1020305"/>
          <a:ext cx="169152" cy="634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321"/>
              </a:lnTo>
              <a:lnTo>
                <a:pt x="169152" y="6343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F4493-F8E8-4EE3-B396-53B7E9687C2D}">
      <dsp:nvSpPr>
        <dsp:cNvPr id="0" name=""/>
        <dsp:cNvSpPr/>
      </dsp:nvSpPr>
      <dsp:spPr>
        <a:xfrm>
          <a:off x="4572076" y="1231746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Australia</a:t>
          </a:r>
          <a:endParaRPr lang="en-IN" sz="2400" kern="1200"/>
        </a:p>
      </dsp:txBody>
      <dsp:txXfrm>
        <a:off x="4596848" y="1256518"/>
        <a:ext cx="1303675" cy="796218"/>
      </dsp:txXfrm>
    </dsp:sp>
    <dsp:sp modelId="{E5C3FCE9-04CB-4181-9413-30B82D23B26D}">
      <dsp:nvSpPr>
        <dsp:cNvPr id="0" name=""/>
        <dsp:cNvSpPr/>
      </dsp:nvSpPr>
      <dsp:spPr>
        <a:xfrm>
          <a:off x="4402923" y="1020305"/>
          <a:ext cx="169152" cy="169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524"/>
              </a:lnTo>
              <a:lnTo>
                <a:pt x="169152" y="16915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194EC-8E9F-4647-9AF8-AC0E08C8370E}">
      <dsp:nvSpPr>
        <dsp:cNvPr id="0" name=""/>
        <dsp:cNvSpPr/>
      </dsp:nvSpPr>
      <dsp:spPr>
        <a:xfrm>
          <a:off x="4572076" y="2288948"/>
          <a:ext cx="1353219" cy="84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Indonesia</a:t>
          </a:r>
          <a:endParaRPr lang="en-IN" sz="2400" kern="1200"/>
        </a:p>
      </dsp:txBody>
      <dsp:txXfrm>
        <a:off x="4596848" y="2313720"/>
        <a:ext cx="1303675" cy="796218"/>
      </dsp:txXfrm>
    </dsp:sp>
    <dsp:sp modelId="{C986F44D-835C-4D81-96A4-04EEE1296D2D}">
      <dsp:nvSpPr>
        <dsp:cNvPr id="0" name=""/>
        <dsp:cNvSpPr/>
      </dsp:nvSpPr>
      <dsp:spPr>
        <a:xfrm>
          <a:off x="6348176" y="174543"/>
          <a:ext cx="1691524" cy="845762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China </a:t>
          </a:r>
          <a:endParaRPr lang="en-IN" sz="2600" kern="1200"/>
        </a:p>
      </dsp:txBody>
      <dsp:txXfrm>
        <a:off x="6372948" y="199315"/>
        <a:ext cx="1641980" cy="796218"/>
      </dsp:txXfrm>
    </dsp:sp>
    <dsp:sp modelId="{6C1AA6FE-3481-4DAE-8500-D57257A0D60B}">
      <dsp:nvSpPr>
        <dsp:cNvPr id="0" name=""/>
        <dsp:cNvSpPr/>
      </dsp:nvSpPr>
      <dsp:spPr>
        <a:xfrm>
          <a:off x="8462582" y="174543"/>
          <a:ext cx="1691524" cy="84576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Africa</a:t>
          </a:r>
          <a:endParaRPr lang="en-IN" sz="2600" kern="1200"/>
        </a:p>
      </dsp:txBody>
      <dsp:txXfrm>
        <a:off x="8487354" y="199315"/>
        <a:ext cx="1641980" cy="796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14969-CFF7-4C00-BEE0-B1277B4C4DB9}">
      <dsp:nvSpPr>
        <dsp:cNvPr id="0" name=""/>
        <dsp:cNvSpPr/>
      </dsp:nvSpPr>
      <dsp:spPr>
        <a:xfrm rot="16200000">
          <a:off x="1168254" y="-1167021"/>
          <a:ext cx="870938" cy="320498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worlds largest manufacturer of bathing soaps</a:t>
          </a:r>
          <a:endParaRPr lang="en-IN" sz="1800" kern="1200" dirty="0"/>
        </a:p>
      </dsp:txBody>
      <dsp:txXfrm rot="5400000">
        <a:off x="1233" y="174188"/>
        <a:ext cx="3204981" cy="522562"/>
      </dsp:txXfrm>
    </dsp:sp>
    <dsp:sp modelId="{28BEACE5-938E-48CA-88D3-E4E0B35B1D29}">
      <dsp:nvSpPr>
        <dsp:cNvPr id="0" name=""/>
        <dsp:cNvSpPr/>
      </dsp:nvSpPr>
      <dsp:spPr>
        <a:xfrm rot="16200000">
          <a:off x="4613609" y="-1167021"/>
          <a:ext cx="870938" cy="3204981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HQ located in Milwaukee,WI,USA</a:t>
          </a:r>
          <a:endParaRPr lang="en-IN" sz="1800" kern="1200" dirty="0"/>
        </a:p>
      </dsp:txBody>
      <dsp:txXfrm rot="5400000">
        <a:off x="3446588" y="174188"/>
        <a:ext cx="3204981" cy="522562"/>
      </dsp:txXfrm>
    </dsp:sp>
    <dsp:sp modelId="{ECE48841-E77B-42EC-AF73-4BF26C38F309}">
      <dsp:nvSpPr>
        <dsp:cNvPr id="0" name=""/>
        <dsp:cNvSpPr/>
      </dsp:nvSpPr>
      <dsp:spPr>
        <a:xfrm rot="16200000">
          <a:off x="8058963" y="-1167021"/>
          <a:ext cx="870938" cy="3204981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 subsidiaries world wide</a:t>
          </a:r>
          <a:endParaRPr lang="en-IN" sz="1800" kern="1200" dirty="0"/>
        </a:p>
      </dsp:txBody>
      <dsp:txXfrm rot="5400000">
        <a:off x="6891942" y="174188"/>
        <a:ext cx="3204981" cy="522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977D0-2EC1-44BB-9A03-94C67F7EA37D}">
      <dsp:nvSpPr>
        <dsp:cNvPr id="0" name=""/>
        <dsp:cNvSpPr/>
      </dsp:nvSpPr>
      <dsp:spPr>
        <a:xfrm>
          <a:off x="5173109" y="1565838"/>
          <a:ext cx="3535120" cy="77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827"/>
              </a:lnTo>
              <a:lnTo>
                <a:pt x="3535120" y="497827"/>
              </a:lnTo>
              <a:lnTo>
                <a:pt x="3535120" y="771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35F1A-1B55-471E-984E-F9B55034685E}">
      <dsp:nvSpPr>
        <dsp:cNvPr id="0" name=""/>
        <dsp:cNvSpPr/>
      </dsp:nvSpPr>
      <dsp:spPr>
        <a:xfrm>
          <a:off x="5047773" y="1565838"/>
          <a:ext cx="91440" cy="775394"/>
        </a:xfrm>
        <a:custGeom>
          <a:avLst/>
          <a:gdLst/>
          <a:ahLst/>
          <a:cxnLst/>
          <a:rect l="0" t="0" r="0" b="0"/>
          <a:pathLst>
            <a:path>
              <a:moveTo>
                <a:pt x="125336" y="0"/>
              </a:moveTo>
              <a:lnTo>
                <a:pt x="125336" y="501414"/>
              </a:lnTo>
              <a:lnTo>
                <a:pt x="45720" y="501414"/>
              </a:lnTo>
              <a:lnTo>
                <a:pt x="45720" y="7753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E45F-1270-4FC8-9B79-D9E7A6C752DF}">
      <dsp:nvSpPr>
        <dsp:cNvPr id="0" name=""/>
        <dsp:cNvSpPr/>
      </dsp:nvSpPr>
      <dsp:spPr>
        <a:xfrm>
          <a:off x="1478756" y="1565838"/>
          <a:ext cx="3694353" cy="771807"/>
        </a:xfrm>
        <a:custGeom>
          <a:avLst/>
          <a:gdLst/>
          <a:ahLst/>
          <a:cxnLst/>
          <a:rect l="0" t="0" r="0" b="0"/>
          <a:pathLst>
            <a:path>
              <a:moveTo>
                <a:pt x="3694353" y="0"/>
              </a:moveTo>
              <a:lnTo>
                <a:pt x="3694353" y="497827"/>
              </a:lnTo>
              <a:lnTo>
                <a:pt x="0" y="497827"/>
              </a:lnTo>
              <a:lnTo>
                <a:pt x="0" y="771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4B11F-6E1C-4D4F-B423-61CBCDD1B8ED}">
      <dsp:nvSpPr>
        <dsp:cNvPr id="0" name=""/>
        <dsp:cNvSpPr/>
      </dsp:nvSpPr>
      <dsp:spPr>
        <a:xfrm>
          <a:off x="3694353" y="-312181"/>
          <a:ext cx="2957512" cy="187802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3A0A19-80FD-4CF8-9EEB-E66D57FB1BE8}">
      <dsp:nvSpPr>
        <dsp:cNvPr id="0" name=""/>
        <dsp:cNvSpPr/>
      </dsp:nvSpPr>
      <dsp:spPr>
        <a:xfrm>
          <a:off x="4022965" y="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Soap Brands</a:t>
          </a:r>
          <a:r>
            <a:rPr lang="en-US" sz="3400" kern="1200" dirty="0"/>
            <a:t> </a:t>
          </a:r>
          <a:endParaRPr lang="en-IN" sz="3400" kern="1200" dirty="0"/>
        </a:p>
      </dsp:txBody>
      <dsp:txXfrm>
        <a:off x="4077970" y="55005"/>
        <a:ext cx="2847502" cy="1768010"/>
      </dsp:txXfrm>
    </dsp:sp>
    <dsp:sp modelId="{97FA21C4-BA1B-4ACF-9A71-9AD0CB62CA38}">
      <dsp:nvSpPr>
        <dsp:cNvPr id="0" name=""/>
        <dsp:cNvSpPr/>
      </dsp:nvSpPr>
      <dsp:spPr>
        <a:xfrm>
          <a:off x="0" y="2337646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10C05-26D2-4CB9-866F-01E9859553E5}">
      <dsp:nvSpPr>
        <dsp:cNvPr id="0" name=""/>
        <dsp:cNvSpPr/>
      </dsp:nvSpPr>
      <dsp:spPr>
        <a:xfrm>
          <a:off x="328612" y="264982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Wild Rancher(Men)</a:t>
          </a:r>
        </a:p>
      </dsp:txBody>
      <dsp:txXfrm>
        <a:off x="383617" y="2704833"/>
        <a:ext cx="2847502" cy="1768010"/>
      </dsp:txXfrm>
    </dsp:sp>
    <dsp:sp modelId="{DD5DFA9D-4AC4-43C5-A4C9-1A318AEB77C7}">
      <dsp:nvSpPr>
        <dsp:cNvPr id="0" name=""/>
        <dsp:cNvSpPr/>
      </dsp:nvSpPr>
      <dsp:spPr>
        <a:xfrm>
          <a:off x="3614737" y="234123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7D0E2-5D20-4420-8FB7-531285505853}">
      <dsp:nvSpPr>
        <dsp:cNvPr id="0" name=""/>
        <dsp:cNvSpPr/>
      </dsp:nvSpPr>
      <dsp:spPr>
        <a:xfrm>
          <a:off x="3943349" y="265341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Tiger(Kids)</a:t>
          </a:r>
        </a:p>
      </dsp:txBody>
      <dsp:txXfrm>
        <a:off x="3998354" y="2708420"/>
        <a:ext cx="2847502" cy="1768010"/>
      </dsp:txXfrm>
    </dsp:sp>
    <dsp:sp modelId="{CA2693B7-E7E0-4055-938B-090325620823}">
      <dsp:nvSpPr>
        <dsp:cNvPr id="0" name=""/>
        <dsp:cNvSpPr/>
      </dsp:nvSpPr>
      <dsp:spPr>
        <a:xfrm>
          <a:off x="7229474" y="2337646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A20DB9-18BA-4D04-8409-06D59CFAF2EE}">
      <dsp:nvSpPr>
        <dsp:cNvPr id="0" name=""/>
        <dsp:cNvSpPr/>
      </dsp:nvSpPr>
      <dsp:spPr>
        <a:xfrm>
          <a:off x="7558086" y="264982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Alexa(Female)</a:t>
          </a:r>
          <a:r>
            <a:rPr lang="en-US" sz="3400" kern="1200" dirty="0"/>
            <a:t>  </a:t>
          </a:r>
          <a:endParaRPr lang="en-IN" sz="3400" kern="1200" dirty="0"/>
        </a:p>
      </dsp:txBody>
      <dsp:txXfrm>
        <a:off x="7613091" y="2704833"/>
        <a:ext cx="2847502" cy="1768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A839-34EE-4330-9DD0-F8A09B050695}">
      <dsp:nvSpPr>
        <dsp:cNvPr id="0" name=""/>
        <dsp:cNvSpPr/>
      </dsp:nvSpPr>
      <dsp:spPr>
        <a:xfrm>
          <a:off x="8692294" y="2358405"/>
          <a:ext cx="1605173" cy="38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93"/>
              </a:lnTo>
              <a:lnTo>
                <a:pt x="1605173" y="260293"/>
              </a:lnTo>
              <a:lnTo>
                <a:pt x="1605173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9F700-1BF9-4070-A849-5455328795CD}">
      <dsp:nvSpPr>
        <dsp:cNvPr id="0" name=""/>
        <dsp:cNvSpPr/>
      </dsp:nvSpPr>
      <dsp:spPr>
        <a:xfrm>
          <a:off x="8646574" y="2358405"/>
          <a:ext cx="91440" cy="381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2F19-5974-4355-AE4A-F86DBD3249C4}">
      <dsp:nvSpPr>
        <dsp:cNvPr id="0" name=""/>
        <dsp:cNvSpPr/>
      </dsp:nvSpPr>
      <dsp:spPr>
        <a:xfrm>
          <a:off x="7087120" y="2358405"/>
          <a:ext cx="1605173" cy="381958"/>
        </a:xfrm>
        <a:custGeom>
          <a:avLst/>
          <a:gdLst/>
          <a:ahLst/>
          <a:cxnLst/>
          <a:rect l="0" t="0" r="0" b="0"/>
          <a:pathLst>
            <a:path>
              <a:moveTo>
                <a:pt x="1605173" y="0"/>
              </a:moveTo>
              <a:lnTo>
                <a:pt x="1605173" y="260293"/>
              </a:lnTo>
              <a:lnTo>
                <a:pt x="0" y="260293"/>
              </a:lnTo>
              <a:lnTo>
                <a:pt x="0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8A0E-7A5E-4584-80E4-B63BB189D84F}">
      <dsp:nvSpPr>
        <dsp:cNvPr id="0" name=""/>
        <dsp:cNvSpPr/>
      </dsp:nvSpPr>
      <dsp:spPr>
        <a:xfrm>
          <a:off x="3876773" y="2358405"/>
          <a:ext cx="1605173" cy="38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93"/>
              </a:lnTo>
              <a:lnTo>
                <a:pt x="1605173" y="260293"/>
              </a:lnTo>
              <a:lnTo>
                <a:pt x="1605173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16BC5-6C53-4325-9C10-F37DBEB2363B}">
      <dsp:nvSpPr>
        <dsp:cNvPr id="0" name=""/>
        <dsp:cNvSpPr/>
      </dsp:nvSpPr>
      <dsp:spPr>
        <a:xfrm>
          <a:off x="3831053" y="2358405"/>
          <a:ext cx="91440" cy="381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C0D92-FE6A-4E29-9CDC-25B702CE2BAD}">
      <dsp:nvSpPr>
        <dsp:cNvPr id="0" name=""/>
        <dsp:cNvSpPr/>
      </dsp:nvSpPr>
      <dsp:spPr>
        <a:xfrm>
          <a:off x="2271599" y="2358405"/>
          <a:ext cx="1605173" cy="381958"/>
        </a:xfrm>
        <a:custGeom>
          <a:avLst/>
          <a:gdLst/>
          <a:ahLst/>
          <a:cxnLst/>
          <a:rect l="0" t="0" r="0" b="0"/>
          <a:pathLst>
            <a:path>
              <a:moveTo>
                <a:pt x="1605173" y="0"/>
              </a:moveTo>
              <a:lnTo>
                <a:pt x="1605173" y="260293"/>
              </a:lnTo>
              <a:lnTo>
                <a:pt x="0" y="260293"/>
              </a:lnTo>
              <a:lnTo>
                <a:pt x="0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54FE2-C2E9-402F-8677-11AF7DDB5BB8}">
      <dsp:nvSpPr>
        <dsp:cNvPr id="0" name=""/>
        <dsp:cNvSpPr/>
      </dsp:nvSpPr>
      <dsp:spPr>
        <a:xfrm>
          <a:off x="620706" y="2358405"/>
          <a:ext cx="91440" cy="381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B9754-117F-4178-AB7D-2C94AF14C81D}">
      <dsp:nvSpPr>
        <dsp:cNvPr id="0" name=""/>
        <dsp:cNvSpPr/>
      </dsp:nvSpPr>
      <dsp:spPr>
        <a:xfrm>
          <a:off x="9764" y="1524444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83FB3-6F64-440A-B90A-C8195D0CFACB}">
      <dsp:nvSpPr>
        <dsp:cNvPr id="0" name=""/>
        <dsp:cNvSpPr/>
      </dsp:nvSpPr>
      <dsp:spPr>
        <a:xfrm>
          <a:off x="155689" y="1663073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Potassium Hydroxide </a:t>
          </a:r>
          <a:r>
            <a:rPr lang="en-US" sz="1600" kern="1200" dirty="0"/>
            <a:t>  </a:t>
          </a:r>
          <a:endParaRPr lang="en-IN" sz="1600" kern="1200" dirty="0"/>
        </a:p>
      </dsp:txBody>
      <dsp:txXfrm>
        <a:off x="180115" y="1687499"/>
        <a:ext cx="1264471" cy="785108"/>
      </dsp:txXfrm>
    </dsp:sp>
    <dsp:sp modelId="{5E5100BC-1431-46B0-A4EC-6D51C1DADA2A}">
      <dsp:nvSpPr>
        <dsp:cNvPr id="0" name=""/>
        <dsp:cNvSpPr/>
      </dsp:nvSpPr>
      <dsp:spPr>
        <a:xfrm>
          <a:off x="9764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84F23-C81D-4DD8-8B6A-3F633D6C1FD3}">
      <dsp:nvSpPr>
        <dsp:cNvPr id="0" name=""/>
        <dsp:cNvSpPr/>
      </dsp:nvSpPr>
      <dsp:spPr>
        <a:xfrm>
          <a:off x="155689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Common for all Soaps</a:t>
          </a:r>
        </a:p>
      </dsp:txBody>
      <dsp:txXfrm>
        <a:off x="180115" y="2903417"/>
        <a:ext cx="1264471" cy="785108"/>
      </dsp:txXfrm>
    </dsp:sp>
    <dsp:sp modelId="{A0DBE0B4-4668-468D-9417-6D246F74D9E0}">
      <dsp:nvSpPr>
        <dsp:cNvPr id="0" name=""/>
        <dsp:cNvSpPr/>
      </dsp:nvSpPr>
      <dsp:spPr>
        <a:xfrm>
          <a:off x="3220111" y="1524444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75553D-40B9-4F92-A771-C07BCBE43A85}">
      <dsp:nvSpPr>
        <dsp:cNvPr id="0" name=""/>
        <dsp:cNvSpPr/>
      </dsp:nvSpPr>
      <dsp:spPr>
        <a:xfrm>
          <a:off x="3366036" y="1663073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Oils</a:t>
          </a:r>
          <a:r>
            <a:rPr lang="en-US" sz="1600" kern="1200" dirty="0"/>
            <a:t> </a:t>
          </a:r>
          <a:endParaRPr lang="en-IN" sz="1600" kern="1200" dirty="0"/>
        </a:p>
      </dsp:txBody>
      <dsp:txXfrm>
        <a:off x="3390462" y="1687499"/>
        <a:ext cx="1264471" cy="785108"/>
      </dsp:txXfrm>
    </dsp:sp>
    <dsp:sp modelId="{B0A1E1BE-14C6-46D2-9CAD-2731F3D70412}">
      <dsp:nvSpPr>
        <dsp:cNvPr id="0" name=""/>
        <dsp:cNvSpPr/>
      </dsp:nvSpPr>
      <dsp:spPr>
        <a:xfrm>
          <a:off x="1614938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683FB-2067-4D7D-B5E1-2F5514BEFB05}">
      <dsp:nvSpPr>
        <dsp:cNvPr id="0" name=""/>
        <dsp:cNvSpPr/>
      </dsp:nvSpPr>
      <dsp:spPr>
        <a:xfrm>
          <a:off x="1760862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Palm for Wild Rancher</a:t>
          </a:r>
        </a:p>
      </dsp:txBody>
      <dsp:txXfrm>
        <a:off x="1785288" y="2903417"/>
        <a:ext cx="1264471" cy="785108"/>
      </dsp:txXfrm>
    </dsp:sp>
    <dsp:sp modelId="{A89ED73A-A189-4368-A3E5-19885E173FB1}">
      <dsp:nvSpPr>
        <dsp:cNvPr id="0" name=""/>
        <dsp:cNvSpPr/>
      </dsp:nvSpPr>
      <dsp:spPr>
        <a:xfrm>
          <a:off x="3220111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EBBE80-1831-4F24-8520-137885CD68DD}">
      <dsp:nvSpPr>
        <dsp:cNvPr id="0" name=""/>
        <dsp:cNvSpPr/>
      </dsp:nvSpPr>
      <dsp:spPr>
        <a:xfrm>
          <a:off x="3366036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Olive for Alexa</a:t>
          </a:r>
        </a:p>
      </dsp:txBody>
      <dsp:txXfrm>
        <a:off x="3390462" y="2903417"/>
        <a:ext cx="1264471" cy="785108"/>
      </dsp:txXfrm>
    </dsp:sp>
    <dsp:sp modelId="{CFC0A2B9-3C3E-4C78-9D4C-5B2527283962}">
      <dsp:nvSpPr>
        <dsp:cNvPr id="0" name=""/>
        <dsp:cNvSpPr/>
      </dsp:nvSpPr>
      <dsp:spPr>
        <a:xfrm>
          <a:off x="4825285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15E04-06A4-4631-98BD-AEF41C4DF1C0}">
      <dsp:nvSpPr>
        <dsp:cNvPr id="0" name=""/>
        <dsp:cNvSpPr/>
      </dsp:nvSpPr>
      <dsp:spPr>
        <a:xfrm>
          <a:off x="4971210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Coconut for Tiger</a:t>
          </a:r>
        </a:p>
      </dsp:txBody>
      <dsp:txXfrm>
        <a:off x="4995636" y="2903417"/>
        <a:ext cx="1264471" cy="785108"/>
      </dsp:txXfrm>
    </dsp:sp>
    <dsp:sp modelId="{F37D4798-52BE-4613-B1EF-33146A0B081A}">
      <dsp:nvSpPr>
        <dsp:cNvPr id="0" name=""/>
        <dsp:cNvSpPr/>
      </dsp:nvSpPr>
      <dsp:spPr>
        <a:xfrm>
          <a:off x="8035632" y="1524444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558EB-A4F9-4101-85B5-5474D1CC272A}">
      <dsp:nvSpPr>
        <dsp:cNvPr id="0" name=""/>
        <dsp:cNvSpPr/>
      </dsp:nvSpPr>
      <dsp:spPr>
        <a:xfrm>
          <a:off x="8181557" y="1663073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Abrasives </a:t>
          </a:r>
          <a:r>
            <a:rPr lang="en-US" sz="1600" kern="1200" dirty="0"/>
            <a:t> </a:t>
          </a:r>
          <a:endParaRPr lang="en-IN" sz="1600" kern="1200" dirty="0"/>
        </a:p>
      </dsp:txBody>
      <dsp:txXfrm>
        <a:off x="8205983" y="1687499"/>
        <a:ext cx="1264471" cy="785108"/>
      </dsp:txXfrm>
    </dsp:sp>
    <dsp:sp modelId="{EE8785B8-2B60-4BE3-9136-B7CC6DE7DF82}">
      <dsp:nvSpPr>
        <dsp:cNvPr id="0" name=""/>
        <dsp:cNvSpPr/>
      </dsp:nvSpPr>
      <dsp:spPr>
        <a:xfrm>
          <a:off x="6430458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69B654-B5F9-4806-AF56-DD17D353BF47}">
      <dsp:nvSpPr>
        <dsp:cNvPr id="0" name=""/>
        <dsp:cNvSpPr/>
      </dsp:nvSpPr>
      <dsp:spPr>
        <a:xfrm>
          <a:off x="6576383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Silica</a:t>
          </a:r>
          <a:endParaRPr lang="en-IN" sz="1600" kern="1200" dirty="0"/>
        </a:p>
      </dsp:txBody>
      <dsp:txXfrm>
        <a:off x="6600809" y="2903417"/>
        <a:ext cx="1264471" cy="785108"/>
      </dsp:txXfrm>
    </dsp:sp>
    <dsp:sp modelId="{4B489174-0E56-469D-BCB2-A6FFA5C9F594}">
      <dsp:nvSpPr>
        <dsp:cNvPr id="0" name=""/>
        <dsp:cNvSpPr/>
      </dsp:nvSpPr>
      <dsp:spPr>
        <a:xfrm>
          <a:off x="8035632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4CB669-50E5-4B47-B5AC-6645ABE3F017}">
      <dsp:nvSpPr>
        <dsp:cNvPr id="0" name=""/>
        <dsp:cNvSpPr/>
      </dsp:nvSpPr>
      <dsp:spPr>
        <a:xfrm>
          <a:off x="8181557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Talc</a:t>
          </a:r>
        </a:p>
      </dsp:txBody>
      <dsp:txXfrm>
        <a:off x="8205983" y="2903417"/>
        <a:ext cx="1264471" cy="785108"/>
      </dsp:txXfrm>
    </dsp:sp>
    <dsp:sp modelId="{A7F8FD16-4192-4751-B961-8B8A929CD6B2}">
      <dsp:nvSpPr>
        <dsp:cNvPr id="0" name=""/>
        <dsp:cNvSpPr/>
      </dsp:nvSpPr>
      <dsp:spPr>
        <a:xfrm>
          <a:off x="9640805" y="2740363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7932E6-7E22-4EFE-8808-AC7F33A9C8BB}">
      <dsp:nvSpPr>
        <dsp:cNvPr id="0" name=""/>
        <dsp:cNvSpPr/>
      </dsp:nvSpPr>
      <dsp:spPr>
        <a:xfrm>
          <a:off x="9786730" y="2878991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Marble Pumice</a:t>
          </a:r>
        </a:p>
      </dsp:txBody>
      <dsp:txXfrm>
        <a:off x="9811156" y="2903417"/>
        <a:ext cx="1264471" cy="785108"/>
      </dsp:txXfrm>
    </dsp:sp>
    <dsp:sp modelId="{3B15A3DF-3C3F-4131-B7E8-53BD503BD93D}">
      <dsp:nvSpPr>
        <dsp:cNvPr id="0" name=""/>
        <dsp:cNvSpPr/>
      </dsp:nvSpPr>
      <dsp:spPr>
        <a:xfrm>
          <a:off x="9640805" y="1524444"/>
          <a:ext cx="1313323" cy="83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71A70-0509-4666-AFDE-7059BDB6AB9E}">
      <dsp:nvSpPr>
        <dsp:cNvPr id="0" name=""/>
        <dsp:cNvSpPr/>
      </dsp:nvSpPr>
      <dsp:spPr>
        <a:xfrm>
          <a:off x="9786730" y="1663073"/>
          <a:ext cx="1313323" cy="83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Fragrances and Perfumes  </a:t>
          </a:r>
          <a:r>
            <a:rPr lang="en-US" sz="1600" kern="1200" dirty="0"/>
            <a:t> </a:t>
          </a:r>
          <a:endParaRPr lang="en-IN" sz="1600" kern="1200" dirty="0"/>
        </a:p>
      </dsp:txBody>
      <dsp:txXfrm>
        <a:off x="9811156" y="1687499"/>
        <a:ext cx="1264471" cy="785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DAE9-C5F0-4C7F-ABF1-1634D819772C}">
      <dsp:nvSpPr>
        <dsp:cNvPr id="0" name=""/>
        <dsp:cNvSpPr/>
      </dsp:nvSpPr>
      <dsp:spPr>
        <a:xfrm rot="16200000">
          <a:off x="-1675505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Raw Material </a:t>
          </a:r>
          <a:endParaRPr lang="en-IN" sz="1800" kern="1200" dirty="0"/>
        </a:p>
      </dsp:txBody>
      <dsp:txXfrm rot="5400000">
        <a:off x="8303" y="979922"/>
        <a:ext cx="1531999" cy="2939769"/>
      </dsp:txXfrm>
    </dsp:sp>
    <dsp:sp modelId="{FD7685D9-2247-4778-B3D5-5C82F22B988C}">
      <dsp:nvSpPr>
        <dsp:cNvPr id="0" name=""/>
        <dsp:cNvSpPr/>
      </dsp:nvSpPr>
      <dsp:spPr>
        <a:xfrm rot="16200000">
          <a:off x="-28606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Production Mostly WIP costs and consumables.</a:t>
          </a:r>
          <a:endParaRPr lang="en-IN" sz="1800" kern="1200" dirty="0"/>
        </a:p>
      </dsp:txBody>
      <dsp:txXfrm rot="5400000">
        <a:off x="1655202" y="979922"/>
        <a:ext cx="1531999" cy="2939769"/>
      </dsp:txXfrm>
    </dsp:sp>
    <dsp:sp modelId="{DABD0EE2-12A0-4FBA-848F-9897CCE48986}">
      <dsp:nvSpPr>
        <dsp:cNvPr id="0" name=""/>
        <dsp:cNvSpPr/>
      </dsp:nvSpPr>
      <dsp:spPr>
        <a:xfrm rot="16200000">
          <a:off x="1618293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Packaging </a:t>
          </a:r>
          <a:endParaRPr lang="en-IN" sz="1800" kern="1200" dirty="0"/>
        </a:p>
      </dsp:txBody>
      <dsp:txXfrm rot="5400000">
        <a:off x="3302101" y="979922"/>
        <a:ext cx="1531999" cy="2939769"/>
      </dsp:txXfrm>
    </dsp:sp>
    <dsp:sp modelId="{A4537E19-6990-4B32-8479-FC7CDC51F1BF}">
      <dsp:nvSpPr>
        <dsp:cNvPr id="0" name=""/>
        <dsp:cNvSpPr/>
      </dsp:nvSpPr>
      <dsp:spPr>
        <a:xfrm rot="16200000">
          <a:off x="3265192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Logistics  Shipping from Factory to Distribution Centers and DCs to Distributors</a:t>
          </a:r>
          <a:r>
            <a:rPr lang="en-US" sz="900" kern="1200" dirty="0"/>
            <a:t>.</a:t>
          </a:r>
          <a:endParaRPr lang="en-IN" sz="900" kern="1200" dirty="0"/>
        </a:p>
      </dsp:txBody>
      <dsp:txXfrm rot="5400000">
        <a:off x="4949000" y="979922"/>
        <a:ext cx="1531999" cy="2939769"/>
      </dsp:txXfrm>
    </dsp:sp>
    <dsp:sp modelId="{59427711-3274-42A0-8D67-D0F5658423A0}">
      <dsp:nvSpPr>
        <dsp:cNvPr id="0" name=""/>
        <dsp:cNvSpPr/>
      </dsp:nvSpPr>
      <dsp:spPr>
        <a:xfrm rot="16200000">
          <a:off x="4912091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Marketing and Sales - General Costs, Events, Campaigns etc. </a:t>
          </a:r>
          <a:endParaRPr lang="en-IN" sz="1800" kern="1200" dirty="0"/>
        </a:p>
      </dsp:txBody>
      <dsp:txXfrm rot="5400000">
        <a:off x="6595899" y="979922"/>
        <a:ext cx="1531999" cy="2939769"/>
      </dsp:txXfrm>
    </dsp:sp>
    <dsp:sp modelId="{BA900C28-A6E1-4A17-9C01-231B34095210}">
      <dsp:nvSpPr>
        <dsp:cNvPr id="0" name=""/>
        <dsp:cNvSpPr/>
      </dsp:nvSpPr>
      <dsp:spPr>
        <a:xfrm rot="16200000">
          <a:off x="6558991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Engineering Maintenance and Utilities</a:t>
          </a:r>
          <a:r>
            <a:rPr lang="en-US" sz="1100" kern="1200" dirty="0"/>
            <a:t>. </a:t>
          </a:r>
          <a:endParaRPr lang="en-IN" sz="1100" kern="1200" dirty="0"/>
        </a:p>
      </dsp:txBody>
      <dsp:txXfrm rot="5400000">
        <a:off x="8242799" y="979922"/>
        <a:ext cx="1531999" cy="2939769"/>
      </dsp:txXfrm>
    </dsp:sp>
    <dsp:sp modelId="{C17CDDCE-49F2-49A9-A8A7-EDC57967D32A}">
      <dsp:nvSpPr>
        <dsp:cNvPr id="0" name=""/>
        <dsp:cNvSpPr/>
      </dsp:nvSpPr>
      <dsp:spPr>
        <a:xfrm rot="16200000">
          <a:off x="8205890" y="1683807"/>
          <a:ext cx="4899615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Corporate Includes Corporate events, R&amp;D and HR costs inclusive of Salaries</a:t>
          </a:r>
          <a:endParaRPr lang="en-IN" sz="1100" kern="1200" dirty="0"/>
        </a:p>
      </dsp:txBody>
      <dsp:txXfrm rot="5400000">
        <a:off x="9889698" y="979922"/>
        <a:ext cx="1531999" cy="29397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C422-6B26-47BC-9E2F-78C79838F93B}">
      <dsp:nvSpPr>
        <dsp:cNvPr id="0" name=""/>
        <dsp:cNvSpPr/>
      </dsp:nvSpPr>
      <dsp:spPr>
        <a:xfrm>
          <a:off x="1616167" y="345263"/>
          <a:ext cx="4461860" cy="44618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Materials</a:t>
          </a:r>
        </a:p>
      </dsp:txBody>
      <dsp:txXfrm>
        <a:off x="3967674" y="1290752"/>
        <a:ext cx="1593521" cy="1327934"/>
      </dsp:txXfrm>
    </dsp:sp>
    <dsp:sp modelId="{7DEB74C3-D269-4274-9AB3-24E8620DE490}">
      <dsp:nvSpPr>
        <dsp:cNvPr id="0" name=""/>
        <dsp:cNvSpPr/>
      </dsp:nvSpPr>
      <dsp:spPr>
        <a:xfrm>
          <a:off x="1524274" y="504615"/>
          <a:ext cx="4461860" cy="446186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Packaging</a:t>
          </a:r>
        </a:p>
      </dsp:txBody>
      <dsp:txXfrm>
        <a:off x="2586621" y="3399512"/>
        <a:ext cx="2390282" cy="1168582"/>
      </dsp:txXfrm>
    </dsp:sp>
    <dsp:sp modelId="{8FB4043B-9D32-4512-8680-211473FCD90B}">
      <dsp:nvSpPr>
        <dsp:cNvPr id="0" name=""/>
        <dsp:cNvSpPr/>
      </dsp:nvSpPr>
      <dsp:spPr>
        <a:xfrm>
          <a:off x="1432381" y="345263"/>
          <a:ext cx="4461860" cy="446186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Indirect and direct procurement</a:t>
          </a:r>
        </a:p>
      </dsp:txBody>
      <dsp:txXfrm>
        <a:off x="1949213" y="1290752"/>
        <a:ext cx="1593521" cy="1327934"/>
      </dsp:txXfrm>
    </dsp:sp>
    <dsp:sp modelId="{6F93AE16-A54D-4771-BF66-C4124D2D362E}">
      <dsp:nvSpPr>
        <dsp:cNvPr id="0" name=""/>
        <dsp:cNvSpPr/>
      </dsp:nvSpPr>
      <dsp:spPr>
        <a:xfrm>
          <a:off x="1340325" y="69052"/>
          <a:ext cx="5014281" cy="501428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F8AD9-E746-4242-9DD7-99DF50E8BDBB}">
      <dsp:nvSpPr>
        <dsp:cNvPr id="0" name=""/>
        <dsp:cNvSpPr/>
      </dsp:nvSpPr>
      <dsp:spPr>
        <a:xfrm>
          <a:off x="1248063" y="228122"/>
          <a:ext cx="5014281" cy="501428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shade val="90000"/>
            <a:hueOff val="-287340"/>
            <a:satOff val="204"/>
            <a:lumOff val="160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9224D-57E9-44D8-BE60-15931A11B202}">
      <dsp:nvSpPr>
        <dsp:cNvPr id="0" name=""/>
        <dsp:cNvSpPr/>
      </dsp:nvSpPr>
      <dsp:spPr>
        <a:xfrm>
          <a:off x="1155802" y="69052"/>
          <a:ext cx="5014281" cy="501428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5DD4E-99E4-4910-A2E4-FB41FA3E1519}">
      <dsp:nvSpPr>
        <dsp:cNvPr id="0" name=""/>
        <dsp:cNvSpPr/>
      </dsp:nvSpPr>
      <dsp:spPr>
        <a:xfrm>
          <a:off x="1803047" y="38379"/>
          <a:ext cx="1995740" cy="1995740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Production - Mostly WIP costs and consumable</a:t>
          </a:r>
        </a:p>
      </dsp:txBody>
      <dsp:txXfrm>
        <a:off x="2033325" y="307037"/>
        <a:ext cx="1535185" cy="633263"/>
      </dsp:txXfrm>
    </dsp:sp>
    <dsp:sp modelId="{D180C059-0847-4E5E-9A8C-9DB420B6DE54}">
      <dsp:nvSpPr>
        <dsp:cNvPr id="0" name=""/>
        <dsp:cNvSpPr/>
      </dsp:nvSpPr>
      <dsp:spPr>
        <a:xfrm>
          <a:off x="2685779" y="921111"/>
          <a:ext cx="1995740" cy="1995740"/>
        </a:xfrm>
        <a:prstGeom prst="ellipse">
          <a:avLst/>
        </a:prstGeom>
        <a:solidFill>
          <a:schemeClr val="accent2">
            <a:shade val="80000"/>
            <a:alpha val="50000"/>
            <a:hueOff val="19"/>
            <a:satOff val="5306"/>
            <a:lumOff val="1822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Logistics  Shipping from Factory to Distribution Centers and DCs to Distributors.</a:t>
          </a:r>
        </a:p>
      </dsp:txBody>
      <dsp:txXfrm>
        <a:off x="3760408" y="1151388"/>
        <a:ext cx="767592" cy="1535185"/>
      </dsp:txXfrm>
    </dsp:sp>
    <dsp:sp modelId="{C5BE5CA3-308F-43DA-A0BE-8558631487F1}">
      <dsp:nvSpPr>
        <dsp:cNvPr id="0" name=""/>
        <dsp:cNvSpPr/>
      </dsp:nvSpPr>
      <dsp:spPr>
        <a:xfrm>
          <a:off x="1803047" y="1803842"/>
          <a:ext cx="1995740" cy="1995740"/>
        </a:xfrm>
        <a:prstGeom prst="ellipse">
          <a:avLst/>
        </a:prstGeom>
        <a:solidFill>
          <a:schemeClr val="accent2">
            <a:shade val="80000"/>
            <a:alpha val="50000"/>
            <a:hueOff val="38"/>
            <a:satOff val="10611"/>
            <a:lumOff val="3645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Engineering - Maintenance and Utilities.</a:t>
          </a:r>
        </a:p>
      </dsp:txBody>
      <dsp:txXfrm>
        <a:off x="2033325" y="2897662"/>
        <a:ext cx="1535185" cy="633263"/>
      </dsp:txXfrm>
    </dsp:sp>
    <dsp:sp modelId="{72745F4A-AFD4-457F-88E4-9514D8C3E14E}">
      <dsp:nvSpPr>
        <dsp:cNvPr id="0" name=""/>
        <dsp:cNvSpPr/>
      </dsp:nvSpPr>
      <dsp:spPr>
        <a:xfrm>
          <a:off x="920316" y="921111"/>
          <a:ext cx="1995740" cy="1995740"/>
        </a:xfrm>
        <a:prstGeom prst="ellipse">
          <a:avLst/>
        </a:prstGeom>
        <a:solidFill>
          <a:schemeClr val="accent2">
            <a:shade val="80000"/>
            <a:alpha val="50000"/>
            <a:hueOff val="57"/>
            <a:satOff val="15917"/>
            <a:lumOff val="5467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Corporate - Includes Corporate events, R&amp;D and HR costs</a:t>
          </a:r>
        </a:p>
      </dsp:txBody>
      <dsp:txXfrm>
        <a:off x="1073834" y="1151388"/>
        <a:ext cx="767592" cy="15351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61291-986F-40B4-8151-96A178F2864E}">
      <dsp:nvSpPr>
        <dsp:cNvPr id="0" name=""/>
        <dsp:cNvSpPr/>
      </dsp:nvSpPr>
      <dsp:spPr>
        <a:xfrm>
          <a:off x="0" y="184101"/>
          <a:ext cx="6105874" cy="38161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1B771-1FE0-4485-A016-B7A8064B6C72}">
      <dsp:nvSpPr>
        <dsp:cNvPr id="0" name=""/>
        <dsp:cNvSpPr/>
      </dsp:nvSpPr>
      <dsp:spPr>
        <a:xfrm>
          <a:off x="601428" y="3021806"/>
          <a:ext cx="140435" cy="140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C7EE-6633-443D-923C-CE240833F18F}">
      <dsp:nvSpPr>
        <dsp:cNvPr id="0" name=""/>
        <dsp:cNvSpPr/>
      </dsp:nvSpPr>
      <dsp:spPr>
        <a:xfrm>
          <a:off x="671646" y="3092023"/>
          <a:ext cx="799869" cy="90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14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Increase the Revenue in APAC  region and Africa.</a:t>
          </a:r>
        </a:p>
      </dsp:txBody>
      <dsp:txXfrm>
        <a:off x="671646" y="3092023"/>
        <a:ext cx="799869" cy="908248"/>
      </dsp:txXfrm>
    </dsp:sp>
    <dsp:sp modelId="{4212BABD-1471-4A49-B28C-B1D3F60B5D03}">
      <dsp:nvSpPr>
        <dsp:cNvPr id="0" name=""/>
        <dsp:cNvSpPr/>
      </dsp:nvSpPr>
      <dsp:spPr>
        <a:xfrm>
          <a:off x="1361609" y="2291391"/>
          <a:ext cx="219811" cy="219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AD641-E91A-428C-8AE1-5D86076A9302}">
      <dsp:nvSpPr>
        <dsp:cNvPr id="0" name=""/>
        <dsp:cNvSpPr/>
      </dsp:nvSpPr>
      <dsp:spPr>
        <a:xfrm>
          <a:off x="1471515" y="2401296"/>
          <a:ext cx="1013575" cy="159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74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reduce manufacturing Cost and packaging cost  shift many to one vendor </a:t>
          </a:r>
        </a:p>
      </dsp:txBody>
      <dsp:txXfrm>
        <a:off x="1471515" y="2401296"/>
        <a:ext cx="1013575" cy="1598975"/>
      </dsp:txXfrm>
    </dsp:sp>
    <dsp:sp modelId="{92DBAC7A-8E4F-4031-813B-4287A59FDA9E}">
      <dsp:nvSpPr>
        <dsp:cNvPr id="0" name=""/>
        <dsp:cNvSpPr/>
      </dsp:nvSpPr>
      <dsp:spPr>
        <a:xfrm>
          <a:off x="2338549" y="1709043"/>
          <a:ext cx="293081" cy="293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3B370-79B7-4E2A-8C56-3511523BA29D}">
      <dsp:nvSpPr>
        <dsp:cNvPr id="0" name=""/>
        <dsp:cNvSpPr/>
      </dsp:nvSpPr>
      <dsp:spPr>
        <a:xfrm>
          <a:off x="2485090" y="1855584"/>
          <a:ext cx="1178433" cy="2144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298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low cost subsidiaries in 5 Region</a:t>
          </a:r>
        </a:p>
      </dsp:txBody>
      <dsp:txXfrm>
        <a:off x="2485090" y="1855584"/>
        <a:ext cx="1178433" cy="2144688"/>
      </dsp:txXfrm>
    </dsp:sp>
    <dsp:sp modelId="{2B9E8505-B39D-4518-B2EE-6E4D0CC69CDB}">
      <dsp:nvSpPr>
        <dsp:cNvPr id="0" name=""/>
        <dsp:cNvSpPr/>
      </dsp:nvSpPr>
      <dsp:spPr>
        <a:xfrm>
          <a:off x="3474242" y="1254155"/>
          <a:ext cx="378564" cy="378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9339-DD9C-4516-964F-9027E08BF1D1}">
      <dsp:nvSpPr>
        <dsp:cNvPr id="0" name=""/>
        <dsp:cNvSpPr/>
      </dsp:nvSpPr>
      <dsp:spPr>
        <a:xfrm>
          <a:off x="3663524" y="1443437"/>
          <a:ext cx="1221174" cy="255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93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</a:t>
          </a:r>
          <a:r>
            <a:rPr lang="en-US" sz="1100" kern="1200" baseline="0" dirty="0"/>
            <a:t> one low cost  Region across all region</a:t>
          </a:r>
          <a:endParaRPr lang="en-US" sz="1100" kern="1200" dirty="0"/>
        </a:p>
      </dsp:txBody>
      <dsp:txXfrm>
        <a:off x="3663524" y="1443437"/>
        <a:ext cx="1221174" cy="2556834"/>
      </dsp:txXfrm>
    </dsp:sp>
    <dsp:sp modelId="{2D3C6824-52AE-496F-839D-5EE92113C6B0}">
      <dsp:nvSpPr>
        <dsp:cNvPr id="0" name=""/>
        <dsp:cNvSpPr/>
      </dsp:nvSpPr>
      <dsp:spPr>
        <a:xfrm>
          <a:off x="4643517" y="950388"/>
          <a:ext cx="482364" cy="482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11565-5C02-41C9-BA7E-A5CD8E4F437A}">
      <dsp:nvSpPr>
        <dsp:cNvPr id="0" name=""/>
        <dsp:cNvSpPr/>
      </dsp:nvSpPr>
      <dsp:spPr>
        <a:xfrm>
          <a:off x="4884699" y="1191570"/>
          <a:ext cx="1221174" cy="280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595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Profit should be increased</a:t>
          </a:r>
        </a:p>
      </dsp:txBody>
      <dsp:txXfrm>
        <a:off x="4884699" y="1191570"/>
        <a:ext cx="1221174" cy="280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10.png"/><Relationship Id="rId4" Type="http://schemas.microsoft.com/office/2014/relationships/chartEx" Target="../charts/chartEx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6.xml"/><Relationship Id="rId5" Type="http://schemas.openxmlformats.org/officeDocument/2006/relationships/image" Target="../media/image13.png"/><Relationship Id="rId4" Type="http://schemas.microsoft.com/office/2014/relationships/chartEx" Target="../charts/chartEx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7269450"/>
              </p:ext>
            </p:extLst>
          </p:nvPr>
        </p:nvGraphicFramePr>
        <p:xfrm>
          <a:off x="505096" y="633066"/>
          <a:ext cx="7678784" cy="421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 descr="Image result for spend analytics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894019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1722"/>
            <a:ext cx="10681252" cy="338966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 of revenues generated by different brands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61053"/>
              </p:ext>
            </p:extLst>
          </p:nvPr>
        </p:nvGraphicFramePr>
        <p:xfrm>
          <a:off x="944218" y="1967947"/>
          <a:ext cx="5297556" cy="381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orizontal Scroll 7"/>
          <p:cNvSpPr/>
          <p:nvPr/>
        </p:nvSpPr>
        <p:spPr>
          <a:xfrm>
            <a:off x="7239001" y="1967947"/>
            <a:ext cx="3892826" cy="268356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Revenues is generated mostly  by wild Rancher and Alexa brands i.e. 41% &amp; 42 % respectively.</a:t>
            </a:r>
          </a:p>
          <a:p>
            <a:pPr algn="ctr"/>
            <a:r>
              <a:rPr lang="en-IN" dirty="0"/>
              <a:t>Tiger brand  contribution is only 17%.</a:t>
            </a:r>
          </a:p>
        </p:txBody>
      </p:sp>
    </p:spTree>
    <p:extLst>
      <p:ext uri="{BB962C8B-B14F-4D97-AF65-F5344CB8AC3E}">
        <p14:creationId xmlns:p14="http://schemas.microsoft.com/office/powerpoint/2010/main" val="142596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7" y="67112"/>
            <a:ext cx="7340367" cy="864066"/>
          </a:xfrm>
        </p:spPr>
        <p:txBody>
          <a:bodyPr/>
          <a:lstStyle/>
          <a:p>
            <a:pPr lvl="0">
              <a:defRPr/>
            </a:pPr>
            <a:r>
              <a:rPr lang="en-IN" dirty="0"/>
              <a:t>Revenue of ABC Ltd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B45B02-1F93-4765-A5E1-4E60675D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1" y="931178"/>
            <a:ext cx="11560029" cy="52457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F7585-294E-46C9-BE24-CBE6A988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8" y="1093654"/>
            <a:ext cx="2781300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2493AA-0A1B-4DBE-B740-8B93A486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92" y="1047095"/>
            <a:ext cx="7134752" cy="5129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70EFE-EA87-4AC4-9505-E71EE46E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8" y="1541879"/>
            <a:ext cx="2021747" cy="4635083"/>
          </a:xfrm>
          <a:prstGeom prst="rect">
            <a:avLst/>
          </a:prstGeom>
        </p:spPr>
      </p:pic>
      <p:sp>
        <p:nvSpPr>
          <p:cNvPr id="3" name="Vertical Scroll 2"/>
          <p:cNvSpPr/>
          <p:nvPr/>
        </p:nvSpPr>
        <p:spPr>
          <a:xfrm>
            <a:off x="10387007" y="1713224"/>
            <a:ext cx="1804993" cy="429239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Overall Revenues are increasing.</a:t>
            </a:r>
          </a:p>
          <a:p>
            <a:pPr algn="ctr"/>
            <a:r>
              <a:rPr lang="en-IN" dirty="0"/>
              <a:t>For Alexa  brand this growth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07934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0C8-195E-4B95-AF3A-1BC6C236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6" y="0"/>
            <a:ext cx="9144000" cy="763397"/>
          </a:xfrm>
        </p:spPr>
        <p:txBody>
          <a:bodyPr>
            <a:normAutofit/>
          </a:bodyPr>
          <a:lstStyle/>
          <a:p>
            <a:r>
              <a:rPr lang="en-US" sz="4400" dirty="0"/>
              <a:t>Soap Production Cost Region Wise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4C20-ACB3-4695-B431-7A9493383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13" y="956345"/>
            <a:ext cx="11945923" cy="526828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4231-301B-4864-89B9-D5E646FC8A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618B-77C0-4A9C-9A70-76B27802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7015D-3B3A-4596-AA01-5BFD0EC35197}"/>
              </a:ext>
            </a:extLst>
          </p:cNvPr>
          <p:cNvSpPr/>
          <p:nvPr/>
        </p:nvSpPr>
        <p:spPr>
          <a:xfrm>
            <a:off x="228897" y="5448648"/>
            <a:ext cx="3745796" cy="775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has less material  cost for wild rancher  which is $ 1.11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7990E-71F2-49E9-BC26-A124A40A89F6}"/>
              </a:ext>
            </a:extLst>
          </p:cNvPr>
          <p:cNvSpPr/>
          <p:nvPr/>
        </p:nvSpPr>
        <p:spPr>
          <a:xfrm>
            <a:off x="4265404" y="5450046"/>
            <a:ext cx="3745796" cy="775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has less material  cost for Alexa which is $1.23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C5084-E35D-40DD-A01D-941B87296E5D}"/>
              </a:ext>
            </a:extLst>
          </p:cNvPr>
          <p:cNvSpPr/>
          <p:nvPr/>
        </p:nvSpPr>
        <p:spPr>
          <a:xfrm>
            <a:off x="8293522" y="5451444"/>
            <a:ext cx="3745796" cy="775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has less material  cost for Tiger which is $1.11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/>
              <p:cNvGraphicFramePr/>
              <p:nvPr>
                <p:extLst>
                  <p:ext uri="{D42A27DB-BD31-4B8C-83A1-F6EECF244321}">
                    <p14:modId xmlns:p14="http://schemas.microsoft.com/office/powerpoint/2010/main" val="612287671"/>
                  </p:ext>
                </p:extLst>
              </p:nvPr>
            </p:nvGraphicFramePr>
            <p:xfrm>
              <a:off x="396606" y="953550"/>
              <a:ext cx="3578088" cy="43802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hart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06" y="953550"/>
                <a:ext cx="3578088" cy="4380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2639287507"/>
                  </p:ext>
                </p:extLst>
              </p:nvPr>
            </p:nvGraphicFramePr>
            <p:xfrm>
              <a:off x="4265404" y="953549"/>
              <a:ext cx="3646144" cy="43637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6" name="Chart 1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5404" y="953549"/>
                <a:ext cx="3646144" cy="4363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/>
              <p:cNvGraphicFramePr/>
              <p:nvPr>
                <p:extLst>
                  <p:ext uri="{D42A27DB-BD31-4B8C-83A1-F6EECF244321}">
                    <p14:modId xmlns:p14="http://schemas.microsoft.com/office/powerpoint/2010/main" val="3909495396"/>
                  </p:ext>
                </p:extLst>
              </p:nvPr>
            </p:nvGraphicFramePr>
            <p:xfrm>
              <a:off x="8202259" y="953549"/>
              <a:ext cx="3754516" cy="43802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7" name="Chart 1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2259" y="953549"/>
                <a:ext cx="3754516" cy="43802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5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0C8-195E-4B95-AF3A-1BC6C236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6" y="0"/>
            <a:ext cx="9144000" cy="76339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Packaging Cost/ Soap bar Region Wise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4C20-ACB3-4695-B431-7A9493383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13" y="956345"/>
            <a:ext cx="11945923" cy="51340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4231-301B-4864-89B9-D5E646FC8A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618B-77C0-4A9C-9A70-76B27802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271C7-6109-4344-8610-421F8C5B0A89}"/>
              </a:ext>
            </a:extLst>
          </p:cNvPr>
          <p:cNvSpPr/>
          <p:nvPr/>
        </p:nvSpPr>
        <p:spPr>
          <a:xfrm>
            <a:off x="47536" y="5293453"/>
            <a:ext cx="3769455" cy="8556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and Indonesia has less but same Packaging cost which is 0.03 USD for Wild Rancher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37123-A080-440B-B503-3C58522A655B}"/>
              </a:ext>
            </a:extLst>
          </p:cNvPr>
          <p:cNvSpPr/>
          <p:nvPr/>
        </p:nvSpPr>
        <p:spPr>
          <a:xfrm>
            <a:off x="4201489" y="5294851"/>
            <a:ext cx="3769455" cy="8556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and Indonesia has less but same Packaging cost which is 0.05 USD for</a:t>
            </a:r>
            <a:r>
              <a:rPr lang="en-IN" b="1" dirty="0"/>
              <a:t> </a:t>
            </a:r>
            <a:r>
              <a:rPr lang="en-IN" dirty="0"/>
              <a:t>Alexa</a:t>
            </a:r>
            <a:r>
              <a:rPr lang="en-IN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D45D0-90E2-4F3F-A333-F7B8299C5D3C}"/>
              </a:ext>
            </a:extLst>
          </p:cNvPr>
          <p:cNvSpPr/>
          <p:nvPr/>
        </p:nvSpPr>
        <p:spPr>
          <a:xfrm>
            <a:off x="8229607" y="5287860"/>
            <a:ext cx="3769455" cy="8556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China and Indonesia has less but same Packaging cost which is 0.02 USD for Tiger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/>
              <p:cNvGraphicFramePr/>
              <p:nvPr>
                <p:extLst>
                  <p:ext uri="{D42A27DB-BD31-4B8C-83A1-F6EECF244321}">
                    <p14:modId xmlns:p14="http://schemas.microsoft.com/office/powerpoint/2010/main" val="978196763"/>
                  </p:ext>
                </p:extLst>
              </p:nvPr>
            </p:nvGraphicFramePr>
            <p:xfrm>
              <a:off x="248479" y="1411355"/>
              <a:ext cx="3332922" cy="36151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Chart 1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79" y="1411355"/>
                <a:ext cx="3332922" cy="3615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/>
              <p:cNvGraphicFramePr/>
              <p:nvPr>
                <p:extLst>
                  <p:ext uri="{D42A27DB-BD31-4B8C-83A1-F6EECF244321}">
                    <p14:modId xmlns:p14="http://schemas.microsoft.com/office/powerpoint/2010/main" val="2006321555"/>
                  </p:ext>
                </p:extLst>
              </p:nvPr>
            </p:nvGraphicFramePr>
            <p:xfrm>
              <a:off x="4373339" y="1411355"/>
              <a:ext cx="3437004" cy="36151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8" name="Chart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339" y="1411355"/>
                <a:ext cx="3437004" cy="3615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4089436067"/>
                  </p:ext>
                </p:extLst>
              </p:nvPr>
            </p:nvGraphicFramePr>
            <p:xfrm>
              <a:off x="8229607" y="1262270"/>
              <a:ext cx="3677471" cy="37586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9" name="Chart 1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9607" y="1262270"/>
                <a:ext cx="3677471" cy="37586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14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92696" y="1321905"/>
            <a:ext cx="4750903" cy="4681330"/>
            <a:chOff x="1326875" y="1490870"/>
            <a:chExt cx="3677477" cy="3677477"/>
          </a:xfrm>
        </p:grpSpPr>
        <p:sp>
          <p:nvSpPr>
            <p:cNvPr id="15" name="Diamond 14"/>
            <p:cNvSpPr/>
            <p:nvPr/>
          </p:nvSpPr>
          <p:spPr>
            <a:xfrm>
              <a:off x="1326875" y="1490870"/>
              <a:ext cx="3677477" cy="3677477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1676235" y="1840230"/>
              <a:ext cx="1434216" cy="1434216"/>
            </a:xfrm>
            <a:custGeom>
              <a:avLst/>
              <a:gdLst>
                <a:gd name="connsiteX0" fmla="*/ 0 w 1434216"/>
                <a:gd name="connsiteY0" fmla="*/ 239041 h 1434216"/>
                <a:gd name="connsiteX1" fmla="*/ 239041 w 1434216"/>
                <a:gd name="connsiteY1" fmla="*/ 0 h 1434216"/>
                <a:gd name="connsiteX2" fmla="*/ 1195175 w 1434216"/>
                <a:gd name="connsiteY2" fmla="*/ 0 h 1434216"/>
                <a:gd name="connsiteX3" fmla="*/ 1434216 w 1434216"/>
                <a:gd name="connsiteY3" fmla="*/ 239041 h 1434216"/>
                <a:gd name="connsiteX4" fmla="*/ 1434216 w 1434216"/>
                <a:gd name="connsiteY4" fmla="*/ 1195175 h 1434216"/>
                <a:gd name="connsiteX5" fmla="*/ 1195175 w 1434216"/>
                <a:gd name="connsiteY5" fmla="*/ 1434216 h 1434216"/>
                <a:gd name="connsiteX6" fmla="*/ 239041 w 1434216"/>
                <a:gd name="connsiteY6" fmla="*/ 1434216 h 1434216"/>
                <a:gd name="connsiteX7" fmla="*/ 0 w 1434216"/>
                <a:gd name="connsiteY7" fmla="*/ 1195175 h 1434216"/>
                <a:gd name="connsiteX8" fmla="*/ 0 w 1434216"/>
                <a:gd name="connsiteY8" fmla="*/ 239041 h 143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216" h="1434216">
                  <a:moveTo>
                    <a:pt x="0" y="239041"/>
                  </a:moveTo>
                  <a:cubicBezTo>
                    <a:pt x="0" y="107022"/>
                    <a:pt x="107022" y="0"/>
                    <a:pt x="239041" y="0"/>
                  </a:cubicBezTo>
                  <a:lnTo>
                    <a:pt x="1195175" y="0"/>
                  </a:lnTo>
                  <a:cubicBezTo>
                    <a:pt x="1327194" y="0"/>
                    <a:pt x="1434216" y="107022"/>
                    <a:pt x="1434216" y="239041"/>
                  </a:cubicBezTo>
                  <a:lnTo>
                    <a:pt x="1434216" y="1195175"/>
                  </a:lnTo>
                  <a:cubicBezTo>
                    <a:pt x="1434216" y="1327194"/>
                    <a:pt x="1327194" y="1434216"/>
                    <a:pt x="1195175" y="1434216"/>
                  </a:cubicBezTo>
                  <a:lnTo>
                    <a:pt x="239041" y="1434216"/>
                  </a:lnTo>
                  <a:cubicBezTo>
                    <a:pt x="107022" y="1434216"/>
                    <a:pt x="0" y="1327194"/>
                    <a:pt x="0" y="1195175"/>
                  </a:cubicBezTo>
                  <a:lnTo>
                    <a:pt x="0" y="2390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733" tIns="115733" rIns="115733" bIns="115733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APAC  region and AFRICA have no increase in revenue for last four years</a:t>
              </a:r>
              <a:endParaRPr lang="en-IN" sz="16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20775" y="1840230"/>
              <a:ext cx="1434216" cy="1434216"/>
            </a:xfrm>
            <a:custGeom>
              <a:avLst/>
              <a:gdLst>
                <a:gd name="connsiteX0" fmla="*/ 0 w 1434216"/>
                <a:gd name="connsiteY0" fmla="*/ 239041 h 1434216"/>
                <a:gd name="connsiteX1" fmla="*/ 239041 w 1434216"/>
                <a:gd name="connsiteY1" fmla="*/ 0 h 1434216"/>
                <a:gd name="connsiteX2" fmla="*/ 1195175 w 1434216"/>
                <a:gd name="connsiteY2" fmla="*/ 0 h 1434216"/>
                <a:gd name="connsiteX3" fmla="*/ 1434216 w 1434216"/>
                <a:gd name="connsiteY3" fmla="*/ 239041 h 1434216"/>
                <a:gd name="connsiteX4" fmla="*/ 1434216 w 1434216"/>
                <a:gd name="connsiteY4" fmla="*/ 1195175 h 1434216"/>
                <a:gd name="connsiteX5" fmla="*/ 1195175 w 1434216"/>
                <a:gd name="connsiteY5" fmla="*/ 1434216 h 1434216"/>
                <a:gd name="connsiteX6" fmla="*/ 239041 w 1434216"/>
                <a:gd name="connsiteY6" fmla="*/ 1434216 h 1434216"/>
                <a:gd name="connsiteX7" fmla="*/ 0 w 1434216"/>
                <a:gd name="connsiteY7" fmla="*/ 1195175 h 1434216"/>
                <a:gd name="connsiteX8" fmla="*/ 0 w 1434216"/>
                <a:gd name="connsiteY8" fmla="*/ 239041 h 143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216" h="1434216">
                  <a:moveTo>
                    <a:pt x="0" y="239041"/>
                  </a:moveTo>
                  <a:cubicBezTo>
                    <a:pt x="0" y="107022"/>
                    <a:pt x="107022" y="0"/>
                    <a:pt x="239041" y="0"/>
                  </a:cubicBezTo>
                  <a:lnTo>
                    <a:pt x="1195175" y="0"/>
                  </a:lnTo>
                  <a:cubicBezTo>
                    <a:pt x="1327194" y="0"/>
                    <a:pt x="1434216" y="107022"/>
                    <a:pt x="1434216" y="239041"/>
                  </a:cubicBezTo>
                  <a:lnTo>
                    <a:pt x="1434216" y="1195175"/>
                  </a:lnTo>
                  <a:cubicBezTo>
                    <a:pt x="1434216" y="1327194"/>
                    <a:pt x="1327194" y="1434216"/>
                    <a:pt x="1195175" y="1434216"/>
                  </a:cubicBezTo>
                  <a:lnTo>
                    <a:pt x="239041" y="1434216"/>
                  </a:lnTo>
                  <a:cubicBezTo>
                    <a:pt x="107022" y="1434216"/>
                    <a:pt x="0" y="1327194"/>
                    <a:pt x="0" y="1195175"/>
                  </a:cubicBezTo>
                  <a:lnTo>
                    <a:pt x="0" y="2390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733" tIns="115733" rIns="115733" bIns="115733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Only 0.4 BN USD was the profit for the company in the year 2016</a:t>
              </a:r>
              <a:endParaRPr lang="en-IN" sz="16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676235" y="3384770"/>
              <a:ext cx="1434216" cy="1434216"/>
            </a:xfrm>
            <a:custGeom>
              <a:avLst/>
              <a:gdLst>
                <a:gd name="connsiteX0" fmla="*/ 0 w 1434216"/>
                <a:gd name="connsiteY0" fmla="*/ 239041 h 1434216"/>
                <a:gd name="connsiteX1" fmla="*/ 239041 w 1434216"/>
                <a:gd name="connsiteY1" fmla="*/ 0 h 1434216"/>
                <a:gd name="connsiteX2" fmla="*/ 1195175 w 1434216"/>
                <a:gd name="connsiteY2" fmla="*/ 0 h 1434216"/>
                <a:gd name="connsiteX3" fmla="*/ 1434216 w 1434216"/>
                <a:gd name="connsiteY3" fmla="*/ 239041 h 1434216"/>
                <a:gd name="connsiteX4" fmla="*/ 1434216 w 1434216"/>
                <a:gd name="connsiteY4" fmla="*/ 1195175 h 1434216"/>
                <a:gd name="connsiteX5" fmla="*/ 1195175 w 1434216"/>
                <a:gd name="connsiteY5" fmla="*/ 1434216 h 1434216"/>
                <a:gd name="connsiteX6" fmla="*/ 239041 w 1434216"/>
                <a:gd name="connsiteY6" fmla="*/ 1434216 h 1434216"/>
                <a:gd name="connsiteX7" fmla="*/ 0 w 1434216"/>
                <a:gd name="connsiteY7" fmla="*/ 1195175 h 1434216"/>
                <a:gd name="connsiteX8" fmla="*/ 0 w 1434216"/>
                <a:gd name="connsiteY8" fmla="*/ 239041 h 143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216" h="1434216">
                  <a:moveTo>
                    <a:pt x="0" y="239041"/>
                  </a:moveTo>
                  <a:cubicBezTo>
                    <a:pt x="0" y="107022"/>
                    <a:pt x="107022" y="0"/>
                    <a:pt x="239041" y="0"/>
                  </a:cubicBezTo>
                  <a:lnTo>
                    <a:pt x="1195175" y="0"/>
                  </a:lnTo>
                  <a:cubicBezTo>
                    <a:pt x="1327194" y="0"/>
                    <a:pt x="1434216" y="107022"/>
                    <a:pt x="1434216" y="239041"/>
                  </a:cubicBezTo>
                  <a:lnTo>
                    <a:pt x="1434216" y="1195175"/>
                  </a:lnTo>
                  <a:cubicBezTo>
                    <a:pt x="1434216" y="1327194"/>
                    <a:pt x="1327194" y="1434216"/>
                    <a:pt x="1195175" y="1434216"/>
                  </a:cubicBezTo>
                  <a:lnTo>
                    <a:pt x="239041" y="1434216"/>
                  </a:lnTo>
                  <a:cubicBezTo>
                    <a:pt x="107022" y="1434216"/>
                    <a:pt x="0" y="1327194"/>
                    <a:pt x="0" y="1195175"/>
                  </a:cubicBezTo>
                  <a:lnTo>
                    <a:pt x="0" y="2390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733" tIns="115733" rIns="115733" bIns="115733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China is the region where these 3 brands of soap manufacturing   cost  is least.</a:t>
              </a:r>
              <a:endParaRPr lang="en-IN" sz="16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20775" y="3384770"/>
              <a:ext cx="1434216" cy="143421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IN" sz="1600" dirty="0"/>
                <a:t>China and Indonesia has least price for packaging materials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84698" cy="1325563"/>
          </a:xfrm>
        </p:spPr>
        <p:txBody>
          <a:bodyPr/>
          <a:lstStyle/>
          <a:p>
            <a:pPr lvl="0"/>
            <a:r>
              <a:rPr lang="en-IN" dirty="0"/>
              <a:t>Major Findings &amp; Key Decisions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7514969"/>
              </p:ext>
            </p:extLst>
          </p:nvPr>
        </p:nvGraphicFramePr>
        <p:xfrm>
          <a:off x="6086127" y="1550504"/>
          <a:ext cx="6105874" cy="418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3"/>
          <p:cNvSpPr>
            <a:spLocks noGrp="1"/>
          </p:cNvSpPr>
          <p:nvPr/>
        </p:nvSpPr>
        <p:spPr>
          <a:xfrm>
            <a:off x="817098" y="640718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/>
        </p:nvSpPr>
        <p:spPr>
          <a:xfrm>
            <a:off x="7217898" y="642513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8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Scenario1-Base 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0969487" cy="470120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Assumption-All plants are using their respective vendors for Raw materials and packaging materials.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349610"/>
            <a:ext cx="10388521" cy="36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00930" cy="1325563"/>
          </a:xfrm>
        </p:spPr>
        <p:txBody>
          <a:bodyPr>
            <a:normAutofit/>
          </a:bodyPr>
          <a:lstStyle/>
          <a:p>
            <a:r>
              <a:rPr lang="en-IN" dirty="0"/>
              <a:t>Scenario 2(lowest cost plants across the region are used)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38392" y="6339439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965048"/>
            <a:ext cx="10515600" cy="4351338"/>
          </a:xfrm>
        </p:spPr>
        <p:txBody>
          <a:bodyPr/>
          <a:lstStyle/>
          <a:p>
            <a:pPr lvl="0" rtl="0">
              <a:buFont typeface="Wingdings" panose="05000000000000000000" pitchFamily="2" charset="2"/>
              <a:buChar char="ü"/>
            </a:pPr>
            <a:r>
              <a:rPr lang="en-IN" dirty="0"/>
              <a:t>Texas</a:t>
            </a:r>
          </a:p>
          <a:p>
            <a:pPr lvl="0" rtl="0">
              <a:buFont typeface="Wingdings" panose="05000000000000000000" pitchFamily="2" charset="2"/>
              <a:buChar char="ü"/>
            </a:pPr>
            <a:r>
              <a:rPr lang="en-IN" dirty="0"/>
              <a:t>Romania</a:t>
            </a:r>
          </a:p>
          <a:p>
            <a:pPr lvl="0" rtl="0">
              <a:buFont typeface="Wingdings" panose="05000000000000000000" pitchFamily="2" charset="2"/>
              <a:buChar char="ü"/>
            </a:pPr>
            <a:r>
              <a:rPr lang="en-IN" dirty="0"/>
              <a:t>Indonesia</a:t>
            </a:r>
          </a:p>
          <a:p>
            <a:pPr lvl="0" rtl="0">
              <a:buFont typeface="Wingdings" panose="05000000000000000000" pitchFamily="2" charset="2"/>
              <a:buChar char="ü"/>
            </a:pPr>
            <a:r>
              <a:rPr lang="en-IN" dirty="0"/>
              <a:t>South Africa</a:t>
            </a:r>
          </a:p>
          <a:p>
            <a:pPr lvl="0" rtl="0">
              <a:buFont typeface="Wingdings" panose="05000000000000000000" pitchFamily="2" charset="2"/>
              <a:buChar char="ü"/>
            </a:pPr>
            <a:r>
              <a:rPr lang="en-IN" dirty="0"/>
              <a:t>China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10" y="1731687"/>
            <a:ext cx="3994093" cy="4380877"/>
          </a:xfrm>
          <a:prstGeom prst="rect">
            <a:avLst/>
          </a:prstGeom>
        </p:spPr>
      </p:pic>
      <p:sp>
        <p:nvSpPr>
          <p:cNvPr id="13" name="Horizontal Scroll 12"/>
          <p:cNvSpPr/>
          <p:nvPr/>
        </p:nvSpPr>
        <p:spPr>
          <a:xfrm>
            <a:off x="1043608" y="4462669"/>
            <a:ext cx="3322652" cy="14511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price calculation are done  in USD</a:t>
            </a:r>
          </a:p>
        </p:txBody>
      </p:sp>
    </p:spTree>
    <p:extLst>
      <p:ext uri="{BB962C8B-B14F-4D97-AF65-F5344CB8AC3E}">
        <p14:creationId xmlns:p14="http://schemas.microsoft.com/office/powerpoint/2010/main" val="335310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00930" cy="1325563"/>
          </a:xfrm>
        </p:spPr>
        <p:txBody>
          <a:bodyPr>
            <a:normAutofit/>
          </a:bodyPr>
          <a:lstStyle/>
          <a:p>
            <a:r>
              <a:rPr lang="en-IN" dirty="0"/>
              <a:t>Scenario-2(only 5 plants are used for soap production &amp; packaging)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57" y="1690688"/>
            <a:ext cx="10624930" cy="438212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Assumption-These 5 plants capacities are  unlimited for soap production  and packaging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7" y="2751483"/>
            <a:ext cx="9531626" cy="3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64826" cy="1325563"/>
          </a:xfrm>
        </p:spPr>
        <p:txBody>
          <a:bodyPr>
            <a:normAutofit/>
          </a:bodyPr>
          <a:lstStyle/>
          <a:p>
            <a:r>
              <a:rPr lang="en-IN" dirty="0"/>
              <a:t>Scenario 3-China plant is used for soap production &amp; packaging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69487" cy="438212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Assumption-China plant capacity is unlimited for soap production  and packaging.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3240"/>
            <a:ext cx="9896730" cy="33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1905"/>
            <a:ext cx="10601739" cy="23655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7" name="Horizontal Scroll 6"/>
          <p:cNvSpPr/>
          <p:nvPr/>
        </p:nvSpPr>
        <p:spPr>
          <a:xfrm>
            <a:off x="1083365" y="4174435"/>
            <a:ext cx="10270435" cy="179898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these 3 scenarios if production and packaging both done in China plant ,cost is the least one as Raw material &amp; packaging costs are very  low as compare to other plants.</a:t>
            </a:r>
          </a:p>
        </p:txBody>
      </p:sp>
    </p:spTree>
    <p:extLst>
      <p:ext uri="{BB962C8B-B14F-4D97-AF65-F5344CB8AC3E}">
        <p14:creationId xmlns:p14="http://schemas.microsoft.com/office/powerpoint/2010/main" val="278541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" y="135491"/>
            <a:ext cx="9009776" cy="804076"/>
          </a:xfrm>
        </p:spPr>
        <p:txBody>
          <a:bodyPr/>
          <a:lstStyle/>
          <a:p>
            <a:pPr lvl="0">
              <a:defRPr/>
            </a:pPr>
            <a:r>
              <a:rPr lang="en-IN" dirty="0"/>
              <a:t>ABC Ltd &amp; Subsidiaries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927442"/>
              </p:ext>
            </p:extLst>
          </p:nvPr>
        </p:nvGraphicFramePr>
        <p:xfrm>
          <a:off x="1736521" y="1810506"/>
          <a:ext cx="10159067" cy="436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2390" y="1441174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131616332"/>
              </p:ext>
            </p:extLst>
          </p:nvPr>
        </p:nvGraphicFramePr>
        <p:xfrm>
          <a:off x="1053548" y="939568"/>
          <a:ext cx="10098156" cy="87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14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Recommendations(3-month roadmap)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84469"/>
              </p:ext>
            </p:extLst>
          </p:nvPr>
        </p:nvGraphicFramePr>
        <p:xfrm>
          <a:off x="838200" y="1818861"/>
          <a:ext cx="10515600" cy="435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2159725"/>
            <a:ext cx="7147560" cy="283028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" y="135491"/>
            <a:ext cx="9009776" cy="804076"/>
          </a:xfrm>
        </p:spPr>
        <p:txBody>
          <a:bodyPr/>
          <a:lstStyle/>
          <a:p>
            <a:pPr lvl="0">
              <a:defRPr/>
            </a:pPr>
            <a:r>
              <a:rPr lang="en-IN" dirty="0"/>
              <a:t>Soap Brands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42390" y="1441174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9DC00852-E96C-42F6-80F9-8F5D1BC8E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62355"/>
              </p:ext>
            </p:extLst>
          </p:nvPr>
        </p:nvGraphicFramePr>
        <p:xfrm>
          <a:off x="838199" y="939567"/>
          <a:ext cx="10515599" cy="4941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96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" y="135491"/>
            <a:ext cx="9009776" cy="804076"/>
          </a:xfrm>
        </p:spPr>
        <p:txBody>
          <a:bodyPr/>
          <a:lstStyle/>
          <a:p>
            <a:pPr lvl="0">
              <a:defRPr/>
            </a:pPr>
            <a:r>
              <a:rPr lang="en-IN" dirty="0"/>
              <a:t>Raw Material Primarily Consists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377961"/>
              </p:ext>
            </p:extLst>
          </p:nvPr>
        </p:nvGraphicFramePr>
        <p:xfrm>
          <a:off x="964734" y="939567"/>
          <a:ext cx="11109819" cy="523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2390" y="1441174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4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58" y="135491"/>
            <a:ext cx="6602136" cy="804076"/>
          </a:xfrm>
        </p:spPr>
        <p:txBody>
          <a:bodyPr/>
          <a:lstStyle/>
          <a:p>
            <a:r>
              <a:rPr lang="en-US" dirty="0"/>
              <a:t>Various costs elements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211609"/>
              </p:ext>
            </p:extLst>
          </p:nvPr>
        </p:nvGraphicFramePr>
        <p:xfrm>
          <a:off x="606287" y="1282148"/>
          <a:ext cx="11430000" cy="489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47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0C8-195E-4B95-AF3A-1BC6C236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893" y="324846"/>
            <a:ext cx="8681974" cy="763397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4C20-ACB3-4695-B431-7A9493383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48" y="1215135"/>
            <a:ext cx="4676502" cy="2211977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l"/>
            <a:r>
              <a:rPr lang="en-US" dirty="0"/>
              <a:t>At the end of Dec 2016, the growth rates &amp; the margins have been less than satisfying .</a:t>
            </a:r>
            <a:r>
              <a:rPr lang="en-IN" dirty="0"/>
              <a:t>Profit is going down due to increase in cost.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4231-301B-4864-89B9-D5E646FC8A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618B-77C0-4A9C-9A70-76B27802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757534"/>
              </p:ext>
            </p:extLst>
          </p:nvPr>
        </p:nvGraphicFramePr>
        <p:xfrm>
          <a:off x="5303519" y="1801077"/>
          <a:ext cx="5390607" cy="384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1" y="4050570"/>
            <a:ext cx="4465319" cy="1442902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0877006" y="3131021"/>
            <a:ext cx="476794" cy="5921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892135" y="3796938"/>
            <a:ext cx="461665" cy="109728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IN" dirty="0"/>
              <a:t>Profit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4778" y="3427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68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4231-301B-4864-89B9-D5E646FC8A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618B-77C0-4A9C-9A70-76B27802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64778" y="3427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341783" y="2524539"/>
            <a:ext cx="9392477" cy="36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-606287" y="0"/>
            <a:ext cx="9247367" cy="12102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Approach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2775"/>
            <a:ext cx="10281494" cy="164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112500"/>
          </a:effectLst>
        </p:spPr>
      </p:pic>
      <p:sp>
        <p:nvSpPr>
          <p:cNvPr id="33" name="Rectangle 32"/>
          <p:cNvSpPr/>
          <p:nvPr/>
        </p:nvSpPr>
        <p:spPr>
          <a:xfrm>
            <a:off x="1441174" y="2667000"/>
            <a:ext cx="20375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Assess Business Drivers and strategic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Complete a Diagnostic and case for change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07296" y="2640449"/>
            <a:ext cx="2042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Develop and evaluate high-level organization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Create detailed level impact assessments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53091" y="2640449"/>
            <a:ext cx="2275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Detailed Design Document.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Recommended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Amended case for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 Level Implementation Plan.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41080" y="2667000"/>
            <a:ext cx="1980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Implemented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Operate Performance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Capabilities Development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Individual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838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42390" y="1441174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EC0A87B-BE90-4A02-8490-15B9EF7A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8" y="29225"/>
            <a:ext cx="8493242" cy="885175"/>
          </a:xfrm>
        </p:spPr>
        <p:txBody>
          <a:bodyPr/>
          <a:lstStyle/>
          <a:p>
            <a:r>
              <a:rPr lang="en-IN" dirty="0"/>
              <a:t>Major Cost Elements for Analysis</a:t>
            </a:r>
            <a:endParaRPr lang="en-US" dirty="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1F2CF84-D6BB-4462-B8AB-E42C90122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50659"/>
              </p:ext>
            </p:extLst>
          </p:nvPr>
        </p:nvGraphicFramePr>
        <p:xfrm>
          <a:off x="71918" y="914400"/>
          <a:ext cx="7510409" cy="531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C00DCE98-E56B-47A9-8487-60C4BA29228E}"/>
              </a:ext>
            </a:extLst>
          </p:cNvPr>
          <p:cNvSpPr txBox="1">
            <a:spLocks/>
          </p:cNvSpPr>
          <p:nvPr/>
        </p:nvSpPr>
        <p:spPr>
          <a:xfrm>
            <a:off x="8752798" y="1084409"/>
            <a:ext cx="3106693" cy="73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 Cost Elements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B8DAE7B-F17F-49C1-8472-59D3D75ED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047009"/>
              </p:ext>
            </p:extLst>
          </p:nvPr>
        </p:nvGraphicFramePr>
        <p:xfrm>
          <a:off x="6518246" y="2105637"/>
          <a:ext cx="5601836" cy="383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61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Revenues in Billion USD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14-12-2019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Case Study on ABC Business</a:t>
            </a:r>
            <a:endParaRPr lang="en-IN" dirty="0"/>
          </a:p>
        </p:txBody>
      </p:sp>
      <p:sp>
        <p:nvSpPr>
          <p:cNvPr id="8" name="Vertical Scroll 7"/>
          <p:cNvSpPr/>
          <p:nvPr/>
        </p:nvSpPr>
        <p:spPr>
          <a:xfrm>
            <a:off x="9521687" y="2107096"/>
            <a:ext cx="2266121" cy="249472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APAC and AFRICA have no increase in revenue for last four years</a:t>
            </a:r>
            <a:endParaRPr lang="en-IN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068571"/>
              </p:ext>
            </p:extLst>
          </p:nvPr>
        </p:nvGraphicFramePr>
        <p:xfrm>
          <a:off x="838201" y="1152939"/>
          <a:ext cx="8454886" cy="502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4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920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Calibri</vt:lpstr>
      <vt:lpstr>Wingdings</vt:lpstr>
      <vt:lpstr>Office Theme</vt:lpstr>
      <vt:lpstr>PowerPoint Presentation</vt:lpstr>
      <vt:lpstr>ABC Ltd &amp; Subsidiaries</vt:lpstr>
      <vt:lpstr>Soap Brands</vt:lpstr>
      <vt:lpstr>Raw Material Primarily Consists</vt:lpstr>
      <vt:lpstr>Various costs elements </vt:lpstr>
      <vt:lpstr>Problem Statement</vt:lpstr>
      <vt:lpstr>PowerPoint Presentation</vt:lpstr>
      <vt:lpstr>Major Cost Elements for Analysis</vt:lpstr>
      <vt:lpstr>Revenues in Billion USD </vt:lpstr>
      <vt:lpstr>Proportion of revenues generated by different brands </vt:lpstr>
      <vt:lpstr>Revenue of ABC Ltd</vt:lpstr>
      <vt:lpstr>Soap Production Cost Region Wise </vt:lpstr>
      <vt:lpstr>Packaging Cost/ Soap bar Region Wise </vt:lpstr>
      <vt:lpstr>Major Findings &amp; Key Decisions </vt:lpstr>
      <vt:lpstr>Scenario1-Base Line Model</vt:lpstr>
      <vt:lpstr>Scenario 2(lowest cost plants across the region are used)</vt:lpstr>
      <vt:lpstr>Scenario-2(only 5 plants are used for soap production &amp; packaging)</vt:lpstr>
      <vt:lpstr>Scenario 3-China plant is used for soap production &amp; packaging</vt:lpstr>
      <vt:lpstr>Conclusions</vt:lpstr>
      <vt:lpstr>Recommendations(3-month roadmap)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Sanjeev</cp:lastModifiedBy>
  <cp:revision>561</cp:revision>
  <dcterms:created xsi:type="dcterms:W3CDTF">2016-03-16T11:15:40Z</dcterms:created>
  <dcterms:modified xsi:type="dcterms:W3CDTF">2020-01-06T13:57:29Z</dcterms:modified>
</cp:coreProperties>
</file>