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60" r:id="rId3"/>
    <p:sldId id="293" r:id="rId4"/>
    <p:sldId id="271" r:id="rId5"/>
    <p:sldId id="274" r:id="rId6"/>
    <p:sldId id="275" r:id="rId7"/>
    <p:sldId id="258" r:id="rId8"/>
    <p:sldId id="277" r:id="rId9"/>
    <p:sldId id="281" r:id="rId10"/>
    <p:sldId id="261" r:id="rId11"/>
    <p:sldId id="259" r:id="rId12"/>
    <p:sldId id="263" r:id="rId13"/>
    <p:sldId id="262" r:id="rId14"/>
    <p:sldId id="265" r:id="rId15"/>
    <p:sldId id="266" r:id="rId16"/>
    <p:sldId id="267" r:id="rId17"/>
    <p:sldId id="264" r:id="rId18"/>
    <p:sldId id="282" r:id="rId19"/>
    <p:sldId id="270" r:id="rId20"/>
    <p:sldId id="294" r:id="rId21"/>
    <p:sldId id="285" r:id="rId22"/>
    <p:sldId id="268" r:id="rId23"/>
    <p:sldId id="284" r:id="rId24"/>
    <p:sldId id="291" r:id="rId25"/>
    <p:sldId id="292" r:id="rId26"/>
    <p:sldId id="276" r:id="rId27"/>
    <p:sldId id="278" r:id="rId28"/>
    <p:sldId id="27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A479"/>
    <a:srgbClr val="4C3282"/>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355570-4779-43B6-876D-C624724EE405}" v="1" dt="2018-04-16T13:43:07.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4" d="100"/>
          <a:sy n="94" d="100"/>
        </p:scale>
        <p:origin x="78" y="2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8-05-18T15:45:13.222"/>
    </inkml:context>
    <inkml:brush xml:id="br0">
      <inkml:brushProperty name="width" value="0.05292" units="cm"/>
      <inkml:brushProperty name="height" value="0.05292" units="cm"/>
      <inkml:brushProperty name="color" value="#FF0000"/>
    </inkml:brush>
  </inkml:definitions>
  <inkml:trace contextRef="#ctx0" brushRef="#br0">969 15688 122 0,'0'0'0'0,"0"0"0"16,0 0 0-16,0 0 3 0,0 0 0 15,0 0 2-15,0 0 0 16,0 0-2-16,0 0 1 16,12 18-2-16,-12-18 0 15,15 19-1-15,-15-19 0 16,18 15 0-16,-5-15 1 15,2-3-1-15,9 0 1 16,7-6 1-16,11 5 1 16,1-2-4-16,27-3 1 15,6 3-1-15,-21-3 1 16,0 6-1-16,-10-3 1 16,-5-3-1-16,2-9 1 15,10-4-1-15,-9 4 0 16,-1 0 1-16,16 3 0 0,3-4-1 15,-18 10 0-15,2 0 0 16,-2 9 0-16,12 0 0 0,-9 0 1 16,-10 0-1-16,-5-3 0 15,-1 0 0-15,-6 0 0 16,-5-6 0-16,-1 3 1 16,-6-6 1-16,-12 12 0 15,15-18 1-15,-24-1 0 16,6 1-2-16,-12 0 0 15,-3-6-3-15,-19-10 0 16,1-2 3-16,-19-1 1 0,0-2-2 16,6-4 1-16,-15 4-1 31,13 2 1-31,2 1-2 0,18 11 1 16,4-2 0-16,3 9 1 15,11 0-1-15,4 2 0 16,3 10 0-16,21 9 1 15,22 13-1-15,9 5 0 16,21 12 0-16,-3 13 1 16,9 2 3-16,-9 4 1 0,3 3-5 15,-13-1 1-15,10 1-3 0,-15-3 1 16,3-7-1-16,-16 1 0 16,-8 0 2-16,-22-4 0 15,-12-2 0-15,-19-7 0 16,-17-6 0-16,-19-2 1 31,-21-4-1-31,-1 0 0 16,-11-2 2-16,9-1 1 15,6-3-2-15,12 0 1 0,12-3-3 16,18-3 1-16,16 7-17 16,6-13 1-16,15 6-35 15,0-9 0-15,0 0 20 16</inkml:trace>
  <inkml:trace contextRef="#ctx0" brushRef="#br0" timeOffset="35729.375">12458 14038 104 0,'-18'18'0'16,"-15"10"5"-16,33-28 0 16,39-34 0-16,-23 22 0 15,5-6-3-15,-9 6 1 16,-9-1 1-16,-3 13 0 15,-15 7 1-15,-3 14 1 16,-10 15-1-16,7 10 0 0,3 18-4 0,5 3 0 16,7 12 0-1,0 6 0-15,3 12-1 0,0 3 1 16,-12 10-1-16,6 41 0 16,-6 44 0-16,5-10 1 15,7 13-1-15,6 2 0 16,10 13 1-16,-1-12 0 0,-3-7 2 15,3 4 1-15,-6-7-4 16,9-21 0-16,7-18 0 16,5-24 0-16,10-13 3 15,11-17 0-15,22-7-5 16,37-18 0-16,-1 3-125 31</inkml:trace>
  <inkml:trace contextRef="#ctx0" brushRef="#br0" timeOffset="36709.179">30944 13382 126 0,'28'24'0'0,"17"6"0"31,7 31 0-31,6 18 1 0,0 12 1 16,12 19-2-16,6 51 0 15,9 45 0-15,-6 4 0 16,-6 21 1-16,-3 15 0 15,-12 15 1-15,6 10 0 16,-9 2 0-16,-3-2 0 16,0-1 4-16,-13 1 0 0,-5 2-4 15,-16-24 0-15,-18 1 7 16,-24-29 1-16,-25-23-4 16,-6-4 0-16,-18-23-6 15,0-13 0-15,-3-19 4 16,0-14 1-16,0-22-5 15,15 1 0 1,12-13-6-16,15 0 1 16,13-6 3-16,9-15 0 15,18-12-39-15,-3-25 1 16,0 1-21-16</inkml:trace>
</inkml:ink>
</file>

<file path=ppt/ink/ink10.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8-05-19T15:10:17.708"/>
    </inkml:context>
    <inkml:brush xml:id="br0">
      <inkml:brushProperty name="width" value="0.05292" units="cm"/>
      <inkml:brushProperty name="height" value="0.05292" units="cm"/>
      <inkml:brushProperty name="color" value="#FF0000"/>
    </inkml:brush>
  </inkml:definitions>
  <inkml:trace contextRef="#ctx0" brushRef="#br0">24303 8499 46 0,'5'22'0'0,"6"17"12"15,6-1 0-15,7 4 0 16,-6-1 1-16,-1-1-8 31,-16-5 1-31,-10-2-4 0,-13-11 1 16,-14-8-2-16,-3-12 1 15,-7-9 1-15,0-10 1 16,-1-8-4-16,4-6 1 16,3-6 0-16,9-2 1 15,7-3-1-15,8 2 0 16,8 0-3-16,5 9 1 0,4 5-46 0,7 6 1 31,-1 0 38-31</inkml:trace>
  <inkml:trace contextRef="#ctx0" brushRef="#br0" timeOffset="569.116">24129 8485 80 0,'0'-10'0'16,"0"-2"9"-16,-2 1 1 16,0-2-4-16,0-11 0 15,-2-7 0-15,4-4 0 16,2-5-1-16,0-6 0 16,2-4-2-16,-2-6 1 15,-1-5 0-15,3-1 0 0,0 0-2 16,-2-1 1-1,-2 3-1-15,0-15 0 0,0-8 1 0,-2 23 1 32,0 14 1-32,-2 6 0 0,-3 11-5 0,1 5 0 15,1 5 0-15,-1 5 1 32,3 5-1-32,-1 1 0 15,4 5 0-15,0 3 0 16,0 0 0-16,0 0 0 15,0 0-1-15,0 0 1 16,0 0-2-16,0 0 0 16,0 0-37-16,0 0 1 0,0 0-19 15</inkml:trace>
  <inkml:trace contextRef="#ctx0" brushRef="#br0" timeOffset="851.16">23929 7138 39 0,'0'0'0'0,"9"6"1"15,6-3 0-15,3 1-29 16</inkml:trace>
  <inkml:trace contextRef="#ctx0" brushRef="#br0" timeOffset="1070.612">24127 7186 74 0,'5'13'0'0,"6"7"0"15,2 2 1-15,2 5-1 0,-2 3 0 16,0 1 1-16,-6-6 1 15,-2-1 5-15,-14-2 1 16,-4-2-2-16,-11-7 1 16,-10-7-2-16,-3-12 0 15,-7-7-5-15,-2-5 1 16,-3-8 1-16,10-1 0 0,0-4 1 16,10 5 1-16,7 2-2 31,7 2 0-31,6 2-2 0,9 4 0 15,9 5-44-15,4 3 0 16,6 5 44-16,-3 3 0 16,1 0-30-16</inkml:trace>
  <inkml:trace contextRef="#ctx0" brushRef="#br0" timeOffset="1451.88">23921 7149 83 0,'0'0'0'0,"0"0"4"0,0 0 1 16,-7-9-1-16,-4 2 1 16,-4-4-2-16,-12-2 0 15,-10-2 0-15,-11-5 0 31,-8-4 0-31,-12-5 1 16,-13-6-3-16,-22-9 1 0,-18-9 2 16,-6-4 0-16,-8-7 3 0,12 2 0 15,7-2-6-15,1 11 0 16,3 5 0-16,20 10 0 16,13 7-1-16,24 10 0 15,20 10 0-15,2 4 1 16,8 3 0-16,10 3 0 15,9 1-1-15,6 0 0 0,0 0-7 16,0 0 1 0,0 0-93-16</inkml:trace>
  <inkml:trace contextRef="#ctx0" brushRef="#br0" timeOffset="1868.856">21980 6228 89 0,'9'2'0'0,"4"3"1"0,4-8 1 15,3-7-2-15,9 7 0 16,8 3 0-16,2 9 0 31,5 9 0-31,0 4 0 0,3 7 1 0,-3 4 0 16,-1 6-1-16,-14-1 0 15,-7 1 0-15,-9 1 0 16,-10 2 0-16,-19-9 1 0,-19-3 5 16,-3-14 0-16,-10-9 5 15,-4-10 0-15,-6-12-8 31,8-11 1-31,6-10-1 16,9-3 0-16,10-5-3 16,12 2 1-16,11-2 1 0,15 4 0 15,11 3-7-15,5 10 0 16,8 7-49-16,5 7 0 16,0 0 49-16</inkml:trace>
  <inkml:trace contextRef="#ctx0" brushRef="#br0" timeOffset="2627.95">26514 7981 74 0,'0'0'0'15,"0"0"1"-15,9-7 0 16,4-4 6-16,9 9 0 15,5 5-2-15,6 12 0 16,8 11-1-16,-1 8 0 16,4 12-3-16,-4 2 1 0,-3 7-1 15,-8 2 1-15,-5 5-2 16,-16-5 1-16,-16-2 0 16,-12-10 1-16,-17-4 6 15,-3-16 0-15,-6-8-4 16,-2-17 0-16,-1-15 1 15,7-10 0-15,1-14-3 16,6-7 0-16,2-10 0 16,2-14 0-16,0-11-1 15,15 10 0-15,5 3-1 0,11 22 0 16,9 17-11-16,0 5 1 16,4 0-90-16</inkml:trace>
  <inkml:trace contextRef="#ctx0" brushRef="#br0" timeOffset="3206.917">26385 7924 48 0,'0'0'0'16,"0"0"7"-16,-14 0 0 15,-10-2 9-15,-2 0 1 16,-5 2-10-16,-8-1 0 15,-7-1-7-15,1-2 1 16,-5-1 0-16,-7-3 1 16,-7-3 0-16,0 2 0 15,1-2-2-15,1 0 0 16,-2 0 4-16,3 0 0 16,1 0 4-16,-1 0 0 15,-1-2-7-15,9 4 1 16,10 0 0-16,5 4 1 15,5 3-3-15,3 0 0 16,7 2-21-16,6 0 0 16,6 0-15-16,4 0 0 15,-1 0 22-15</inkml:trace>
  <inkml:trace contextRef="#ctx0" brushRef="#br0" timeOffset="3638.87">25244 7508 104 0,'0'0'0'16,"37"11"1"-16,-15 0 1 15,0 4-2-15,0 1 1 0,2 5-1 0,-1 4 0 32,1 4 0-32,0 3 0 0,-2 1-1 0,-7-4 1 31,-8-2 0-31,-14-1 0 16,-11 0 1-16,-8-8 0 15,-11-5 2-15,-1-6 1 16,-5-5 1-16,5-6 0 15,-1-7-4-15,5-5 1 16,1-4 0-16,10-8 0 16,5-7 1-16,14 1 0 15,8-1-6-15,5 2 1 0,8 0-47 16,7 7 1-16,5 4 43 16,8 8 1-16,-1-1-13 0</inkml:trace>
  <inkml:trace contextRef="#ctx0" brushRef="#br0" timeOffset="4084.717">26609 8019 83 0,'-13'-7'0'0,"-7"-6"8"16,9 2 0-16,4 0-2 15,-4-11 1-15,-4-7-2 0,-3-6 0 16,-8-3-1-16,2-10 1 16,-3-9-2-16,-5-5 0 15,-2-6 1-15,-7-16 1 16,1-11-2-16,7 7 0 16,3 0-2-16,14 9 0 15,7 6 1 1,7 12 0-16,7 10-2 0,1 16 1 15,1 13-2 1,2 4 1-16,4 5-35 16,-4 6 1-16,-1 3 12 15,-8 4 0-15,0 0-3 0</inkml:trace>
  <inkml:trace contextRef="#ctx0" brushRef="#br0" timeOffset="4508.766">26038 6653 104 0,'0'0'0'16,"11"-13"1"-16,0 4 1 15,2-2-2-15,13 7 0 16,3 6 0-16,10 11 0 16,5 11 0-16,5 7 0 0,6 9-1 0,-5 6 1 15,0 7 0-15,-1 15 1 16,-3 12-1-16,-19-26 1 16,-16-14 0-16,-7-9 1 15,-9-9 4-15,-16-13 0 16,-13-11-3-16,-1-14 0 15,-7-12 0-15,7-5 0 0,7-9 0 32,6 2 1-32,11 0-3 0,4 3 0 0,7 2-1 31,5 8 1-31,6 7-23 0,8 7 0 16,-1 0-45-16</inkml:trace>
  <inkml:trace contextRef="#ctx0" brushRef="#br0" timeOffset="4939.576">26741 8056 84 0,'15'-4'0'0,"5"-1"5"15,9-4 1-15,1-2 0 16,6-8 0-16,5-3 2 15,-1-7 0-15,4-8-5 16,0-3 0-16,2-6 4 16,16-16 1-16,10-13-4 0,-4 2 0 15,2-2-2-15,-8 3 0 16,-3 4 3-16,-3 12 0 16,-6 8-5-1,0 4 0-15,-3 7-1 0,-3 10 1 16,-5 7-57-16,-6 12 0 15,-6 10 56-15,3-5 0 0,-1-1-32 0</inkml:trace>
  <inkml:trace contextRef="#ctx0" brushRef="#br0" timeOffset="5291.679">27915 6858 108 0,'0'0'0'16,"17"-5"1"-16,1 5 0 16,10 1-1-16,6 10 1 15,9 9 0-15,1 12 0 0,2 10-1 16,-6 11 0-16,-3 11 1 16,3 13 0-16,0 11-1 0,-21-22 1 15,-21-11-1-15,-15-11 0 16,-14-10 0-16,-9-15 0 15,-13-16 7 1,3-14 0-16,1-14 6 0,6-10 1 16,10-13-13-16,8 1 0 15,6-6-1 1,6 3 1-16,13 1-1 0,4 5 0 16,7 5-31-16,-2 8 0 15,2 6 0-15,0 4 0 16,0 1 15-16</inkml:trace>
  <inkml:trace contextRef="#ctx0" brushRef="#br0" timeOffset="5970.281">24855 4396 112 0,'11'-2'0'16,"7"-1"3"-16,6 3 0 15,0-4-2-15,0 8 0 16,0-1-1-16,5 12 0 15,2 5 0-15,-3 11 0 16,-4 10 1-16,-8 3 0 16,-5 3 0-16,-11-3 1 0,-7-2 1 0,-17-14 0 15,-13-12 0-15,-1-10 1 16,-8-12 0-16,6-7 1 31,1-14-3-31,6-4 0 0,6-6 0 0,5 0 0 16,5 1-1-16,8 1 0 15,7 0 0 1,2 8 0-16,6 5-1 16,-1 5 0-16,1 4-8 15,-3 4 0-15,1 0-94 16</inkml:trace>
  <inkml:trace contextRef="#ctx0" brushRef="#br0" timeOffset="6397.059">24809 4623 118 0,'0'0'0'0,"-11"17"0"16,-7 12 0-16,-4 4 1 31,-6 9-1-31,-3 4 0 0,-4 3 0 16,-9 5 0-16,-7 6 3 15,-2-9 0-15,-6 2 1 16,-14 2 1-16,-12 0-3 15,6-11 1 1,2-7-2-16,8-8 1 0,6-7 0 16,19-3 1-16,17-7-2 0,1 5 1 15,8 1-1-15,3-3 0 16,4-1-1-16,4-1 0 16,3-2-42-1,4-2 1-15,0 1 3 16</inkml:trace>
  <inkml:trace contextRef="#ctx0" brushRef="#br0" timeOffset="8016.684">23668 5312 87 0,'0'0'0'16,"2"-18"3"-16,0 5 0 15,0-9 0-15,-1 5 1 31,3 3-3-31,0-3 1 0,-1 6 4 16,10 8 0-16,8 4-6 16,1 18 0-16,3 12 2 15,-3 7 0-15,-2 10-2 16,-7 5 1 0,-7 6 0-16,-12-1 0 0,-12 1 0 15,-8-8 1-15,-10-3 1 16,-12-19 0-16,-11-9 2 15,0-20 0-15,-5-16 0 0,5-26 0 16,1-21 0-16,21-3 1 0,15-9 3 16,15-3 0-16,16-5-9 15,13 12 0 1,15 7-5-16,7 14 0 0,9 15-56 16,4 13 1-16,0 2 42 0</inkml:trace>
  <inkml:trace contextRef="#ctx0" brushRef="#br0" timeOffset="8670.43">26745 4863 95 0,'16'0'0'16,"8"0"3"-16,7 2 0 0,10 0-2 0,-1 9 0 15,2 2 2-15,2 12 0 32,2 12 1-32,-4 9 1 15,-3 9-4-15,-12 5 0 16,-6 8 1-16,-16-9 1 15,-14-3-3-15,-9-12 0 16,-17-11 2-16,-8-14 0 16,-10-14 3-16,4-9 0 15,-8-10 1-15,9-10 1 0,2-9-4 16,15-5 1-16,11-8-4 16,11 2 1-16,9-2 1 0,7 4 0 15,8 3-6-15,3 8 1 16,4 9-59-1,-4 9 0-15,4 1 56 16</inkml:trace>
  <inkml:trace contextRef="#ctx0" brushRef="#br0" timeOffset="19956.838">3757 11736 111 0,'-9'2'0'0,"-6"0"5"0,6-6 1 15,0-5 1-15,2 1 0 16,-2 1 1-16,-1 5 0 16,-2 6-2-1,6 12 1-15,-1 12-6 0,7 12 0 16,3 13 5-16,3 10 0 15,3 12-6-15,-2 2 0 0,-3 3 0 16,-8 14 0 0,-8 10 8-16,-3-14 0 0,-7-4-7 15,-6-15 0-15,-7-10-1 16,2-3 0 0,2-5 1-16,6 1 1 15,6-3-2-15,10-13 0 16,4-6 1-16,1-5 0 15,4-5-1-15,4-4 1 16,-4-3 0-16,1-4 1 16,3-4 0-16,5-1 0 15,4-3-2-15,15-1 1 16,12-2 0-16,9 0 0 16,10-2-1-16,13-1 0 0,12-1 0 0,24-3 1 15,19-4-1-15,-10-8 0 16,1-3 0-16,-23 0 1 31,-9 1-1-31,-27 4 0 0,-24 6 0 16,-9 2 0-1,-17 2 0-15,-18-14 0 0,-17-6 0 16,-11-1 0-16,-18-1 0 16,-16-7 0-16,-19-7 0 15,18 3 0-15,1-2-2 0,34 14 1 16,19 8 1-1,18 2 0-15,18 2 0 16,22 12 0-16,19 8-2 0,31 18 1 16,27 14 1-16,-14 12 0 15,5 12-1-15,-21 1 0 0,-16 5 1 16,-34-4 0-16,-24 2 0 16,-32-4 0-1,-30-1 0-15,-12-15 1 0,-16-11-1 16,0-13 0-16,-5-13-3 15,14-7 0-15,11-7-10 0,24 0 0 16,2-1-112-16</inkml:trace>
  <inkml:trace contextRef="#ctx0" brushRef="#br0" timeOffset="20552.953">5126 13533 136 0,'0'-9'0'16,"-4"-6"3"-16,2 8 1 15,2 3 2-15,2-11 0 16,4-7-4-16,5-16 0 15,2-12 6-15,1-12 0 16,-5-13-5-16,6-11 1 16,3-11-4-16,8-18 0 0,0-17 0 0,1 24 0 15,-3 9 4-15,6 16 0 16,3 14-3-16,-6 19 0 31,1 21 0-31,1 12 0 0,-2 17-1 16,3 11 1-16,-1 15 0 15,-1 16 0 1,-4 19 0-16,5 30 1 16,4 26-2-16,-7-3 0 0,-4 7 1 15,-8-13 0-15,-5-6-1 16,-5-8 0-16,-4-6 0 16,-7-20 0-16,-8-15-1 15,-3-18 1-15,-12-15-13 16,14-15 0-16,3-12-29 15,4-6 0-15,0 0-12 0</inkml:trace>
  <inkml:trace contextRef="#ctx0" brushRef="#br0" timeOffset="20740.738">5755 13000 168 0,'-16'2'0'0,"-12"-1"0"0,-12 3 0 16,-8 3 1-16,-13 4 0 31,-16 4 4-31,-20 3 0 16,-17 3-9-16,3-3 1 15,-1 2-63-15,20-11 1 16,2 0 53-16</inkml:trace>
  <inkml:trace contextRef="#ctx0" brushRef="#br0" timeOffset="21241.323">6630 12443 163 0,'-2'16'0'16,"-1"12"0"-16,-1 9 0 16,-3 10 0-16,-1 12 0 15,-1 12 1-15,0 24 0 16,-2 21 4-16,6-10 0 16,-3 2-2-16,-3-13 0 0,-2-5 0 0,10-15 0 15,6-12-3-15,5-19 1 16,3-13 0-16,-4-9 1 31,2-8-3-31,10-16 1 0,3-10 3 0,0-1 0 16,1-4-9-16,1-6 1 31,6-5-19-31,-1 2 1 0,0 1-71 16</inkml:trace>
  <inkml:trace contextRef="#ctx0" brushRef="#br0" timeOffset="21489.506">6871 12903 168 0,'-17'9'0'0,"-12"6"1"16,-4 1 0-1,-8 4-1-15,-6 2 1 16,-5 2-1-16,-10-2 0 15,-6 2 1-15,-18 1 0 16,-10 3-3-16,23-6 0 16,9-4-40-16,29-7 1 15,20-4 21-15,10 1 1 16,-1-1-8-16</inkml:trace>
  <inkml:trace contextRef="#ctx0" brushRef="#br0" timeOffset="21826.224">6825 13066 139 0,'0'11'0'0,"2"7"0"0,3 4 0 16,-3 4 0-16,2 3 1 15,-1 6 0-15,-1-2 0 16,0 2 0-1,3-2 1-15,5-2 0 16,-3-8 0-16,-2-6 1 16,1-10 0-16,-1-7-2 0,6-14 0 15,4-18 7-15,-2 1 1 16,2-5-3-16,-3-6 0 16,-1-6-6-16,0 11 0 15,-1 4 3-15,2 6 1 16,5 3-6-16,3 8 1 15,2 5-11-15,-2 5 0 16,1 8-33-16,-3 2 0 16,0-1 3-16</inkml:trace>
  <inkml:trace contextRef="#ctx0" brushRef="#br0" timeOffset="22441.674">7179 13194 125 0,'0'-7'0'16,"0"-4"1"-16,0 11 1 15,9 16 1-15,-5-7 1 16,1 2 1-16,10-9 1 16,5-7-3-16,4-8 0 0,3-2 0 15,5-7 0-15,2-5-2 16,-4 3 1-16,-5 0-2 0,-3 2 1 16,-7 2 1-16,-2 3 1 15,-9 3-3 1,-8 6 0-16,-13 7 1 0,-6 6 0 15,-10 10-1 1,3 7 0-16,-1 9 0 16,7 0 0-16,6 6 0 15,7-1 0-15,11 1 2 0,5 0 0 16,10-3-2-16,-2-6 0 16,5-8 1-16,10-13 0 0,3-9-2 0,-4-5 0 15,5-7 0-15,4-8 1 16,3-8-1-16,-1-1 1 31,-1-6-1-31,-2 6 1 0,-4 0 0 16,2 6 0-16,-2 1 0 15,-5 5 0 1,-9 7 0-16,-3 2 0 16,-10 5 0-16,-11 10 0 15,-12 8 0-15,-8 4 0 0,-8 7-1 16,2 3 1-1,-4 6 0-15,8-4 0 16,3-1 3-16,10-3 1 16,8-3-1-16,14-1 1 0,8-1 0 0,10-6 1 15,11-3-5-15,5-3 0 16,10-5 2-16,1-5 1 31,4-5-3-31,2-4 0 0,-4-5-1 16,-3-4 0-16,-4-6-10 15,-8 6 1-15,-6 0-44 16,-3 3 0-16,0 1 21 16</inkml:trace>
  <inkml:trace contextRef="#ctx0" brushRef="#br0" timeOffset="22802.594">8949 12954 147 0,'-4'7'0'16,"-3"6"3"-16,3 11 0 16,1 7-1-16,-3 4 0 15,3 7-2-15,-8 4 0 0,-2 3-50 16,2-5 0-16,-2 0 48 15,7-16 0-15,1-1-34 16</inkml:trace>
  <inkml:trace contextRef="#ctx0" brushRef="#br0" timeOffset="22973.383">8802 12494 188 0,'2'8'0'16,"0"6"-31"-16,2-21 0 16,-1-13-23-16,7 12 1 15,-5 1 55-15</inkml:trace>
  <inkml:trace contextRef="#ctx0" brushRef="#br0" timeOffset="23312.326">9443 12745 161 0,'-10'6'0'16,"-6"1"0"-16,-1 9 1 15,-1 6-1-15,-6 0 1 16,-3 4-1-16,-4-4 0 16,-6-2 0-16,9-3 0 15,3-4 0-15,6 1 0 0,6-1 0 16,4 0 0-16,4-2 0 15,10 2 0-15,6-1 6 16,6 1 1-16,5 2-4 16,2 1 1-16,3 5 1 15,-8 1 0-15,-5 3-6 16,-14 1 1-16,-11 1 3 0,-9-1 0 16,-11 1-4-16,-8-1 1 15,-7-2-2-15,4-4 0 16,0-3-44-16,11-8 0 15,11-4-2-15,20-5-4 16,0 0 68-16</inkml:trace>
  <inkml:trace contextRef="#ctx0" brushRef="#br0" timeOffset="24109.66">10360 12809 162 0,'-9'4'0'16,"-8"3"0"-16,-10 1 0 16,-10 3 0-16,-12 3 0 15,-12 3 0-15,0 5 0 16,-1 3 0-16,9 3 0 15,5 1 1-15,17 2 1 16,13 0-2-16,18-1 0 16,16-3 6-16,15-8 1 0,13-8-8 15,2-8 1 1,4-6 1-16,-3-10 0 0,-1-9-2 16,-7-2 0-16,-8-4 2 15,-9-3 1-15,-7-5-3 16,-4 10 0-1,-6 6 2-15,-1 5 0 16,-4 6-1-16,0 9 0 16,2 22-1-16,3 0 0 0,4 5 1 0,2 5 0 15,0 4 4-15,2-6 0 16,2-5-4-16,0-6 0 31,-1-8 3-31,8-13 0 0,4-11-5 0,2-9 1 16,1-9 0-16,2-10 1 15,4-8-5 1,2-10 1-16,3-10 1 0,-3-14 0 16,-1-12 1-16,-14 7 0 15,-9 0 2-15,-9 28 0 16,-10 18 3-16,1 9 0 0,-6 11 2 16,0 18 0-16,-4 17-6 31,2 18 1-31,1 18 0 0,-7 36 1 0,-5 28 0 15,4 1 0 1,2 9-1-16,1-23 0 16,3-10-1-16,4-18 1 15,7-18-7-15,1-17 0 16,0 0-117-16</inkml:trace>
  <inkml:trace contextRef="#ctx0" brushRef="#br0" timeOffset="24488.947">11165 12839 169 0,'-12'11'0'0,"-10"9"0"0,-10-2 0 16,-8 2 0-16,-4 0 0 15,-7 1 0-15,-3-5 0 31,-3-1 0-31,13-4 0 16,6-4 1-16,10-2 0 0,10-1-1 16,18-4 0-16,0 0 1 0,20-2 0 0,11-1 4 15,1 3 0-15,1 1-5 16,0 5 0-16,2 5 5 31,-6 5 0-31,-5 8-6 0,-8 2 1 16,-8 5 0-16,-14 2 1 15,-12 4-2-15,-4-4 1 16,-8 0-6-16,-1-11 1 16,-6-6-9-16,6-9 1 15,0-5-56-15,9-2 1 16,0 0 76-16</inkml:trace>
  <inkml:trace contextRef="#ctx0" brushRef="#br0" timeOffset="24774.251">11235 12961 133 0,'15'-3'0'0,"9"-3"1"16,3 3 0-16,6 1 2 16,0 7 0-16,2 6 0 15,-7 0 1-15,-5 4-2 16,-8 9 1-16,-9 9-2 0,-14 1 1 15,-12 5 1-15,-15-8 1 16,-16-2 4 0,-2-12 0-16,-8-3-2 0,6-12 0 15,2-9-7-15,16-6 1 16,11-5 0-16,10-12 0 16,10-8-5-16,8 1 0 0,9-1-23 15,8-1 0-15,-1 1-55 16</inkml:trace>
  <inkml:trace contextRef="#ctx0" brushRef="#br0" timeOffset="25335.074">12842 12839 150 0,'-18'0'0'0,"-15"-2"2"16,-17 9 0-16,-14 4 1 16,-7 4 1-16,-12 5-1 15,-5 7 1-15,-7 6-4 0,36-7 0 16,22-4 2 0,17 4 0-16,20-1 3 0,15-1 1 15,18-2-6-15,12-11 0 16,16-7 1-16,-4-13 0 15,0-13-3-15,-10-8 0 16,-4-6 3-16,-8-1 1 0,-10 0-2 16,-5 10 1-16,-7 7-2 15,-2 7 1-15,-5 9 0 16,1 13 1-16,-1 13 0 16,1 8 1-16,0 10-2 0,2-3 0 15,1-1 0-15,-3-8 1 31,0-6-8-31,1-9 0 16,-1-6-42-16,11-9 1 16,10-9 26-16,10 2 0 15,1 0 5-15</inkml:trace>
  <inkml:trace contextRef="#ctx0" brushRef="#br0" timeOffset="25721.728">14407 12357 132 0,'13'-20'0'0,"9"-11"-1"16,-2-8 1-16,0-7-2 15,-11-1 1-15,-7-6-1 16,-15-1 1-16,-10 1 1 15,-10 11 0-15,-11 7 1 16,9 12 0-16,2 10 9 16,-6 24 1-16,-1 20-4 0,7 11 1 15,3 17-8-15,-3 21 1 16,-1 23 4-16,6-2 1 16,6 5 4-16,4 0 0 15,5 4-11-15,2 2 1 16,3 3-1-16,-3-7 1 15,-3-2 0-15,-3-16 0 0,-1-13-2 16,-8-18 1 0,-7-19-19-16,8-18 1 15,-1 0-86-15</inkml:trace>
  <inkml:trace contextRef="#ctx0" brushRef="#br0" timeOffset="25969.068">14484 12756 182 0,'-13'7'0'16,"-7"6"-1"-16,-15 0 1 15,-11 4-2-15,-9-5 1 16,-11-1 0-16,-11-1 1 15,-11-1-2-15,-11 0 0 16,-11 0-15-16,31 6 0 0,17 1-1 16,27-3 0-16,0 0-51 15</inkml:trace>
  <inkml:trace contextRef="#ctx0" brushRef="#br0" timeOffset="25984.693">13759 13013 8 0,'0'0'0'0</inkml:trace>
  <inkml:trace contextRef="#ctx0" brushRef="#br0" timeOffset="26496.878">14345 12987 143 0,'13'2'0'15,"9"0"1"-15,5 7 0 16,8 5-1-16,-6 3 0 0,-1 5 1 16,-8 4 0-16,-3 3 6 15,-21 2 0-15,-16 4-6 0,-13-6 1 31,-13 0-1-31,-2-3 0 16,-5-4 1-16,9-9 1 0,2-8-2 0,10-12 0 16,10-11-1-16,8-4 0 15,6-6 2-15,12-5 0 16,9-3-2 0,11 5 0-16,9 3-1 15,9 4 1-15,8 2-1 16,5 11 0-16,7 8 1 15,-3 14 1-15,1 11-1 16,3 16 0-16,3 17 2 0,-11 5 0 0,-8 10-2 31,-21-22 0-31,-19-10-1 0,-7-10 1 16,-11-10 0-16,-5-14 0 16,-10-12 5-16,8-14 0 15,1-13-6-15,12-10 0 16,5-10 3-16,9 0 0 15,6-2-6-15,7 4 1 16,5 3 2-16,8 5 1 16,5 4-11-16,1 14 1 15,1 10-52-15,0 10 0 16,-1 9 55-16,1 5 1 16,0 1-7-16</inkml:trace>
  <inkml:trace contextRef="#ctx0" brushRef="#br0" timeOffset="26813.766">15200 13159 150 0,'11'0'0'0,"5"0"0"15,3 0 1-15,1-2-1 16,-6 2 1-16,-4 0-1 16,8-7 1-16,2-6 0 15,0-1 0-15,-1-5 0 16,-7-3 1-16,-4-3-2 15,-8 1 1-15,-8 2-1 16,-10 5 0-16,-11 4 0 16,-1 12 1-16,-4 6-1 15,4 8 0-15,3 5 1 0,-1 8 0 16,1 7 2-16,8-2 1 16,8 4-2-16,6-8 1 15,5-1-3-15,14-4 1 16,14-4-6-16,5-9 0 15,7-5-44-15,-3-8 1 16,0 1 12-16</inkml:trace>
  <inkml:trace contextRef="#ctx0" brushRef="#br0" timeOffset="27174.12">15937 12861 150 0,'-9'3'0'15,"-6"5"0"-15,-9-8 0 16,-7-6 0-16,-2 8 1 16,-2 5-1-16,-5 4 0 0,-6 6 0 15,0-1 0-15,-1 3 0 16,10-5 0 0,8 1 4-16,12-1 1 15,13 1-4-15,3-2 0 0,6-2 0 16,10 0 0-16,9-2 7 15,-1-2 0-15,5-3-7 16,-4 7 1-16,-2 6-2 16,-6-5 0-16,-3 3 0 15,-9 7 0-15,-6 4 0 0,-4 1 0 16,-5 2 0-16,-11-3 0 16,-7-4 0-16,-4-13 0 15,-5-7-3-15,5-6 0 16,0-5-51-16,7-7 0 15,0-1 19-15</inkml:trace>
  <inkml:trace contextRef="#ctx0" brushRef="#br0" timeOffset="27473.424">16022 12188 158 0,'0'13'0'15,"1"7"0"-15,1-3 0 0,0-1 0 0,0 12 1 16,0 7 0-16,-4 10 0 16,-4 12-1-16,1 11 1 15,-4 13 3-15,-8 27 1 16,-5 22-3-16,2-17 1 15,-2-3-3-15,7-24 1 16,2-14-2-16,6-21 1 0,5-20-8 31,0-11 1-31,1 0-109 0</inkml:trace>
  <inkml:trace contextRef="#ctx0" brushRef="#br0" timeOffset="27671.116">16128 12633 173 0,'-13'2'0'16,"-7"0"5"-16,-15 0 0 15,-13 2 0-15,-10 1 0 0,-12 2-17 0,-2-3 0 16,1 0-108-16</inkml:trace>
  <inkml:trace contextRef="#ctx0" brushRef="#br0" timeOffset="37457.516">17808 12210 122 0,'-16'0'0'0,"-12"-2"0"15,6 10 0 1,0 5 0-16,2 16 0 0,0 11 0 16,5 8 0-16,2 7 3 15,-7 3 1-15,-5 8 3 16,6 4 1-16,5 5-5 16,10 13 0-16,9 9 1 15,6-16 1-15,8-6-2 0,8-9 1 16,8-8-4-1,11-6 0-15,11-10 0 0,3-6 0 16,6-4-17-16,-16-12 0 16,0 0-74-16</inkml:trace>
  <inkml:trace contextRef="#ctx0" brushRef="#br0" timeOffset="38052.086">18067 12350 135 0,'4'9'0'31,"3"7"2"-31,-1 13 0 0,-3 10-1 16,-1 5 1-16,-2 5-2 15,2 10 0-15,2 9 0 0,1 1 1 16,2 5 0-16,8 10 0 16,3 7 1-16,6-14 0 15,4-5 2-15,-12-23 0 16,-5-14-3-16,-1-7 1 15,-7-8 4-15,-1-6 1 16,-2-6-7-16,0-8 0 0,-2-20 1 16,0-8 1-16,1-9-3 15,8 1 1-15,6-4 0 16,9 3 1-16,5 4 0 16,-1 5 1-1,0 5-2-15,-1 4 0 16,-1 8-1-16,4 9 1 15,3 8 1-15,-7 3 0 16,-4 8-2-16,-11 3 1 0,-7 7 0 0,-6-1 1 16,-7 1-2-16,-5-3 1 31,-8 0 0-31,-4-9 0 0,-5-4 1 0,-5-6 1 31,-6-3-4-31,9-2 0 0,2 0-34 0,9 0 0 16,6-2-5-16,18 2 1 31,0 0 35-31</inkml:trace>
  <inkml:trace contextRef="#ctx0" brushRef="#br0" timeOffset="38608.17">18561 12927 123 0,'-2'16'0'16,"-2"13"2"-16,-3-29 0 15,-4-13-2-15,-2 13 1 16,-2 6 0-16,4 7 1 16,4 9-2-16,7 7 1 15,4 8-1-15,7-2 0 16,7 3 1-16,8-7 0 15,5-2 5-15,11-10 1 16,9-6-1-16,1-12 1 0,1-10-7 0,-5-5 1 16,-6-8-1-16,-7-2 1 15,-10-4 0-15,-3 6 0 16,-5 2-1-16,-6 6 0 31,-6 3 0-31,-5 11 1 16,0 0-1-16,4 22 0 15,2 12 0-15,1 14 1 16,2 14 2-16,0 2 0 0,-1 6-3 16,-5 18 0-1,-3 14 0-15,-3-12 1 0,-5-2-1 16,-17-20 1-16,-16-13-1 16,6-24 0-16,-3-20 2 15,1-13 0-15,2-12-1 16,4-18 1-16,2-13 1 15,12-9 1-15,10-6-4 16,12 5 1-16,12 0 1 0,10 6 0 16,10 5-3-16,18 0 1 15,15 3-8-15,-2 16 0 16,0-1-119-16</inkml:trace>
  <inkml:trace contextRef="#ctx0" brushRef="#br0" timeOffset="39217.265">20250 12965 100 0,'-13'2'0'0,"-10"0"2"15,-7-6 1-15,-5-5-2 16,-10 3 1-16,-9 3-2 16,1 6 0-16,-4 5 1 15,6 6 1-15,1 6-2 16,14 2 1-16,6 4 14 15,21 2 1-15,15 3-14 16,6-2 1-16,12 0-1 16,9-7 1-16,8-5-1 15,1-12 0-15,2-10-2 0,0-14 1 16,2-8 2-16,-6-6 0 16,-3-5-3-16,-8-8 0 15,-5-6 1-15,-11-8 0 16,-9-10-1-16,-8-14 0 15,-7-11 0-15,-6 16 0 16,-5 8 0-16,10 27 0 16,2 20 0-16,5 7 1 15,1 14-1-15,6 14 0 16,5 16 0-16,4 10 0 16,4 11 1-16,0 8 0 15,1 12-1-15,3-4 0 16,-1 2 0-16,2 7 0 15,0 8 1-15,-5-24 1 16,-4-13-2-16,-2-2 1 16,-3-7-2-16,-1-6 1 0,1-7-13 15,-3-6 1-15,1 1-92 16</inkml:trace>
  <inkml:trace contextRef="#ctx0" brushRef="#br0" timeOffset="39629.307">20331 13232 75 0,'0'0'0'0,"0"0"5"0,0 0 0 16,15-1 15-16,-6 1 0 16,2 0-17-16,5-2 0 15,6 0 2-15,0-4 1 16,4-1 0-16,9-4 1 15,7-4-4-15,-5-1 0 16,0-1-3-16,-10-1 1 16,-5 0 1-16,-5 0 0 0,-8 1-1 0,-7-5 1 15,-6-2-2-15,-7 6 1 32,-7 5-1-32,-3 8 0 15,-1 5 0-15,0 5 1 16,-2 8-1-16,4-2 1 15,4 4-1-15,5 5 0 16,5 4 0-16,10 3 0 16,7 6 0-16,5-9 0 15,8-2 1-15,2-8 0 0,3-3-5 16,3-3 1-16,2-5-58 16,-4-1 0-16,-1 0 46 15</inkml:trace>
  <inkml:trace contextRef="#ctx0" brushRef="#br0" timeOffset="40069.438">21268 12795 80 0,'10'-4'0'15,"4"-2"1"-15,8-8 1 16,8-8 6-16,-1-6 0 15,0-5-7-15,1-1 0 16,1-5-1-16,-11-1 0 16,-5 0 8-16,-8-4 0 15,-5-2-5-15,-15 2 0 16,-13 2 2-16,-8 7 1 16,-10 6-1-16,-6 14 0 15,-9 11-5-15,6 15 1 0,2 15 0 16,7 3 0-1,7 8 1-15,6 12 1 0,7 10-2 16,6 14 1-16,7 15 0 16,9-2 0-16,7 6 5 0,3-6 1 15,3 0-8-15,-4-7 0 16,-3-4 1-16,-6-6 0 16,-7-4-1-1,1-23 0-15,-3-17-8 0,0-5 1 16,-2-10-35-16,-1-7 0 15,-1-5 11-15,0-9 0 16,1 0 31 0</inkml:trace>
  <inkml:trace contextRef="#ctx0" brushRef="#br0" timeOffset="40289.128">21357 13073 134 0,'-17'0'0'15,"-9"0"4"-15,-9 4 0 0,-9 3-4 0,-7-1 1 16,-9 1 0-16,1-3 1 16,0-3-30-16,11 1 0 15,1 0-29-15</inkml:trace>
  <inkml:trace contextRef="#ctx0" brushRef="#br0" timeOffset="40508.194">21388 13101 127 0,'-6'11'0'16,"-1"7"1"-1,0 4 1-15,-1 7-26 16,3-9 1-16,-1-1 9 0,3-1 1 16,-1 0-22-16</inkml:trace>
  <inkml:trace contextRef="#ctx0" brushRef="#br0" timeOffset="40648.313">21624 12694 126 0,'-3'15'0'0,"-1"-1"-91"16</inkml:trace>
  <inkml:trace contextRef="#ctx0" brushRef="#br0" timeOffset="41018.832">21654 13115 129 0,'-2'17'0'16,"0"10"0"-1,0 1 1-15,0 5 0 16,2-8 1-16,0-1-2 16,0-4 0-16,2-1 0 0,6-8 0 15,3-4 1-15,0-7 1 16,0-7-2-16,5-14 1 16,4-10-1-16,0-2 0 15,2-5 1-15,-3 7 0 16,-1 1 2-16,2 7 0 15,1 2-3-15,-7 9 0 0,-1 4 1 16,5 12 0-16,3 11-1 16,-1 3 0-16,0 6 0 15,-7 1 0-15,-6 6 0 16,2 2 1-16,-1 6-2 0,-5-12 1 16,1 1-107-16</inkml:trace>
  <inkml:trace contextRef="#ctx0" brushRef="#br0" timeOffset="41203.357">22235 13058 87 0,'-2'19'0'15,"1"12"7"-15,2 7 0 16,3 10-4-16,-4-2 0 15,0 0-1-15,0-13 0 16,0-1-82-16</inkml:trace>
  <inkml:trace contextRef="#ctx0" brushRef="#br0" timeOffset="41542.909">22516 12414 149 0,'-2'16'0'0,"0"13"0"16,1-10 0-16,-1-3-1 15,-4 6 1-15,-3 4 0 0,0 10 0 32,0 12 1-32,-2 11 0 0,-2 10 1 0,2-3 0 15,0 4-1-15,2-6 0 32,1 0 0-32,-3 6 0 15,0 5-1-15,2-22 0 0,0-13-8 16,5-9 0-16,1 1-93 15</inkml:trace>
  <inkml:trace contextRef="#ctx0" brushRef="#br0" timeOffset="41768.985">22677 12970 153 0,'-20'0'0'0,"-13"2"1"0,-11 2 0 15,-11 0 0-15,-4-1 0 16,-7 1-1-16,8 1 0 16,1 5-43-16,13-3 1 15,0 0 2-15</inkml:trace>
  <inkml:trace contextRef="#ctx0" brushRef="#br0" timeOffset="41985.222">22920 13196 135 0,'-8'14'0'15,"-3"10"0"-15,0 4 1 16,-2 3 0-16,2-5 0 16,-1-1-34-16,2-3 0 0,1-2-9 15</inkml:trace>
  <inkml:trace contextRef="#ctx0" brushRef="#br0" timeOffset="42575.064">23145 13115 78 0,'0'0'0'16,"17"-2"13"-16,1-3 0 16,8-4-4-16,1 3 1 0,5 3-8 15,-7 4 0-15,-1 7 2 0,-4 10 0 16,-1 8-4-16,-12 3 0 15,-9 4 1-15,-3 5 0 16,-6 5-1-16,-2-12 0 16,-4-4 1-16,-5-9 0 31,-5-8-1-31,3-10 1 16,-2-8-1-16,4-8 0 15,2-10 1-15,0-1 1 16,1-4-2-16,12-2 1 15,7-2 0-15,7 7 0 0,6 3-1 16,7 5 0-16,6 5 0 16,-2 9 1-16,2 8 0 0,9 7 1 15,5 6-2-15,0 5 1 16,4 8 0-16,-5 1 0 16,-4 2 0-1,-6-2 0-15,-5 1-1 0,-6-10 0 16,-7-4 0-16,-2-7 1 15,-3-5 0-15,-4-18 0 16,-4-14-1-16,6-5 1 16,3-5-1-16,8-1 0 15,3-3 1-15,4 9 0 16,4 7 0-16,7 10 0 16,3 7 0-16,3 12 1 15,-1 12 1-15,-5 11 1 16,-1 12-3-16,-5 6 1 15,-5 9-3-15,-5-3 1 16,-8-1-9-16,-9-7 0 16,0 4-103-16</inkml:trace>
  <inkml:trace contextRef="#ctx0" brushRef="#br0" timeOffset="42768.885">23145 12839 154 0,'-7'7'0'0,"0"0"-112"0</inkml:trace>
  <inkml:trace contextRef="#ctx0" brushRef="#br0" timeOffset="42962.52">22259 12582 159 0,'0'11'0'15,"0"0"-116"-15</inkml:trace>
  <inkml:trace contextRef="#ctx0" brushRef="#br0" timeOffset="43536.71">24200 11765 132 0,'8'9'0'0,"1"8"-1"15,5 16 0-15,5 13 1 16,6 14 0-16,3 15 0 16,14 39 0-1,9 30 4-15,-3 10 1 0,2 18-2 16,-14-14 1-16,-6-2-1 0,-14-13 1 15,-8-12 15-15,-21-15 1 16,-15-15-18 0,-14-13 0-16,-13-15-2 15,-2-7 0-15,0-9 1 16,0-12 1-16,2-10-2 16,-2-15 1-16,1-14-5 15,10-6 1-15,5-8-48 16,10-1 1-16,0 0-3 0</inkml:trace>
  <inkml:trace contextRef="#ctx0" brushRef="#br0" timeOffset="43739.96">24851 13511 152 0,'-12'7'0'16,"-9"8"-61"-16,1 7 1 16,0 0 55-16</inkml:trace>
</inkml:ink>
</file>

<file path=ppt/ink/ink2.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8-05-18T15:46:29.675"/>
    </inkml:context>
    <inkml:brush xml:id="br0">
      <inkml:brushProperty name="width" value="0.05292" units="cm"/>
      <inkml:brushProperty name="height" value="0.05292" units="cm"/>
      <inkml:brushProperty name="color" value="#FF0000"/>
    </inkml:brush>
  </inkml:definitions>
  <inkml:trace contextRef="#ctx0" brushRef="#br0">7861 9118 123 0,'0'0'0'16,"0"31"2"-16,0-31 0 16,13 15 1-16,-13-15 0 15,0 0-2-15,0 0 1 32,15-9 2-32,-15 9 1 0,21-3-1 15,-21 3 0-15,18 0-3 16,-18 0 1-16,0 0 3 15,0 0 1-15,0 0 1 16,-18 0 0-16,-12 0-8 16,-22-3 1-16,-6-4 3 15,-24-2 1-15,-22 3-3 0,-5-3 0 16,-19 6 0-16,-27 0 1 16,-28 3-2-16,6 3 0 15,1 6 0-15,17 9 1 16,4 10-1-16,27-10 0 15,22-6 0-15,21 6 0 0,21 4 2 32,12-7 0-32,9-6-2 0,13 3 0 15,8-9 0-15,4 0 1 16,3 3-1-16,0 3 0 16,9 4 0-16,6-13 0 15,-22 15 1-15,22-15 1 16,0 0-2-16,0 0 0 15,0 0 0-15,0 0 1 0,-15-18-11 16,-9-7 1-16,-10 1-57 16,-5-16 0-16,-7 1 48 15</inkml:trace>
</inkml:ink>
</file>

<file path=ppt/ink/ink3.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8-05-19T14:54:07.339"/>
    </inkml:context>
    <inkml:brush xml:id="br0">
      <inkml:brushProperty name="width" value="0.05292" units="cm"/>
      <inkml:brushProperty name="height" value="0.05292" units="cm"/>
      <inkml:brushProperty name="color" value="#FF0000"/>
    </inkml:brush>
  </inkml:definitions>
  <inkml:trace contextRef="#ctx0" brushRef="#br0">20437 2614 101 0,'2'24'0'0,"0"16"4"0,4 11 0 15,3 8-3-15,0 7 0 16,2 2 0-16,0 1 0 16,-2 6 0-16,-2-9 0 15,1 2-84-15</inkml:trace>
  <inkml:trace contextRef="#ctx0" brushRef="#br0" timeOffset="1091.801">20423 2672 90 0,'-8'6'0'15,"-6"3"0"-15,8 2 0 16,6-2 1-16,0 0 0 16,4 1 11-16,-2 2 1 15,1 7-5-15,1-1 0 16,0 8-4-16,-1 9 1 15,3 5-4-15,-4 4 0 16,0 0 1-16,-1 5 0 16,3-1-2-16,-2 3 0 0,-2 0 1 15,2-1 1 1,-2-4-1-16,0-4 1 0,0-6-1 16,0-1 1-16,-2-7-2 15,-2-3 1-15,1-1 2 16,-1-2 1-16,2 0-4 15,2-2 1-15,4 0-1 16,-2-3 0-16,-2-1 0 16,1-6 0-16,-1-1-20 15,0-9 1-15,0 0-68 0</inkml:trace>
  <inkml:trace contextRef="#ctx0" brushRef="#br0" timeOffset="1907.621">20360 2857 87 0,'0'0'0'0,"-16"-12"3"0,5 3 0 15,-2-8 8-15,2 2 0 16,-2-7-8 0,4 4 0-16,3 2-3 0,6-6 1 15,4 0 1-15,7 3 0 16,4-3 5-16,9 6 0 15,5 3-4-15,4 4 1 16,2 3-1-16,5 3 0 16,2 6-1-16,2 10 1 15,1 6-2-15,-1 10 0 16,-2 7 1-16,-9 10 0 0,-9 9-2 16,-6 0 0-16,-9 4 0 15,-11-2 1-15,-11-1-1 16,-10-6 0-1,-10-3 0-15,-6-12 0 16,-5-5 0-16,4-8 1 16,-1-8-1-16,5-5 0 15,3-7 1-15,3-4 1 0,5-5-2 16,4 1 1-16,5-1-1 16,3 2 1-16,6 1-1 15,7 4 1-15,-8-4-1 0,8 4 0 16,17 8 2-16,5-6 0 15,7 5-3-15,10 6 1 16,8 5 1-16,8 6 1 16,6 5-1-1,-2 6 0-15,-2 7 0 16,-6-4 0-16,-5 3-2 0,-8-6 1 16,-8-8-3-16,-8-5 0 15,-9-5-58-15,-6-8 0 16,-7-9 55-16,-9-4 0 15,0 0-20-15</inkml:trace>
  <inkml:trace contextRef="#ctx0" brushRef="#br0" timeOffset="2502.5">21087 3206 90 0,'-4'7'0'0,"-3"6"0"0,1-8 0 15,-1 2-1-15,-4 4 0 16,-4 6 1-16,1 1 1 16,-1 8 3-16,4 0 1 15,2 7 3-15,12 1 0 16,8 1-3-16,4-7 1 15,5-3-4-15,2-3 1 16,4-3-1-16,-2-16 1 16,-2-6-1-16,0-10 0 0,-2-11 0 15,-5-5 0-15,-4-8-2 16,-2-3 0-16,-2-1 0 0,-3 5 0 16,-2 3 1-16,0 3 0 15,-2 7-1-15,0 4 0 31,-2 7 0-31,2 2 0 16,-2 7 1-16,2 17 1 16,0 18-2-16,5 10 0 15,3 11 0-15,3-4 1 0,3-1-3 16,-1-8 0-16,2-7-8 16,-4-7 0-16,0-1-78 0</inkml:trace>
  <inkml:trace contextRef="#ctx0" brushRef="#br0" timeOffset="2934.339">21474 3266 66 0,'2'13'0'0,"0"12"6"16,-1-10 1-1,-1-8 2-15,0 1 0 16,0-1-6-16,0 8 1 16,-1 10 2-16,4 7 1 15,5 4-7-15,-3-7 1 16,1-3 1-16,-3-8 0 16,1-3-2-16,-2-4 0 15,0-5 2-15,-2-6 0 0,11-19 0 16,-4-3 0-16,2-13 1 15,2-1 0-15,0-3-2 16,2-1 1-16,0-4-2 0,0 13 0 31,1 9 2-31,7 13 0 16,4 14 0-16,-3 12 0 16,0 10-1-16,-2 8 0 15,-1 5 0-15,-5-5 1 0,-4-7-1 16,-3-3 0-16,-1-6-1 15,-3-5 0-15,-3-3-14 16,0-11 1-16,0 0-76 16</inkml:trace>
  <inkml:trace contextRef="#ctx0" brushRef="#br0" timeOffset="3434.698">21922 3266 117 0,'3'18'0'16,"5"17"0"-16,-5-9 0 16,-1 5 1-16,-2 0 1 0,-2 2-1 15,-1-4 1 1,-1-7-2-16,-2-3 0 0,-1-7 0 16,2-1 0-1,-1-5 0-15,6-6 0 0,-5-7 0 0,8-12 1 16,3-6-1-16,7-7 0 15,5-8 0-15,4 0 1 16,2-4 2-16,1 13 0 16,5 1 0-16,-1 12 0 15,2 9-1-15,-1 14 0 16,-3 12 1-16,-3 5 1 0,-6 9-3 16,-1 4 1-16,-6 0-1 15,-2-4 0-15,-2 0-1 0,-1-9 1 31,-4-4-6-31,0-5 1 16,-1 2-100-16</inkml:trace>
  <inkml:trace contextRef="#ctx0" brushRef="#br0" timeOffset="3621.674">22500 3228 107 0,'5'23'0'0,"4"18"9"0,-9 3 0 15,-5 9-9-15,3-4 1 16,-2 1-1-16,1-10 0 16,-1 0-91-16</inkml:trace>
  <inkml:trace contextRef="#ctx0" brushRef="#br0" timeOffset="3823.32">22435 2944 83 0,'0'16'0'15,"0"15"0"-15,6-22 1 0,5-9-37 16,-4 4 0 0,0-4 39-16</inkml:trace>
  <inkml:trace contextRef="#ctx0" brushRef="#br0" timeOffset="4192.282">22672 3266 98 0,'0'7'0'0,"2"10"-1"16,1 8 1-16,1 10-1 16,-2 0 1-16,0 5 0 0,-2-9 0 15,-2-1 0-15,2-6 0 16,-2-10 0-16,2-1 0 15,0-6 0-15,0-7 0 16,7 2-5 0,4-15 0-16,4-7-2 15,2-5 0-15,1-3 2 16,4-3 0-16,4 0 12 16,-1 5 0-16,3 2 6 0,1 13 0 15,1 10-10-15,-3 6 0 16,-1 8-3-16,-2 9 1 15,0 5 0-15,-6-5 1 16,-2 4-19-16,-5-6 1 16,0 0-36-16</inkml:trace>
  <inkml:trace contextRef="#ctx0" brushRef="#br0" timeOffset="4801.074">23336 3228 102 0,'-13'3'0'16,"-7"4"0"-16,7-3 0 31,4 2 2-31,-9 3 0 0,-4 4-1 15,1-1 0-15,3 7-2 16,2 3 1-16,-1 3 0 16,6 3 0-16,6-1-1 15,14-1 1-15,11 5 0 0,7-11 0 16,8 0 3-16,0-10 1 16,4-16 1-16,-6-5 0 15,-4-9-5-15,-5-6 1 16,-8-5 0-16,-3 2 0 0,-7 1-1 31,-3 5 1-31,-4 1 0 0,-3 9 0 0,-2 2-1 16,-1 9 0-16,0 9 1 15,-1 17 0 1,-1 15-1-16,-4 6 1 16,-1 5 1-16,3 10 0 15,0 8-1-15,2 5 1 16,1 8-2-16,-1 12 0 15,-2 14 1-15,-2-40 0 16,-1-17-1-16,-1-12 0 16,-2-12 0-16,-3-13 1 0,-4-13 3 15,4-17 0-15,2-14 1 16,5-6 1-16,6-7-1 16,12-3 0-1,12-3-5-15,6 1 1 16,9 1-1-16,15 1 0 15,16-3-5-15,-5 12 0 16,1-1-112-16</inkml:trace>
  <inkml:trace contextRef="#ctx0" brushRef="#br0" timeOffset="5452.486">24340 2651 109 0,'0'18'0'0,"0"17"1"0,-2 1 1 16,-2 16-1-1,-3-5 0-15,-4 4 3 0,-6 3 1 16,-5 2 3-16,6 1 1 16,-1-2-6-16,8 0 1 15,4 0-3 1,1-11 1-16,2-9-1 0,2-10 1 16,4-3-1-16,1-7 0 15,4-6-1-15,4-9 0 16,2-7-3-16,-2 1 0 15,-2 1-29-15,2-2 0 16,-2 1-2-16,-4-9 1 16,0 3 31-16</inkml:trace>
  <inkml:trace contextRef="#ctx0" brushRef="#br0" timeOffset="5678.183">24360 2929 155 0,'0'0'0'0,"-15"13"1"0,-3-8 1 16,-10-1-1-16,8 1 0 15,-2 1 2-15,-7 5 1 16,-6 7-5-1,4-5 1-15,-2 0-63 16,5-2 1-16,1 0 50 16</inkml:trace>
  <inkml:trace contextRef="#ctx0" brushRef="#br0" timeOffset="5936.686">24496 3066 147 0,'0'19'0'15,"0"12"0"-15,0-4 1 16,-2 3-1-16,2-5 0 15,-2-3-44-15,2-7 0 16,0-1 13-16</inkml:trace>
  <inkml:trace contextRef="#ctx0" brushRef="#br0" timeOffset="6115.634">24596 2740 70 0,'0'11'0'15,"0"9"0"-15,0-9 0 16,4 0-49-16</inkml:trace>
  <inkml:trace contextRef="#ctx0" brushRef="#br0" timeOffset="6954.151">24751 3191 119 0,'-8'-6'0'16,"-6"-6"3"-16,14 24 0 31,7 21-3-31,0-9 1 0,-1 0 0 16,-4-9 1-16,-2-1-2 15,-2-3 0 1,-2-3-3-16,-5-3 1 0,2-1 0 16,-3-15 1-16,-1-6-1 0,10-5 0 15,4-7 0-15,6-2 1 16,8-4 1-16,-1 2 0 16,5 2 1-16,-3 7 0 15,2 4-1 1,4 9 1-16,5 9 0 0,-3 11 1 15,-2 10 0 1,-8 6 1-16,-5 3-3 16,0 3 1-16,-1 4 1 0,-5-13 0 15,-1 0-2-15,-2-13 0 16,-2-4 0-16,0-5 0 16,1-22-1-16,3 2 1 15,2-4-2-15,6 1 1 16,3-5 1-16,0 6 1 15,1 2 0-15,1 7 0 16,-3 6 3-16,5 7 1 0,1 5-4 16,-4 6 0-16,-3 4 1 15,2 9 0 1,2 7-2-16,-5-4 1 0,-1-1 0 16,-3-6 0-16,-5-3-1 0,1-5 0 15,-2-2 0-15,-2-3 1 31,0-3-1-31,0-4 0 16,0 0 0-16,0 0 0 16,0 0 0-16,0 0 0 0,0 0 0 0,0 0 1 15,0 0-1-15,9-2 0 0,4 0 0 16,9-7 1-16,7 0-1 31,2-8 0-31,2-1 0 0,-3-4 0 16,3 0 0-16,-7 4 0 15,-6-4 0 1,-6 5 0-16,-3 2 0 16,-16 6 1-16,-13 2-1 0,-4 3 0 0,-6 6 0 15,6 4 0-15,0-1 0 16,5 4 0 0,5 2 0-16,4 8 1 15,5 3 0-15,10 1 0 16,9 7 0-16,6-7 0 15,6 1 1-15,1-7 1 16,6-6-3-16,-2-2 0 16,-2-4-8-16,1-1 1 15,-5 0-97-15</inkml:trace>
  <inkml:trace contextRef="#ctx0" brushRef="#br0" timeOffset="7516.545">26514 3101 104 0,'-8'0'0'0,"-6"2"1"0,-10 2 1 15,-11-1 2-15,-2 3 0 16,-7 7-2-16,2-4 1 15,-6 5-1-15,15 1 1 16,2 3-2-16,11 6 0 16,5 7 0-16,15 4 0 15,6 4 0-15,12-6 1 16,13-4-1-16,4-5 1 0,7-6-2 0,-1-7 1 16,-1-11-1-16,-7-9 1 31,-5-8 1-31,-8 1 1 0,-7-4-2 0,-4 3 0 31,-4 4-1-31,-1 4 1 16,-4 4 0-16,0 5 0 15,-13 2-1-15,13-2 0 0,-15 7 0 16,15-7 0-16,-3 9-1 16,3-2 0-16,2 1-4 15,9-1 0-15,3-3-92 16</inkml:trace>
  <inkml:trace contextRef="#ctx0" brushRef="#br0" timeOffset="7920.293">26697 3132 109 0,'-5'9'0'0,"-6"4"0"16,14 6 0-1,6-3 3-15,1 2 1 16,-1 3-4-16,-4 8 0 16,3 2 0-16,-7 0 1 15,3 4 2-15,-2-11 0 16,-2 1-3-16,4-8 1 16,7-3 0-16,-4-1 1 15,0-9-2-15,-7-4 0 0,11-13 1 16,-7-9 1-16,3-9-2 15,-1-6 1 1,-1-1-1-16,4-1 0 0,4 6 0 16,0 4 0-1,0 9 0-15,5 9 0 16,6 11 0-16,-2 11 1 16,-3 9-1-16,1 9 1 0,-6 12 0 15,1-1 1-15,-6 4-2 16,0-13 0-16,-3-5-2 15,-2-6 1-15,-1 0-95 16</inkml:trace>
  <inkml:trace contextRef="#ctx0" brushRef="#br0" timeOffset="8369.395">27249 3088 103 0,'-9'11'0'0,"-9"9"0"16,3-7 0-16,-5-2 1 16,0 6 0-16,0-4 0 0,-1 3 0 15,3 2-1-15,5 1 0 31,0-3 1-31,17 12 0 16,5 3 3-16,6-9 0 16,3-2-4-16,6-9 1 15,5-11 0-15,-7-11 1 16,4-9-2-16,-15-8 0 0,-7-8 0 16,3-1 0-1,-5 0-1-15,2 4 1 0,-8 6-1 0,4 9 1 16,0 3 1-16,0 15 0 15,4 22 1-15,1 5 0 16,4 8 1-16,0 2 0 16,8 7-3-16,-2-8 1 15,7 5 2-15,-4-10 0 16,0-2-10-16,1-12 0 0,1 1-81 16</inkml:trace>
  <inkml:trace contextRef="#ctx0" brushRef="#br0" timeOffset="8656.482">27482 2509 103 0,'-3'11'0'0,"1"8"2"15,0-1 0-15,2 0 3 16,2 14 0-16,0 8-4 0,1 4 0 16,-3 5 0-16,0 4 0 15,0 8 1-15,0-6 1 16,0 5-3-16,2-7 0 16,0 0 0-16,0-14 0 15,-2-8-54-15,3-7 0 16,-3 2 57-1</inkml:trace>
  <inkml:trace contextRef="#ctx0" brushRef="#br0" timeOffset="9203.467">27649 3015 119 0,'-5'13'0'0,"-6"12"-1"0,5 1 1 16,4 2 0-16,1-1 1 15,-1-1-1-15,4 3 0 16,1 2 0-16,6-3 0 16,12-6 3-16,2-10 0 15,9-2-3-15,2-10 0 16,5-8 0-16,-4-6 1 15,0-8 0-15,-6-9 1 16,-7-4-2-16,-5-6 0 16,-10-1 0-16,-3 2 1 15,-6-2-1-15,-2 9 0 16,-3 5 0-16,1 14 1 16,-3 14-1-16,7 18 0 15,0 17 0-15,4 23 1 16,4 18-1-16,-1 24 0 0,8 27 2 15,-9-10 1-15,-2 4 0 16,-6-17 1-16,-5-8-1 16,-15-25 1-16,-7-16-1 15,0-24 0-15,-3-20-2 16,-2-11 1-16,-3-13-2 16,8-9 0-16,4-9 1 15,6-9 1-15,9-10-1 0,10-6 1 16,9-3-2-16,6-16 0 15,7-8 0-15,0 19 1 16,0 11-4-16,2 15 0 16,0 1-114-16</inkml:trace>
  <inkml:trace contextRef="#ctx0" brushRef="#br0" timeOffset="9650.47">28445 3053 114 0,'0'0'0'15,"0"0"3"-15,0 0 1 16,-3-12-4-16,3 12 0 0,-6-9 2 15,-7 9 0-15,-5 5-2 16,-8 6 1-16,-5 2-1 16,0 5 0-16,-6 0 1 15,10-3 0-15,-1 2-1 16,10-8 0-16,5-2 0 16,9 2 1-16,8 2 0 15,13 0 1-15,10 2-2 16,4-2 0-16,6 2 0 15,-4 0 0-15,-2 1 1 0,-3 3 1 16,-8-1 0-16,-5 8 0 16,-6 4 0-16,-9 1 0 15,-4-2-2-15,-14-1 0 16,-10-8 0-16,-7-5 0 0,-10-11 0 0,0-8 1 16,0-6-25-1,8 1 1-15,4 0-41 0</inkml:trace>
  <inkml:trace contextRef="#ctx0" brushRef="#br0" timeOffset="9903.338">28765 3068 104 0,'-10'2'1'15,"-2"20"0"-15,-5 15 4 16,4 3 0-16,-1 8-4 16,4-6 1-16,5 3-44 15,-2-12 0-15,3 2 30 16</inkml:trace>
  <inkml:trace contextRef="#ctx0" brushRef="#br0" timeOffset="10054.751">28689 2753 136 0,'0'0'0'15,"10"0"-1"-15,-10 0 1 0,12-2-10 16,-12 2 1 0,0 0-72-16</inkml:trace>
  <inkml:trace contextRef="#ctx0" brushRef="#br0" timeOffset="10469.502">29212 3022 118 0,'-5'4'0'0,"-8"0"0"0,4 10 0 16,3 10 0-16,-1-4 0 16,-2-1 2-16,-15-1 1 15,-11 2-3-15,4-5 1 16,-2-2-1-16,7-4 0 15,4-9 1-15,7 3 1 16,3-3 2-16,12 0 1 16,0 0-4-16,16 0 1 15,8 2 0-15,2 6 1 16,3 1-2-16,-3 5 0 0,1 6 1 0,-5 8 0 16,-3 7-1-16,-7-8 1 15,-6 3-1-15,-12-3 1 31,-12 1-1-31,-9-8 0 16,-12-6-2-16,10-5 1 16,-1-5-34-16,6-2 0 15,-1 0-21-15</inkml:trace>
  <inkml:trace contextRef="#ctx0" brushRef="#br0" timeOffset="10668.782">29612 2885 158 0,'0'0'0'0,"-14"15"-2"0,6-8 0 16,5 2-110-16</inkml:trace>
  <inkml:trace contextRef="#ctx0" brushRef="#br0" timeOffset="10814.716">29563 3411 153 0,'0'0'0'0,"0"-8"0"16,0 18 1-16,0-1-113 0</inkml:trace>
  <inkml:trace contextRef="#ctx0" brushRef="#br0" timeOffset="12285.671">21931 4206 89 0,'-8'3'0'0,"-6"-1"2"0,3 0 0 15,0-2 1-15,-9 4 1 16,-6 3-4-16,-11 11 1 0,-9 8 1 16,0 1 1-16,-5 6-2 15,0-1 0-15,-1 0 7 31,8-2 1-31,6-3 0 16,5 1 1-16,7 1-7 0,11-1 0 16,8 5-1-16,14-4 1 15,14 0-2-15,12-5 1 16,12-4-2-16,1-11 1 16,6-9-1-16,-6-7 0 15,-4-8-34-15,-7-3 0 16,-1 1-22-16</inkml:trace>
  <inkml:trace contextRef="#ctx0" brushRef="#br0" timeOffset="12706.434">22345 4477 120 0,'-18'0'0'15,"-11"0"1"-15,36 2 1 16,22-1-2-16,-8 1 0 15,1 2 1-15,1 12 0 16,3 10 0-16,-4 2 0 16,0 8 0-16,-7-5 0 15,-6-1-1-15,-13-3 0 16,-12-1 0-16,-10-12 0 16,-12-4 1-16,-5-14 1 15,-4-11 2 1,-1-3 0-16,0-8-3 0,10-3 0 15,5-6 0-15,14 4 1 16,12-2-3-16,14 6 1 0,12 1-15 0,6 6 1 31,1 0-65-31</inkml:trace>
  <inkml:trace contextRef="#ctx0" brushRef="#br0" timeOffset="13239.313">22988 4559 63 0,'-12'-7'0'15,"-6"0"1"-15,2 1 1 0,-3 1-1 16,-8 1 0-16,-8 2-1 16,2 2 1-16,-2-4 0 15,4 4 0-15,3 0 8 16,4 4 1-16,4-2-4 15,-2 9 1-15,0 7-2 16,6-1 0-16,1 1-3 16,6 4 0-16,3 2 3 15,16-2 0-15,12 3-4 0,5-12 1 16,8-2-1-16,2-9 1 16,3-6 1-16,-1-16 1 15,-3-9-4-15,-10-10 1 16,-10-10-1-16,-10-4 1 15,-12-13 0-15,-6-13 1 16,-9-11-2-16,-2 10 0 16,-5 3 0-16,8 15 1 15,2 8-1-15,7 23 0 16,7 20 0-16,4 11 1 16,9 21 1-16,2 11 1 15,6 18 2-15,3 5 0 16,2 13-5-16,-2-4 0 15,-2 0 2-15,2-6 1 16,-1-4-3-16,-1-10 0 16,0-10-4-16,1-2 1 15,-1-5-8-15,6-3 0 0,5-2-29 16,-3-6 1-16,0-3 8 16</inkml:trace>
  <inkml:trace contextRef="#ctx0" brushRef="#br0" timeOffset="13639.722">23270 4565 105 0,'0'0'0'0,"-13"16"3"0,13-16 0 16,8 7-1-16,6-5 0 15,8-4 5-15,0-5 1 16,4-2-4-16,5-4 1 15,6 0-3-15,-6-5 0 16,0-2-1-16,-9-2 0 16,-5 2 0-16,-12-10 1 15,-7-3-2-15,-10 6 0 16,-10 1 0-16,-6 10 1 16,-7 10-1-16,4 3 0 15,-2 10 0-15,2 6 0 16,0 11 0-16,12-2 0 15,8 9 0 1,9 0 1-16,8 2 0 0,10 2 0 16,12 3 0-16,7-9 0 15,9 1 0-15,3-6 0 16,5-4-1-16,-6-7 0 16,-4-6-10-16,-5-2 0 0,-6-8-37 15,-2-5 0-15,1 1 31 16</inkml:trace>
  <inkml:trace contextRef="#ctx0" brushRef="#br0" timeOffset="14135.714">24934 4321 72 0,'-22'4'0'15,"-15"3"-1"-15,19-1 1 16,9 1 5-16,-15-2 0 15,-5 1 0-15,-8-2 0 0,-5-3-5 16,-2 3 0-16,-4 2 0 16,11-1 1-1,4 0 0-15,9 5 0 0,10-5 11 16,6 8 1-16,10 2-9 16,9-1 1-16,11 3-2 15,6-4 0-15,5-1 0 0,0 1 1 31,2 2-1-31,-4 5 0 0,-2 2-2 16,-7 0 0-16,-3-2 0 16,-10 8 1-16,-7 3-2 15,-8-7 0-15,-5-4 0 0,-13-9 1 16,-11-6-1-16,-5-7 0 16,-6-9-18-16,4-3 0 15,0-1-62-15</inkml:trace>
  <inkml:trace contextRef="#ctx0" brushRef="#br0" timeOffset="14470.716">25130 3828 56 0,'2'17'0'0,"4"14"5"0,-3 6 0 16,3 3 3-16,-1 9 1 15,3 6 9-15,-5 9 0 16,-3 8-9-1,-1 1 0-15,-5 2-8 0,2-3 0 32,1-5 2-32,1-4 0 0,0-3-1 15,2-16 0-15,0-9-11 0,-4-8 0 16,4-3-84-16</inkml:trace>
  <inkml:trace contextRef="#ctx0" brushRef="#br0" timeOffset="14754.259">25417 4193 136 0,'-17'2'0'15,"-9"3"1"-15,13-1 1 16,4 1-1-16,-4 3 0 0,-3 1-1 0,-13 0 0 31,-10 2 0-31,-1-2 1 0,-6 2 0 0,-4-9 0 16,-5-4-6-16,6-2 0 31,-1 1-43-31,8-1 1 0,0 2 33 16</inkml:trace>
  <inkml:trace contextRef="#ctx0" brushRef="#br0" timeOffset="15133.691">25400 4449 94 0,'4'8'0'16,"3"4"5"-16,-5 7 0 16,-4 3-5-16,-2-2 1 15,-3 0-1-15,0-2 1 16,-3 1 2-16,-1-3 1 16,0-3-4-16,2-2 1 15,2-4 1-15,7-7 1 0,-7 4 2 0,12-13 1 31,6-6-1-31,6-5 1 16,6-7-2-16,5-1 1 16,5 1-4-16,0 1 1 15,4 2-1-15,-1 6 1 0,-1-1-2 16,2 8 0-16,-2 6-38 16,0 5 1-16,-2 0-11 15</inkml:trace>
  <inkml:trace contextRef="#ctx0" brushRef="#br0" timeOffset="15597.745">25932 4372 120 0,'-4'9'0'16,"-1"8"0"-16,5 7 0 16,2 1 1-16,-2 10 1 15,0 6-2-15,5-1 0 16,3 0 1-16,1-5 1 0,2-4-2 0,2-2 0 16,3 1 1-16,6-8 1 15,2-6-2-15,7-5 1 31,4-7 0-31,-2-12 1 0,-2-10-2 16,-3-7 0 0,-3-8 0-16,-10-6 0 15,-2-3 0-15,-6 2 0 0,-5-1 0 16,0 8 0-16,-4 6 0 16,0 7 1-16,0 9 0 15,1 0 1-15,-1 9-2 16,4 15 1-16,1 12-1 15,1 8 1-15,1 8 0 16,1-8 1-16,-1 0-2 0,5-8 0 16,-5-6-32-16,4-3 0 15,0 2-15-15</inkml:trace>
  <inkml:trace contextRef="#ctx0" brushRef="#br0" timeOffset="15883.396">26662 4425 117 0,'-18'11'0'0,"-11"6"1"0,17-10 0 16,9-5 2-16,-14 2 0 31,-7-1-2-31,1 3 0 0,-3 1 0 16,2 8 0-16,-2 1 0 15,15 6 1-15,4 6 0 16,11 1 1 0,9 6 0-16,5-4 0 0,6-2-3 15,3-7 0 1,3-3 1-16,-1-6 1 16,8-12-36-16,-6-2 0 15,0 1-13-15</inkml:trace>
  <inkml:trace contextRef="#ctx0" brushRef="#br0" timeOffset="16213.728">27044 3988 113 0,'0'9'0'16,"2"7"2"-16,1 3 1 16,3-1-2-16,1 8 0 15,0 7 0-15,-3 5 1 16,-4 6-1-16,-2 2 0 16,-1 3 0-16,-1 4 1 15,-2 2 1-15,3 4 0 0,3 0 0 16,0-3 0-1,0 1-3-15,0-11 1 16,0-8 0-16,0-10 0 16,0-3-30-16,-2-8 0 15,0 1-24-15</inkml:trace>
  <inkml:trace contextRef="#ctx0" brushRef="#br0" timeOffset="16469.731">27302 4308 142 0,'-5'9'0'0,"-2"8"2"16,7-17 0-16,-10 0-2 15,-4-4 1-15,-8-3-1 31,-13 0 1-31,-11-3 0 0,-5-1 0 0,-10 0 0 16,-3 6 0-16,-4 3-2 16,4 2 1-1,0 4-17-15,14-1 1 16,1 1-65-16</inkml:trace>
  <inkml:trace contextRef="#ctx0" brushRef="#br0" timeOffset="17067.282">27359 4424 102 0,'-7'5'0'0,"-8"6"1"0,15 6 1 16,6 5-2-16,-1-2 0 0,-3 0 0 31,-5 6 0-31,-7 5 0 16,3-2 1-16,-2 0 7 0,5 2 1 15,2-3-6 1,13-1 1-16,11 1 2 0,0-4 0 16,8-8-3-16,-3-1 0 15,3-8-2-15,-1-9 1 16,0-7 0-16,-7-7 0 16,0-5-2-16,-3-6 1 15,-3-4-1-15,-5-4 1 16,-2-3-1-16,-1 6 1 15,-5 5-1-15,-1 5 0 16,-2 4 0-16,4 5 0 16,-4 7 0-16,2 14 0 15,0 8 0-15,-1 6 0 16,7 2 0-16,1 7 0 16,4 8-1-16,3 1 1 15,1 2 0-15,5-4 0 16,0-3-2-16,-4-9 0 15,-3-8-35-15,7-10 0 16,0-10 15-16,-4-9 0 16,1 0 5-16</inkml:trace>
  <inkml:trace contextRef="#ctx0" brushRef="#br0" timeOffset="17415.93">28018 4528 100 0,'9'13'0'0,"4"11"0"0,-4-1 1 16,-3 3 0-16,-3 7 1 15,-3 7 3-15,2-7 1 16,-2 0-5-16,2-7 1 16,-2-2 1-16,2-10 1 15,-2-3-2-15,0-11 0 16,4 8 1-16,-4-16 0 15,-4-8-1-15,8-8 1 16,-3-9 0-16,9-3 1 16,4-5-1-16,1-1 0 15,3 0-2-15,1 2 0 16,6 1 0-16,-1 10 1 16,7 5-2-16,0 8 1 15,2 8-1-15,2 5 0 16,0 4-44-16,-4 1 1 15,-1 0 3-15</inkml:trace>
  <inkml:trace contextRef="#ctx0" brushRef="#br0" timeOffset="17884.335">28456 4675 42 0,'0'0'0'0,"4"-17"11"0,-4 17 0 16,17-2 12-16,-3 2 1 0,8 2-21 15,2-4 1-15,2-5-3 16,1-4 1-1,5-4-1-15,-9 1 0 16,-1-1 0-16,-9-2 1 16,-4 1-2-16,-9 1 1 15,-9 1 0-15,-7 5 0 0,-12 5-1 0,-3 0 1 16,-7 8-1-16,3 1 0 31,3 6 0-31,10-1 1 0,2 1 0 16,4 1 1-16,3 1 0 15,11 9 1-15,4 9 0 0,11-3 0 32,11 3-2-32,1-2 0 0,12 1 0 0,-2-9 0 15,0-4 0 1,-2-4 1-16,0-10-11 16,-2-3 1-16,0 0-88 15</inkml:trace>
  <inkml:trace contextRef="#ctx0" brushRef="#br0" timeOffset="18453.912">29744 4484 84 0,'-11'2'0'0,"-11"3"1"16,9 1 1-16,-5-6-1 15,-9 9 0-15,-14-2 1 16,1 8 1-16,-10 7-3 0,10-5 0 16,0 1 0-1,12 4 0-15,6 5 2 0,7-1 0 16,8 3 4-1,16-3 0-15,8 0 0 0,7-12 1 16,5-1-2-16,4-9 1 16,4-12-5-16,-6-6 1 15,-4-8-2-15,-5-6 0 16,-5-3 0-16,-6 4 1 0,-2 1-1 0,-2 8 0 16,-1 7 0-16,-6 11 0 15,9 3 0-15,0 14 1 31,0 10-1-31,2 1 0 0,4 5 0 0,-6-8 1 32,4-3-3-32,-4-2 1 15,0-3-98-15</inkml:trace>
  <inkml:trace contextRef="#ctx0" brushRef="#br0" timeOffset="18859.678">29922 4587 142 0,'0'16'0'15,"2"8"1"-15,2 2 0 16,-1 5 1 0,1-6 0-16,-2-1-2 0,-2 5 0 15,-2-3 1-15,2-4 0 16,-2-2 0-1,2-7 0-15,0-6-1 0,0-7 0 16,8-3 0-16,1-16 1 0,0-4-1 16,9-1 0-16,1-4 0 31,3 3 0-31,5 1 0 16,4 2 1-16,1 2-1 0,4 5 0 15,3 6 0-15,-10 5 0 16,-1 4 0-16,-6 9 1 15,0 10-1-15,-4 6 0 16,-1 8 0-16,-5-1 0 16,-4 0 0-16,-1-6 0 15,-3-6-1-15,-2-3 1 16,-2-8-30-16,0-9 0 16,0 0-30-16</inkml:trace>
  <inkml:trace contextRef="#ctx0" brushRef="#br0" timeOffset="19338.272">30693 4719 123 0,'-13'1'0'0,"-9"5"0"0,13-6 1 15,0-4-1 1,-4 1 0-16,-7-7 0 0,-6 7 1 15,-5 3 0-15,3 5 1 16,-3 4-1-16,9 13 1 16,4 11-2-16,7-5 1 0,7 1-1 15,9-1 0-15,8-1 1 16,15-5 1 0,7-7 2-16,1-12 1 0,5-8-4 15,-5-17 1-15,5-13-1 16,-10-11 0-1,-7-11 0-15,2-27 0 16,-8-17-1-16,-9 3 1 16,-13-5-1-16,-10 6 0 15,-8 4 0-15,7 23 0 16,-3 19-1-16,8 19 1 16,3 21 0-16,2 15 0 0,-3 14 0 15,3 23 1-15,-4 14 0 16,5 14 1-16,4 10-1 15,7 20 0-15,2 15 0 0,6-12 0 16,3-8 0-16,1-14 1 16,1-10-6-16,-9-23 1 15,2 3-109-15</inkml:trace>
  <inkml:trace contextRef="#ctx0" brushRef="#br0" timeOffset="20732.809">21727 5726 89 0,'0'0'0'16,"9"-15"-1"-16,-7 3 1 16,-2-3 0-16,-4 2 0 0,-1 4 0 15,-12-6 1-15,-6 2-1 16,-5 4 1-16,-7 2-1 0,-1 7 0 16,-3 5 0-16,4 5 0 15,2 4 0-15,2 8 0 16,2 8 3-16,10-3 1 31,10 4 3-31,9 0 1 16,11 0 6-16,11-5 1 15,9-6-12-15,4-11 0 0,7-10 0 16,-3-12 0-16,-1-9-2 16,-5-11 0-16,-5-9-1 15,-2-6 1-15,-3-9-1 16,-1 2 0-16,-3-3 0 0,5-10 0 15,0-9 0-15,-10 26 0 16,-5 14 0-16,-3 6 0 16,-6 2 0-16,0 8 1 15,0 10-1-15,0 11 0 16,0 0 0-16,-2 21 1 16,-3 13-1-16,5 9 1 0,1 8-1 15,3 4 1-15,2 3 0 16,1 1 0-1,2 1 0-15,4-3 0 16,3 0-1-16,-1-9 0 16,2-8 0-16,-6-7 1 15,-2-9-2-15,-4-6 1 16,1 0-120-16</inkml:trace>
  <inkml:trace contextRef="#ctx0" brushRef="#br0" timeOffset="21220.496">22584 5711 140 0,'-13'0'0'0,"-7"-1"0"16,20 1 1-16,0 0-1 15,0 0 1-15,-17-6 0 16,-6 2 1-16,-14 1-2 16,-2 1 0-16,-5 2 1 15,9 0 0-15,4 2 0 16,6 3 0-16,3 4-1 16,11 10 1-16,9 4-1 15,9 1 1-15,11 4-1 16,6-8 1-16,7-5 0 0,2-8 0 15,4-5-1-15,-4-10 1 16,-4-6-1-16,-8-12 1 16,-10-11-1-16,-6 3 0 15,-8-3 0-15,1 10 0 16,-4 3 0-16,1 7 0 16,-1 8 0-16,-1 16 0 15,-1 15 0-15,10 8 1 16,6 10-1-16,-1-5 1 15,4 1 0-15,-2-6 0 16,2-6 0-16,-2-4 0 16,1-2-5-16,8-5 0 15,6-2-53-15,-2-6 0 16,0 1 45-16</inkml:trace>
  <inkml:trace contextRef="#ctx0" brushRef="#br0" timeOffset="21523.6">22903 5259 113 0,'-4'11'0'0,"-3"9"10"15,5-11 1-15,4-1-8 0,0 4 1 16,2 5-3-16,-1 14 1 15,3 13 0-15,-6 5 0 16,-2 10-1-16,-2 3 1 16,-1 6-1-16,1-2 1 15,2-6-1-15,-3-8 1 16,-1-6-2-16,1-12 0 16,1-10-15-16,4-6 1 15,2-7-39-15,-2-11 0 16,0 0 53-16</inkml:trace>
  <inkml:trace contextRef="#ctx0" brushRef="#br0" timeOffset="21704.458">23160 5411 142 0,'-13'7'0'16,"-7"6"0"-1,-9 0 1-15,-10 0 0 16,-3-4 1-16,-6-4-2 0,0-1 0 0,-1 0 0 16,3-6 1-16,0 0-108 31</inkml:trace>
  <inkml:trace contextRef="#ctx0" brushRef="#br0" timeOffset="22238.479">23444 5702 137 0,'-13'-3'0'16,"-7"-3"0"-16,6 4 1 16,1 0-1-16,-13 4 0 15,-9 2 1-15,0 0 1 0,-1-1-1 16,3 5 1-16,1 2-2 16,9 3 0-16,2 2 1 15,12 3 0-15,9 6 0 16,11-7 1-16,11-3-2 0,9-6 0 15,8-8 0 1,0-10 0-16,3-8 0 16,-4-2 0-16,-1-6 1 15,-10 8 0-15,-5 1-1 0,-5 8 1 16,-4 4-1-16,-2 9 0 0,-2 6 0 16,-3 3 1-16,-3 2-1 15,1 3 1-15,-2 4 0 16,0-5 0-1,-2-3 4-15,1-4 0 16,3-3-5-16,13-2 0 16,6-1 0-16,3 0 0 15,3-1-13-15,1-3 1 16,1 2-52-16,-7-2 0 16,0 0 74-16</inkml:trace>
  <inkml:trace contextRef="#ctx0" brushRef="#br0" timeOffset="22738.413">24934 5572 126 0,'-15'2'0'0,"-14"0"0"0,14 0 0 16,4 1 0-16,-9 3 1 16,-2 1-1-16,-7-1 1 15,-8-1-1-15,4 1 0 16,2-3 1-16,5 3 1 15,4 1-2-15,4 2 0 16,5 2 0-16,9 6 0 0,8 5 3 16,9-9 0-16,7-2 0 15,4-2 1-15,5-4-2 16,6 6 0 0,5 2 0-16,-1 3 0 0,-1 5-1 0,-6-1 0 15,-9 0 1-15,-8 7 0 31,-9 1 1-31,-10-1 1 16,-7-1-4-16,-17-2 0 16,-8-4 2-16,-6-7 0 15,-10-8-3-15,3-7 0 16,-3-7-70-16,8-2 1 0,0 0 71 16</inkml:trace>
  <inkml:trace contextRef="#ctx0" brushRef="#br0" timeOffset="23068.128">25277 5156 132 0,'-2'11'0'0,"0"8"0"0,4-7 1 16,0-1 3-16,-2 10 0 15,0 2-1-15,-5 10 1 16,-6 10-2-16,0 4 1 16,-4 6-2-16,0 6 0 15,-1 3 2-15,3 0 1 16,0 3-4-16,4-9 1 0,2-4-1 15,5-10 1-15,2-9-4 16,2-6 0 0,-1-7-62-16,1-7 1 0,0 0 62 15</inkml:trace>
  <inkml:trace contextRef="#ctx0" brushRef="#br0" timeOffset="23305.824">25321 5389 155 0,'-13'7'0'0,"-11"8"0"0,-7 1 0 16,-9 3 0-1,0 1 0-15,-3 0 0 0,-4-3 0 16,-7-1 0-16,3-5 1 15,-2-2-7-15,12-3 0 16,1-1-97-16</inkml:trace>
  <inkml:trace contextRef="#ctx0" brushRef="#br0" timeOffset="23638.849">25477 5711 137 0,'-11'-5'0'0,"-7"-2"0"16,9 16 0-16,5 13 1 15,-2-2 1 1,1 2-2-16,1-2 0 0,2 0 1 0,1-5 1 15,1-2-2-15,0-13 1 16,3 7 1-16,5-14 0 16,3-10 2-16,9-3 1 15,0-8-4-15,7 5 0 16,5 1 0-16,1 2 0 16,3 3-2-16,3 4 0 0,-1 0-115 15</inkml:trace>
  <inkml:trace contextRef="#ctx0" brushRef="#br0" timeOffset="24087.108">25916 5638 139 0,'0'0'0'0,"-17"11"1"15,8 2 0-15,0 2-1 16,-1 5 0 0,-1 5 0-16,-1 3 1 0,-5 1-1 0,6-3 1 15,0-2-1-15,6-1 0 32,3-2 1-32,11-1 0 15,9 0 0-15,10-4 0 16,9-1-1-16,3-6 1 15,6-3 0-15,-6-10 0 16,-1-5-1-16,-8-8 1 16,-7-7-1-16,-2-7 1 15,-9-5-1-15,-2-1 0 0,-2 0 0 16,-2 8 0-16,-1 5 0 16,-3 8 1-16,-1 7 1 0,-2 9 0 15,9 16-2-15,-3 6 1 16,-3 9-1-1,-1-1 1-15,-2-1-1 16,0-5 0-16,-2-2-6 0,2-6 1 0,0-5-58 16,8-3 0-16,-1-1 66 15</inkml:trace>
  <inkml:trace contextRef="#ctx0" brushRef="#br0" timeOffset="24339.632">26581 5614 122 0,'-7'8'0'16,"-8"3"2"-16,-7-8 1 0,-9-5-1 0,-5 4 0 31,-8 0 1-31,3 5 0 0,3 6 0 16,8 9 1-16,8 8-3 15,13 1 0-15,11 5 0 16,9-3 0-16,11-2 0 0,4-7 0 16,7-5-3-16,-2-8 1 31,4-1-106-31</inkml:trace>
  <inkml:trace contextRef="#ctx0" brushRef="#br0" timeOffset="24631.73">26884 5209 143 0,'4'19'0'16,"1"12"0"-16,-1 2 0 0,0 4 0 0,-1 5 1 31,-1 5-1-31,-2 6 0 0,-2 4 0 16,2 7 1-16,0 6 0 15,0-10 1-15,-1-5-1 16,1-9 1-16,-2-7-5 0,2-10 0 31,0 0-102-31</inkml:trace>
  <inkml:trace contextRef="#ctx0" brushRef="#br0" timeOffset="24874.871">27108 5565 155 0,'-5'7'0'0,"-3"8"2"15,8-15 1-15,-9-4 1 16,-4-1 1-16,-5-5-5 16,-19 1 1-16,-16 0-1 15,-6 4 1-15,-12 3-1 0,3 0 0 16,0 4-14-16,4-2 1 16,-2 0-88-16</inkml:trace>
  <inkml:trace contextRef="#ctx0" brushRef="#br0" timeOffset="25415.525">27090 5587 121 0,'-4'7'0'16,"-2"8"0"-16,5-8 0 16,-1-1 0-16,2-6 0 0,0 11 0 15,0 1 0-15,2 9 0 16,-1 10 0-16,1 9 0 15,2 4 1-15,0 7 1 16,3 1 0-16,0 2 2 16,1-6 0-16,-1-4 0 15,10-7 1-15,5-6-2 16,5-15 0-16,4-12-2 0,-3-13 0 16,5-15-1-16,-8-9 1 15,3-9-1-15,-6-4 0 16,-4-3 0-16,-3 1 0 15,-8-1 0-15,3 10 0 16,-5 6-1-16,-1 9 0 16,-4 10 0-16,0 14 1 15,0 12-1-15,0 10 1 16,0 10 0-16,0 1 0 16,0 5-1-16,5-7 1 15,3-2-14-15,6-5 1 16,6-2-31-16,1-9 0 15,1 0 34-15</inkml:trace>
  <inkml:trace contextRef="#ctx0" brushRef="#br0" timeOffset="25684.954">27708 5748 105 0,'9'22'0'0,"4"15"0"15,-4 3 0-15,0 8 1 16,0-5 1-16,1 3 4 16,-3-11 1-16,-2-7-3 15,-1-8 0-15,-2-7 0 16,-2-13 1-16,4-11-5 0,3-10 1 16,2-6 1-16,6-6 0 15,3-7-2-15,1 1 0 16,4 1 1-16,-1 7 0 15,-1 3-1-15,1 4 1 16,1 6-1-16,-4 5 0 16,3 0-106-16</inkml:trace>
  <inkml:trace contextRef="#ctx0" brushRef="#br0" timeOffset="26083.801">28141 5981 71 0,'-9'-19'0'0,"-2"-12"13"16,11 31 0-1,9 17-5-15,0-8 0 16,4 2-3-16,3-8 0 16,6-4-3-16,0-7 0 15,6-3 0-15,-1-2 0 0,-1-3 0 16,-2 1 0-16,-7 3-2 15,-3-3 0-15,-5-2 0 16,-16 1 0-16,-13-1 0 16,2 6 0-16,-10 4 0 0,-3 9 1 15,-11 9-1-15,9 2 0 16,0 5 0-16,9 2 0 16,2 6 2-16,9 3 0 15,7 4 1-15,8-2 1 16,11 0-3-16,5-3 0 15,14-2 0-15,-1-8 1 16,4-4-1-16,1-3 0 16,1-5-23-16,3-6 0 0,-3 0-52 15</inkml:trace>
  <inkml:trace contextRef="#ctx0" brushRef="#br0" timeOffset="26454.303">29207 5726 128 0,'0'0'0'16,"-15"15"-1"-16,8-10 1 16,-2 1 0-1,-4-1 0-15,-6 2 0 0,-12 4 0 16,-11 2 0-16,-2 2 0 0,0 0 0 16,2 3 0-16,-2 2 1 15,16 4 1-15,10 1 1 16,12 5 1-16,14 5-1 15,8-1 1 1,12 5-3-16,8-8 1 16,8-4-6-16,6-8 1 15,0-1-98-15</inkml:trace>
  <inkml:trace contextRef="#ctx0" brushRef="#br0" timeOffset="27003.97">29210 5325 94 0,'6'16'0'0,"3"12"2"16,-3 1 0-16,3 6 1 15,-2 3 0-15,-1 5-2 16,-3 4 1-16,1 6-2 0,-2 2 1 16,1 6 2-16,3-3 0 15,-2 3 3-15,-1-8 1 16,-3-6-3-16,-3-8 1 15,3-6-4-15,-4-9 1 16,-2-6 1-16,3-7 0 16,1-5-2-16,-5-16 1 15,3-8-1-15,-2-8 1 16,3-5-2-16,6 0 1 16,5-4-1-16,6 6 1 15,9 3-1-15,0 8 1 16,5 5 0-16,1 6 0 15,4 7-1-15,-5 4 1 16,1 8-1-16,-5 3 1 16,2 7-1-16,-6 2 1 15,0 5-1-15,-5-5 1 0,-2 0-3 16,-2-4 1-16,-4-2-17 16,4-1 0-16,0-1-65 15</inkml:trace>
  <inkml:trace contextRef="#ctx0" brushRef="#br0" timeOffset="27318.284">29937 5821 114 0,'5'13'0'0,"6"7"3"0,0 4 1 16,6 7-2-16,-6 2 0 16,0 6-2-16,-2-1 0 15,0 1 0-15,-9-6 1 16,-7-2 0-16,-15-9 1 16,-11-6-2-16,-7-14 0 15,-4-9 2-15,1-10 0 16,-4-7-1-16,10-3 1 15,4-4 0-15,13-4 0 16,9-4-2-16,13 3 0 16,-1-1-102-16</inkml:trace>
  <inkml:trace contextRef="#ctx0" brushRef="#br0" timeOffset="27500.889">30133 5865 112 0,'-7'2'0'0,"-6"4"4"15,0 14 1-15,-1 9-4 0,1 6 1 16,2 7-2-16,-2-4 1 16,-2 3 2-16,4-10 0 15,0 0-99-15</inkml:trace>
  <inkml:trace contextRef="#ctx0" brushRef="#br0" timeOffset="27685.018">30031 5514 142 0,'5'-10'0'31,"10"-4"-1"-31,-8 5 0 16,-1 1 1-16,-6 8 0 16,0 0-102-16</inkml:trace>
  <inkml:trace contextRef="#ctx0" brushRef="#br0" timeOffset="27984.941">30491 5946 127 0,'-9'-4'0'0,"-10"-3"3"16,10 3 1-16,0 4-1 0,-7 2 0 15,-8 3-2-15,-11-3 0 16,-7 0 0-16,-2 4 0 15,-6 3 0-15,10 4 0 16,3 1 0-16,10 10 1 0,8 7-1 0,16 2 1 31,12 2-1-31,13-2 1 16,14 0-4-16,-1-6 1 16,-2 1-109-16</inkml:trace>
  <inkml:trace contextRef="#ctx0" brushRef="#br0" timeOffset="28384.916">30550 6076 80 0,'0'0'0'15,"13"11"8"-15,-1-4 1 16,7 2-2-1,-5 0 0-15,3 1 1 16,10-5 1-16,6 1-4 16,-1-5 0-16,6-1-2 15,-5-3 0-15,2-5-2 16,-11-3 1-16,-2-5-1 16,-7-2 0-16,-8-4-1 0,-7 0 0 15,-9-2 0-15,-8 4 1 16,-1 0-1-16,-15 3 0 15,-11 2 0-15,11 4 1 16,2 4 0-16,1 5 0 16,3 6-1-16,8 12 0 15,10 14 0-15,9 3 1 0,13 7-1 16,5 0 1-16,6 4-1 0,7-3 0 16,4-1-47-16,6-5 0 15,-5 0 16-15</inkml:trace>
  <inkml:trace contextRef="#ctx0" brushRef="#br0" timeOffset="28765.444">31408 5909 115 0,'0'0'1'16,"0"0"1"-16,-16 4 1 15,7-2 1-15,3-1-4 0,-21 3 0 16,-14 3 1-16,-3 6 1 16,0 6-2-16,11 4 0 15,11 5 1-15,13-1 0 16,14 5 1-16,14-3 0 16,6-2 2-16,7 3 0 15,4-1 0-15,-1 0 1 16,-2-1-4-16,-5 1 0 15,-6 0-1-15,0 6 1 16,0 5-1-16,-22 1 1 16,-8-1 0-16,-15-9 0 15,-9-7-1-15,-8-17 1 16,-11-12 1-16,-6-12 1 16,-2-8-4-16,0-3 1 15,4 1-118-15</inkml:trace>
  <inkml:trace contextRef="#ctx0" brushRef="#br0" timeOffset="29954.085">21709 6829 113 0,'0'0'0'31,"-42"-2"0"-31,25-2 1 16,4 1-1-16,-9-8 0 0,-3-4 1 0,-12 0 0 0,-9-1 1 16,4 5 0-1,0 3 0-15,3 14 0 0,2 9-2 32,10 5 1-32,5 5 2 0,9 3 1 15,6 3-3-15,10-2 1 16,10 1 2-16,9-5 0 15,11-3-3-15,6-9 1 16,8-7-1-16,-1-12 1 16,0-7-1-16,-5-7 1 15,-3-9-1-15,-9 1 0 0,-5-1-1 16,-5 3 0 0,-8 1 0-16,-2 6 1 15,-4 8-2-15,3 8 1 16,-3 8 0-16,2 4 0 15,-1 8-1-15,1 7 0 16,-1 7 1-16,1-6 0 16,-1 1-12-16,5-2 0 15,0 0-78-15</inkml:trace>
  <inkml:trace contextRef="#ctx0" brushRef="#br0" timeOffset="30220.655">21922 6834 108 0,'-4'17'0'0,"-2"12"9"15,10-22 1-15,5-9-9 0,-1 4 1 16,-1 2-2 0,4 14 1-16,4 10-1 0,1 3 1 15,1 7 1-15,-5-8 0 16,0-3-2-16,-5-5 0 16,-2-5 1-16,5-12 1 15,1-7 3-15,0-11 1 0,-2-9-1 31,4-1 0-31,-1-7-5 0,5 1 1 16,-1 0 0 0,1 1 0-16,1 4-1 0,1 4 0 15,-1 6-16-15,-3 1 1 16,-1 0-77-16</inkml:trace>
  <inkml:trace contextRef="#ctx0" brushRef="#br0" timeOffset="30584.881">22303 6983 93 0,'0'0'15'0,"8"5"1"0,3 4-15 0,-4-3 1 16,0-3-2-16,10-1 1 16,5-4 0-16,5-3 1 15,8-2 0-15,2-4 1 16,3-2 0-16,-5-2 1 31,-2-3-3-31,-9 1 1 0,-9 1-2 16,-10-4 1-16,-9-1-1 15,-5 7 0-15,-7 5 0 16,-10 5 1-16,-9 6-1 16,8 3 1-16,-1 5 0 15,6 8 0-15,6 6-1 0,10 5 1 16,8 8 1-16,14-4 0 15,14 0-1-15,7-2 0 16,7-2-1-16,-2-9 1 16,2-5-5-16,-2-10 0 15,0 1-105-15</inkml:trace>
  <inkml:trace contextRef="#ctx0" brushRef="#br0" timeOffset="30921.11">23841 6384 138 0,'-6'7'0'0,"-1"6"0"15,5 7 0-15,2 6 0 0,0 10 1 32,2 10 1-32,-2 5 0 0,-2 6-2 15,-4 0 0-15,-1 1 1 16,-2-1 0-16,2-2 0 0,-1-11 1 0,1-5-28 15,1-10 1-15,1 0-38 32</inkml:trace>
  <inkml:trace contextRef="#ctx0" brushRef="#br0" timeOffset="31185.377">24019 6587 166 0,'-13'9'0'16,"-7"8"0"-16,-8-3 1 16,-7 1-1-16,-3 0 0 15,-6-1 0-15,-2 1 1 31,-6-1-2-31,-3-3 0 16,-3 0-31-16,10-3 0 16,0-1-33-16</inkml:trace>
  <inkml:trace contextRef="#ctx0" brushRef="#br0" timeOffset="32001.728">24107 6398 60 0,'3'13'0'16,"3"7"6"-16,-3-5 1 15,-1 0 6-15,-4 3 1 16,-1 4-10-16,-6 11 0 16,-4 9-4-16,-4 6 1 0,-1 6 1 15,1 3 0-15,3 4 0 16,-1-6 1-16,2 0 1 15,2-13 1-15,2-7-5 0,2-8 1 16,1-9 2-16,1-5 0 16,-1-7-3-16,3-14 1 15,3-10-1-15,5-2 1 16,6-6-1-16,7 4 0 16,6 2 1-16,4 4 0 15,1 5 0-15,2 3 0 0,0 6 2 31,-3 8 1-31,-2 7-3 16,-6 1 0-16,-4 3 0 16,-5-1 0-16,-3 1 0 15,-1-1 0-15,-3 3-1 16,-1-6 0-16,-1-2 0 0,2-4 1 16,-2-2 0-16,-2-5 0 15,14 2-1-15,-6-4 1 16,-3-1-1-16,14-5 1 15,6-1-1-15,-3-4 1 16,-2-1-1-16,4-6 1 16,6-6-1-16,-10 2 1 15,0-2-1-15,-11-3 0 0,-7-2 0 0,-2 5 0 32,-5 4-1-32,-5 6 1 15,-6 7-1-15,-4 7 1 16,-10 9-1-16,6 1 1 15,-1 4 0-15,10 7 0 16,2 5 0-16,8 5 1 16,5 7 1-16,9-4 0 15,9-3-2-15,2-5 1 0,6-6-1 16,0-1 0-16,3-5-5 16,1 5 1-16,-1-1-34 0,-2-1 0 15,1 0-8-15</inkml:trace>
  <inkml:trace contextRef="#ctx0" brushRef="#br0" timeOffset="32521.446">25677 6768 122 0,'-16'2'0'16,"-18"2"-1"-16,18-2 0 0,1-1 0 15,6 1 1-15,4-2 1 16,-21 2 1-16,-11 0-2 16,6 0 1-16,5 1-1 0,1 1 0 15,3 2 1-15,9 6 0 16,9 5 0-16,10-1 1 16,8 4 3-16,7-1 0 15,4-3-3-15,-1-1 0 16,5-4 0-16,-5 2 0 15,-4-2-1 1,1 5 1-16,-1 3-2 16,-6-3 1-16,-3 2-1 15,-7 1 1-15,-8-1-1 0,-7 0 0 16,-9 2 0-16,-7-9 1 16,-14-3-1-16,1-8 1 15,-6-8-5-15,11 1 1 16,0 0-102-16</inkml:trace>
  <inkml:trace contextRef="#ctx0" brushRef="#br0" timeOffset="33048.258">26024 6776 141 0,'-2'7'0'16,"-5"4"0"-16,-6 0 0 0,-7 0 0 0,-2 0 0 15,-6 2 0 1,-10 0 0-16,-5 1 0 15,8 1 0-15,4 1 0 16,4 3 1-16,5-1-2 16,9 6 1-16,9 3 0 15,6 1 0-15,7 1 0 16,6-5 1-16,11-2 1 16,-3-13 0-16,5-11-1 15,-2-2 0-15,-3-5-1 0,0-7 1 16,-1-6 0-16,-4 2 0 15,-2-2-1 1,-3 3 0-16,-2 1 0 0,-2 2 0 16,-3 3 0-16,-2 4 1 15,-1 3-1-15,-3 6 0 16,11 4 0-16,-3 5 0 16,1 7 0-16,0 5 0 15,0 6 0-15,2-5 0 16,0-2-12-16,4-5 0 15,-2-2-34-15,3-4 1 16,-1 0 32-16</inkml:trace>
  <inkml:trace contextRef="#ctx0" brushRef="#br0" timeOffset="33649.089">26290 6801 128 0,'0'13'0'0,"0"7"2"15,0 6 0-15,-4 7 0 16,-1 2 1-16,-5 1-3 16,5-3 1-16,1-2 0 0,2-7 1 15,1-7 0-15,1-5 0 16,1-4-2-16,7-8 0 15,1-6 0-15,4-7 0 16,1-7 0-16,1-5 1 16,-4-5-1-16,9-1 0 15,1-2 0-15,-3 4 1 16,4 3-1-16,-4 10 0 16,1 5 0-16,-3 13 0 15,-1 12 0-15,1 8 0 16,-3 11 0-16,-2 2 0 15,-4 4-1-15,-1-10 1 16,-2-4 0-16,-3-6 0 16,5-6 0-16,-2-6 0 15,-3-7 0-15,-1 0 0 16,10-18 1-16,1 1 1 16,1-3-2-16,3-4 0 15,4-1 0-15,-1 1 1 0,2 2-1 16,0 3 0-16,2 5 0 15,0 3 0-15,-3 5 0 16,1 8 0-16,-4 9 0 16,-3 4 0-16,2 3-1 15,-1 6 1-15,-3 3 0 16,2 5 0-16,-2 2 0 0,-3-6 0 16,-3-3-1-16,-1-6 0 15,0-5-59-15,-4-6 0 0,0-1 58 0</inkml:trace>
  <inkml:trace contextRef="#ctx0" brushRef="#br0" timeOffset="34047.056">27014 7100 116 0,'-5'3'0'0,"-6"5"3"15,26-5 0-15,16-1-2 16,-2-4 0-16,8-1-1 16,-8-6 1-1,-5-4-1-15,-2-2 0 16,-9-3 0-16,-8-2 1 16,-5-2-1-16,-1-2 1 15,-7-2 0-15,-5 6 1 16,-5 2-2-16,2 7 0 0,-8 5 0 15,4 10 0-15,-6 9 0 16,7 3 1-16,5 8 5 16,6 4 0-16,8 5-4 0,11-1 1 15,6 5-1-15,10-2 0 16,5-2-1-16,6-7 0 16,4-4 0-16,4-6 1 15,4-5-8-15,-6-6 1 16,-2-5-57-16,-11 0 0 15,0 0 64-15</inkml:trace>
  <inkml:trace contextRef="#ctx0" brushRef="#br0" timeOffset="34753.442">28667 6809 142 0,'-3'7'0'16,"-5"6"0"-16,-8 1 0 15,-8 3-2-15,-5 1 0 16,-8 0 2-16,2 1 0 15,-2-1 0-15,1-1 0 0,1-3 0 0,7 1 0 16,8 0 1-16,13 7 1 16,7 5-1-16,16-1 1 15,8-1-1-15,-2-6 1 16,2-7-1-16,7-10 1 16,10-7-1-16,-10-8 0 31,-4-9-1-31,-5 2 1 15,-3 0-1-15,-3 1 1 0,-5 1-1 16,-3 5 0-16,-3 4 0 16,-5 9 0-16,9 15 0 15,-9-1 0-15,-3 8 0 16,1 0 0-16,2 2 0 0,5-2 1 16,8 0-9-16,0-9 0 15,0 0-91-15</inkml:trace>
  <inkml:trace contextRef="#ctx0" brushRef="#br0" timeOffset="35121.422">29100 6851 122 0,'-5'7'0'15,"-1"8"1"-15,-6-14 1 16,-7-2-2-16,5-1 0 15,-3-2 1-15,-9 2 1 16,-10 2-2-16,8 0 1 16,2 2-1-16,10 2 1 15,5 1 1-15,11 10 1 16,7 5 5-16,6 2 0 16,7 4-5-16,-1-2 1 0,-1-1-4 15,-2 5 1-15,-1 1 8 16,-6-5 1-16,-5-4-11 15,-10 4 0-15,-10 3 2 16,1-6 1-16,2-5-2 16,-10-5 0-16,-14-5 1 0,8-3 0 15,7-3-3-15,-2-2 1 16,5-1-42-16,6-10 0 16,1 0-12-16</inkml:trace>
  <inkml:trace contextRef="#ctx0" brushRef="#br0" timeOffset="35664.562">30311 6902 117 0,'0'0'0'16,"0"0"8"-16,0 0 1 15,35-37-6-15,-22 10 0 16,-2-4 0-16,-7-8 0 15,-4-3-1 1,-6 0 0-16,-7-2-1 16,4 7 0-16,-6 4-1 15,-1 4 1-15,-6 5-1 16,0 6 0-16,-2 7 0 0,-4 11 1 16,-6 9-1-16,2 13 0 15,5 13 0-15,3 9 1 16,2 13 0-16,6 1 0 15,5 8 0-15,3 2 1 16,8 3 2-16,0 17 0 16,0 13-4-16,4-20 0 0,-2-10 1 15,0-21 0-15,-2-17 0 16,0-4 1-16,-2-5-7 16,-4-6 1-1,4-7-38-15,-1-2 0 16,-3-5 22-16,-5-12 1 15,0 1-4-15</inkml:trace>
  <inkml:trace contextRef="#ctx0" brushRef="#br0" timeOffset="35887.99">30383 7102 149 0,'-13'9'0'15,"-11"5"0"-15,2-3 0 16,4 0-1-16,-17 0 1 16,-11-1 0-1,-4-3 0-15,-3 0 0 16,-2-3 1-16,-3-2-2 16,4-2 1-16,5-4-53 15,8-1 0-15,5-5 52 16,12 3 1-16,-2 0-27 15</inkml:trace>
  <inkml:trace contextRef="#ctx0" brushRef="#br0" timeOffset="36453.869">30427 7149 128 0,'0'0'1'16,"5"15"0"0,8 9-1-16,-7-8 0 15,-6-1 0-15,0 5 0 0,-6 2 1 0,-1 0 0 16,-8 0 0-16,-3-4 0 31,-8-1 0-31,-1-8 0 16,3-5-1-16,-4-6 1 15,-1-7-1-15,11-8 1 0,5-7-1 16,7-1 1-16,10-3-1 16,5 1 1-1,13-3-1-15,0 8 0 0,6 6 0 16,-1 7 0-16,1 7 0 0,3 2 1 16,4 5-1-16,3 6 0 15,3 8 0-15,-10 1 0 16,0 6 0-16,-5 1 0 15,-6 6-1-15,0 0 1 16,-2 4 0-16,-3-8 0 16,-6-3 0-16,-5-8 0 0,-4-4 1 15,-4-4 0-15,-5-7 0 16,5-17 1-16,-5-14 7 0,9-10 0 16,4-14-6-1,10 3 0-15,8-4 4 0,13 11 1 16,11 5-8-16,7 13 0 31,12 10-2-31,19 3 0 16,15 3-75-16,-31 6 1 15,4 1 78-15</inkml:trace>
  <inkml:trace contextRef="#ctx0" brushRef="#br0" timeOffset="37509.232">21250 7719 141 0,'0'7'0'0,"0"4"2"16,-2 9 1-16,0 8 1 15,1 10 1-15,-3 12-4 16,2 1 0-16,0 8 0 0,4-3 1 16,2 1-2-16,-1-4 1 15,1-1-2-15,0-10 0 16,-1-6-37-16,1-8 1 16,-2-8 20-16,0-5 1 15,0-1-15-15</inkml:trace>
  <inkml:trace contextRef="#ctx0" brushRef="#br0" timeOffset="37965.518">20993 7924 95 0,'0'0'0'0,"0"0"10"0,0 0 1 16,-5-29-9-16,-4 7 1 15,-4-6-2-15,7-1 0 0,3-4 1 16,8-2 0-16,6 0-1 31,9 2 1-31,6 4 3 16,14 7 1-16,10 6-1 0,5 10 0 15,7 10 2 1,4 7 0-16,4 9-4 16,18 17 0-16,11 16-3 0,-18 9 0 0,-10 11 2 15,-27 2 0-15,-20 6-1 16,-14-4 1 0,-18-2-1-1,-14-7 0-15,-15-8-1 16,-5-12 0-16,-7-12 2 0,5-12 0 15,0-13-2-15,-2-13 0 16,-4-14 0-16,3-6 0 16,1-9-6-16,5 5 0 15,5 2-57-15,15 8 0 0,1-1 48 0</inkml:trace>
  <inkml:trace contextRef="#ctx0" brushRef="#br0" timeOffset="38235.75">22100 8144 136 0,'-8'9'0'16,"-5"6"0"-1,12-6 0-15,2-4 1 0,7 8 1 0,3 5-1 16,0 8 1 0,2 7-1-16,-2-4 1 0,0-1-3 15,-2-6 1-15,0 0-105 16</inkml:trace>
  <inkml:trace contextRef="#ctx0" brushRef="#br0" timeOffset="38417.696">22061 7792 166 0,'0'0'0'0,"11"13"-1"15,-11-13 1-15,7-5-23 0,-7 5 1 16,0 0-59-16</inkml:trace>
  <inkml:trace contextRef="#ctx0" brushRef="#br0" timeOffset="39030.052">22362 8362 104 0,'0'0'2'0,"0"0"0"16,0 0 1-16,0 0 0 15,0 0 0-15,0 0 1 16,15-9-3-16,-1 0 0 15,5-4 10-15,3-9 0 16,3-6-10-16,-5-3 1 16,-3-6 0-16,-6-3 0 15,-7-2-1-15,-1 9 1 16,-3 4-2-16,0 10 1 16,0 8-1-16,4 19 0 15,2 14 1-15,5 13 0 16,1 12 1-16,1 10 1 15,0 13-3-15,-2 3 1 16,-4 9 0-16,-3 15 0 16,-6 13-1-16,-5-18 0 15,-8-8 1-15,1-31 0 0,-3-22 0 0,-5-7 1 32,-4-13 7-32,4-9 1 15,2-9-10-15,5-15 0 16,4-11 2-16,2-2 1 15,2-4-3-15,-2-4 0 0,0-7 1 16,1 6 1-16,3 2-2 16,3 5 1-16,2 6-2 15,9 4 1-15,8 5-5 16,5 5 0-16,7 4 1 16,6 4 1-16,3 6-6 0,-1-8 1 15,0-4-30-15,-8-3 0 16,0-1-15-16</inkml:trace>
  <inkml:trace contextRef="#ctx0" brushRef="#br0" timeOffset="39366.89">23169 7800 155 0,'-7'3'0'16,"-6"4"0"-16,-2-5 1 31,-3 0-1-31,0 0 0 0,-4 2 0 16,-4 8 0-16,-3 9 0 0,1 6 0 15,2 6 0-15,2 4 0 16,4 3 0-16,2 2 0 16,3 2 0-16,4-7 0 15,2-6-1 1,2-5 1-16,-1-6-38 16,5 0 0-16,-1 0-8 0</inkml:trace>
  <inkml:trace contextRef="#ctx0" brushRef="#br0" timeOffset="40114.652">23068 7735 100 0,'0'0'0'16,"-11"8"0"-16,11-8 1 15,0 0 3-15,0 0 0 16,0 0 2-16,0 0 0 15,-7-6-4-15,7 6 0 16,-13-5 3-16,6 7 0 16,-2 3-2-16,-1 10 0 15,1 7 4-15,-2 9 0 16,-4 11-4-16,3 0 1 16,1 4-3-16,-2 3 0 15,0 4-1-15,2-1 0 16,0-1 2-16,2-2 0 0,1-1-1 15,3-2 0-15,1-4-1 16,1-7 0-16,1-4 5 16,-2-4 0-16,-1-1-5 0,-3-11 0 15,1-6-11-15,0-7 0 16,-3-6-49-16,3-3 1 16,0-1 48-16</inkml:trace>
  <inkml:trace contextRef="#ctx0" brushRef="#br0" timeOffset="40469.053">23233 8186 144 0,'-13'5'0'16,"-10"6"1"-16,23-11 0 15,0 0 0-15,0 0 1 0,7-1-2 16,-14 2 0-16,-6 5 0 16,-4-1 1-16,-5 3-1 15,2 1 0-15,0 2 0 16,3-2 1 0,3-2 0-16,3 1 0 0,3-1 3 0,8-7 1 15,-7 11-5-15,16-5 1 16,10 1 2-16,4 4 1 15,9 4-4 1,-5 3 0-16,1 6 0 16,-1-2 1-16,3 0-5 15,-8-6 0-15,0 1-114 16</inkml:trace>
  <inkml:trace contextRef="#ctx0" brushRef="#br0" timeOffset="40669.407">22481 7596 161 0,'6'11'0'15,"1"7"-22"-15,-3-8 0 16,-1-1-57-16</inkml:trace>
  <inkml:trace contextRef="#ctx0" brushRef="#br0" timeOffset="41196.367">23745 8190 107 0,'-7'-2'0'0,"-8"0"0"0,4 0 1 16,0 0-1-16,-9-1 1 15,-6-3-1-15,1 4 0 16,-5 1 0-16,3 4 0 16,-3 5 1-16,7 2 0 15,2 5 5-15,10 2 0 16,8 3-1-16,10-2 1 15,8 2-2-15,7-1 1 16,7-1-2-16,2-2 0 16,4-1-1-16,0 2 1 15,2-1-2-15,-8 0 0 16,-5 3-1-16,-6 5 1 16,-5 5-1-16,-6-5 0 15,-3 0 0-15,-11-1 0 16,-12 1 0-16,3-6 0 0,-4-5-2 15,-8-15 1 1,-7-9-46-16,4-3 0 0,0-1 17 16</inkml:trace>
  <inkml:trace contextRef="#ctx0" brushRef="#br0" timeOffset="41479.704">24011 7660 142 0,'4'11'0'16,"0"9"1"-16,1 4 0 15,2 4 0-15,-3 8 1 16,-2 10-2-16,-2 5 0 15,-2 6 1-15,0 0 0 16,-1 3 0-16,1-1 1 16,-2 0-1-16,2-10 0 15,2-5-5-15,0-9 1 16,0 0-103-16</inkml:trace>
  <inkml:trace contextRef="#ctx0" brushRef="#br0" timeOffset="41715.966">24182 7939 153 0,'0'0'0'0,"-15"11"1"16,-12-6 0-16,-16 3 0 15,-2 3 0-15,-10 3-1 0,7 1 1 16,2-1-7-16,4-1 0 0,1 0-63 16,12-4 1-16,0 0 82 0</inkml:trace>
  <inkml:trace contextRef="#ctx0" brushRef="#br0" timeOffset="41990.034">24290 8283 129 0,'9'9'0'15,"6"8"3"-15,-6 1 1 32,-3 2-4-32,-3-5 1 15,-1-4 3-15,-2-4 0 16,0-3-3-16,-2-15 0 15,-3-13 1-15,1-7 0 16,-1-8-1-16,1-3 1 16,0-5-1-16,10 6 0 0,3 7-1 15,9 6 1-15,6 6-25 16,7 11 1-16,8 7-13 0,-2 8 1 16,-1 0 18-16</inkml:trace>
  <inkml:trace contextRef="#ctx0" brushRef="#br0" timeOffset="42358.119">24921 8219 111 0,'0'0'1'0,"-11"2"0"15,-9 3 2-15,0 4 1 16,-6 2-4-16,-1 2 0 16,-5 4 0-16,7 1 1 15,-1 4-1-15,8-2 1 31,5 0 2-31,9 4 1 16,6 2-1-16,9-4 0 16,7-2 0-16,4-5 1 15,4-6-1-15,2-9 0 16,-1-8-2-16,-1-6 1 0,-2-10-2 16,-6 0 1-16,-3-3-1 15,-4 5 1-15,-4 3-1 16,2 7 1-16,0 6-1 0,-1 10 0 15,-1 10 0-15,4 3 1 16,2 7-1-16,0 1 1 16,-2 5-1-16,-2-8 0 15,-2-4-3-15,2-3 0 16,1-1-105-16</inkml:trace>
  <inkml:trace contextRef="#ctx0" brushRef="#br0" timeOffset="42575.919">25330 7728 143 0,'0'11'0'0,"6"7"0"16,-4 8 1-16,-2 7-1 15,-2 2 0-15,0 5-9 16,-2 0 0-16,4 1-80 16</inkml:trace>
  <inkml:trace contextRef="#ctx0" brushRef="#br0" timeOffset="42938.288">25701 8276 149 0,'-20'-6'0'0,"-15"-1"-1"15,22 7 1-15,4 4 0 16,-2-1 0-16,2 1 0 16,-12 0 0-16,-6-3-1 15,7 1 0-15,1 0 0 0,7 2 1 16,1 1-1-16,11 8 1 0,3 4 0 31,16 3 0-31,3 4 2 16,5-1 0-16,2 1 1 0,-3 0 1 0,-2 0-3 15,-6 1 0-15,-5 1 2 16,-5 0 0 0,-8-2-3-16,-10-6 0 15,-10-2 1-15,-11-10 1 16,-13-6-2-16,4-4 0 15,-10-3-6-15,15 1 1 16,4-1-62-16,11 3 1 16,-2 1 69-16</inkml:trace>
  <inkml:trace contextRef="#ctx0" brushRef="#br0" timeOffset="43495.66">27033 8159 133 0,'-13'3'0'0,"-13"5"0"0,12-5 0 15,3-1 0-15,-10 2 1 16,-6 1-1-16,-2 1 0 15,-6-1 0-15,3 1 0 16,3 1 1-16,7-2 0 0,4 1-1 16,3-1 0-16,4-1 0 15,6 7 0 1,5 6 1-16,11 3 1 0,11 5-2 0,11-1 0 31,7 2 0-31,0 0 0 0,3 1 2 16,-5-1 1-16,-1-1 0 0,-8-1 1 31,-3-2-3-31,-10 0 0 16,-7 0 0-16,-7 2 0 15,-9 1 0-15,-6-6 0 0,-5-5-2 16,-10-10 1-16,-8-8-51 0,1-1 0 16,4-1 27-16</inkml:trace>
  <inkml:trace contextRef="#ctx0" brushRef="#br0" timeOffset="43980.914">27189 7807 143 0,'0'0'0'16,"-8"40"0"-16,7-3 1 15,-1 9-1-15,0 9 0 16,-2 10 0-16,1 5 0 16,-3 7 0-16,4-4 0 15,0 1 0-15,2 10 1 16,0 7 1-16,0-36 0 15,2-24-1-15,0-5 1 16,-2-13-1-16,0-6 1 16,4-7-2-16,-1-13 0 15,-1-10 0-15,7-5 0 0,1-3 0 0,2-4 0 32,3-1 0-32,2 4 0 15,1 5 0-15,0 9 0 0,1 5-1 16,3 11 1-16,1 11 0 15,1 8 0-15,0 8 0 0,-2 5 0 16,0 4 0-16,-7-4 0 16,1-3 0-16,-5-5 0 15,-3-2-17-15,-3-7 0 16,-1-6-30-16,-4-7 1 0,0 0 41 0</inkml:trace>
  <inkml:trace contextRef="#ctx0" brushRef="#br0" timeOffset="44537.833">27607 8393 72 0,'0'0'0'0,"7"9"5"16,6-5 0-16,6-2 7 15,3 3 1-15,5 1-9 16,-5 5 1-1,4 1-4-15,-4 9 0 16,-2 2 2-16,-7-2 0 0,-6-1-3 0,-11 4 1 16,-8 3-1-16,-7-7 1 15,-8-2-1-15,-8-12 0 16,-7-8 1-16,0-7 0 16,-4-8-1-1,5-5 1-15,8-3-1 0,8-3 1 16,6-1-5-1,17 0 0-15,12-2-22 16,6 3 1-16,10 4 25 0,5 6 0 16,6 3 0-16,3 6 0 15,0 7 2-15,4 8 0 16,-3 9 1-16,-5 5 1 0,-3 5 2 16,-7 1 0-1,-7 0-5-15,-1 8 0 0,-5 7 2 16,-4-10 1-16,-4-4 2 15,-1-7 1 1,-4-3 0-16,-2-4 1 16,-5-6-6-16,-2-11 1 15,-6-10-3-15,4-5 1 16,0-3-1-16,7-3 1 0,4-6 1 0,10 1 0 31,6-1-1-31,4 6 1 16,6 1-22-16,0 4 1 15,3 5-16-15,2-1 0 16,0-1 20-16</inkml:trace>
  <inkml:trace contextRef="#ctx0" brushRef="#br0" timeOffset="44855.196">28328 7851 113 0,'0'13'0'0,"-2"7"0"31,2 0 0-31,2 4-1 0,4 7 1 0,3 6 1 0,-4 6 1 31,-1 9 3-31,-4 3 0 16,-6 3-4-16,-1 3 1 15,-4 1 2-15,0-3 0 16,-4-1-4-16,4-14 1 16,-3-9-7-16,-1-7 0 15,6-8-46-15,0-6 0 16,3 1 53-16</inkml:trace>
  <inkml:trace contextRef="#ctx0" brushRef="#br0" timeOffset="45068.98">28469 8175 142 0,'-9'16'0'0,"-6"10"0"15,-5-19 0-15,-5-8-1 16,-10 2 1-16,-9-1 0 15,-6 0 0-15,-3 0-4 16,2 0 0-16,-3 0-91 16</inkml:trace>
  <inkml:trace contextRef="#ctx0" brushRef="#br0" timeOffset="45429.488">28433 8574 95 0,'12'-3'0'15,"9"-3"9"-15,-5-1 0 16,8 0-2-16,-2-4 0 16,0 0-4-16,-4 0 1 15,-5 0-1-15,-5-2 1 16,-10-2-4-16,-7 0 0 15,-4 3 0-15,-4 1 0 16,-5 1 1-16,-4 7 0 16,1 3-1-16,1 0 0 15,2 3 0-15,7 7 0 16,1 2 1-16,10 7 0 16,6 6-1-16,9-1 0 15,7 2-1-15,6-4 1 0,7 0-44 16,9-8 0-1,5-3 37-15,2-5 0 16,1-1-19-16</inkml:trace>
  <inkml:trace contextRef="#ctx0" brushRef="#br0" timeOffset="45801.655">29027 8455 119 0,'-13'4'0'0,"-2"1"1"0,3-12 1 15,2-6 2-15,5 2 1 16,-2 0-4-16,-3 4 1 15,1 1 0-15,-5 8 1 16,-5 6-1-16,-1 3 0 16,-4 5-1-16,2 1 0 15,4-1-1-15,5 1 0 16,0-3 2-16,4-1 1 0,3-2-2 0,6 6 1 16,8 4-1-16,7-2 1 15,3-3-1-15,6-1 0 31,-2 0 0-31,3-4 0 16,-1-2-1-16,-2 0 1 0,-3-2-1 0,-7 1 0 16,-2-1 0-16,-1 0 0 15,-4 1 0-15,-3 1 0 16,-4 4 0-16,-5 1 0 31,-10 5 0-31,1-3 0 0,-8 2 0 0,2-5 0 16,2-2-2-1,-6-9 1-15,4 0-114 0</inkml:trace>
  <inkml:trace contextRef="#ctx0" brushRef="#br0" timeOffset="46099.865">29192 8036 139 0,'0'18'0'16,"2"15"0"-16,-4 7 0 15,-2 10 0-15,-3 3 1 16,2 4-1-16,1 5 0 0,2 4 0 0,-2-2 0 31,4 2 0-31,0-9 1 16,0-8 0-16,0-12 1 15,0-10-10-15,-3-5 1 0,3-7-52 0,-2-6 0 16,0 0 69-16</inkml:trace>
  <inkml:trace contextRef="#ctx0" brushRef="#br0" timeOffset="46300.387">29379 8428 115 0,'-5'9'2'15,"-4"-9"0"-15,-4-4 5 16,-11 4 1-16,-11 2-8 31,-5 0 0-31,-12 0 2 0,5 1 0 16,-3 5-1-16,10-3 0 15,-1 3-9-15,8-3 1 16,-2 1-82-16</inkml:trace>
  <inkml:trace contextRef="#ctx0" brushRef="#br0" timeOffset="46685.106">29977 8369 141 0,'0'20'0'16,"-3"15"0"-16,3 7 0 15,-6 11 0-15,6 4 1 16,-4 5-1-1,3-1 1-15,-3 1-1 0,4-1 0 16,0-3-6-16,0-5 0 16,0 0-87-16</inkml:trace>
  <inkml:trace contextRef="#ctx0" brushRef="#br0" timeOffset="47046.782">29900 8420 128 0,'0'0'0'15,"0"0"0"-15,0 0 1 0,22-23 0 16,-3 10 0-16,4-2 0 15,7 12 1-15,3 4 0 16,7 7 1-16,1 6-3 16,-5 6 0-16,5 8 1 15,-10 1 1-15,-5 4-1 0,-8-2 0 16,-7 2-1 0,-13 0 0-16,-11 0 0 0,-13-9 1 15,-14-4-1-15,-6-9 0 16,-3-7 0-16,7-4 0 15,-2 0-105-15</inkml:trace>
  <inkml:trace contextRef="#ctx0" brushRef="#br0" timeOffset="47504.458">30441 8430 152 0,'-9'5'0'16,"-9"6"0"-16,5-2 0 16,2 2-1-16,-9 8 1 0,2 3 0 15,-1-4 0-15,1 0 0 0,9 2 1 31,0 2-1-31,5-3 0 0,4-3 0 0,9-1 0 16,13-2 0-16,-4-8 1 16,4-5-1-16,4-5 0 15,2-5 0-15,-6-8 1 16,-4-6-1-16,-7 4 0 16,-4 0 0-16,-1 2 0 15,-2 3-1-15,-3 4 1 0,-1 2 0 31,0 9 0-31,-7 0-1 16,7 0 1-16,-11 11 0 16,11 0 0-16,0 4 0 0,4 5 0 15,9 7 0-15,1-5 0 16,5-2 0-16,3-5 0 16,0-4-24-16,3-7 1 15,-1-1-47-15</inkml:trace>
  <inkml:trace contextRef="#ctx0" brushRef="#br0" timeOffset="47753.419">30860 7968 143 0,'5'18'0'31,"-1"15"1"-31,-4 0 0 16,0 8-1-16,-6 4 0 16,-1 8 0-16,-2 4 1 0,-4 6-1 15,4 1 0-15,0 2 0 0,0-8 1 16,-2-1 0 0,1-13 1-16,3-11-4 0,2-7 1 15,-3-1-106-15</inkml:trace>
  <inkml:trace contextRef="#ctx0" brushRef="#br0" timeOffset="48011.903">31054 8129 159 0,'-5'13'0'16,"-4"7"-1"-16,-8-7 1 16,-10-4 0-16,-7-2 0 15,-10-1 0-15,-1-1 0 16,-12-1-1-16,-2 3 0 16,0 1-22-16,4-3 1 0,2 1-52 0</inkml:trace>
  <inkml:trace contextRef="#ctx0" brushRef="#br0" timeOffset="48453.797">31085 7931 129 0,'0'8'0'0,"0"3"0"0,0 7 1 15,4 8 0-15,-8 8 0 16,-5 9 0-16,4 4 1 0,-8 8 1 16,4 4 0-1,-6 3 0-15,4-5 0 0,6 0-1 16,1-15 0-1,8-11-1-15,5-11 1 0,4-9-2 0,9-13 1 16,1-12-1-16,9-7 1 16,4-8-1-16,5 2 0 15,-1-3 0-15,0 8 1 16,1 6-1-16,-10 12 0 16,-4 12 0-16,1 10 1 31,-10 13-1-31,4 7 1 0,-3 12 0 15,-10-6 0 1,-5 2-1-16,-1-13 1 16,-1-6-1-16,0-7 0 0,-2-7-9 15,0-13 0-15,0 0-93 16</inkml:trace>
  <inkml:trace contextRef="#ctx0" brushRef="#br0" timeOffset="49578.874">21608 9421 127 0,'0'0'0'0,"0"0"1"16,0 0 0-16,-24-28 1 15,2 19 1-15,-7 3-2 16,-3 3 0-16,-1 3-1 16,-3 5 0-16,-3 8 1 15,8-2 1-15,4 0-2 0,3 9 1 16,5 6-1-16,8 0 0 16,6 1 2-16,10-3 0 15,12-2 1-15,3-9 1 16,4-6-3-16,2-3 0 15,3-3 1-15,-2-8 0 16,3-8-2-16,-5-1 1 16,1-6-1-16,-8 6 0 15,-5 3 0-15,-3 4 0 16,-5 3 0-16,-3 13 0 16,-4 10 0-16,0-2 0 15,-1 3 0-15,1 4 1 16,0 3 1-16,2-1 0 15,0-2-1-15,4-5 0 16,-1-4-2-16,12-6 0 16,5-5-20-16,6-8 0 15,-1 1-61-15</inkml:trace>
  <inkml:trace contextRef="#ctx0" brushRef="#br0" timeOffset="49828.395">21918 8975 138 0,'-11'13'0'0,"-6"11"1"0,8 7 0 15,4 8 0-15,1 7 1 16,0 7 0-16,1 3 1 16,1 5-2-16,-2-1 1 15,1 1-1-15,-1-12 1 16,-2-7-3-16,5-7 0 15,1-7-21-15,3-8 0 16,5-6-18-16,-3-4 1 16,1-1 30-16</inkml:trace>
  <inkml:trace contextRef="#ctx0" brushRef="#br0" timeOffset="50333.512">22202 9444 132 0,'-16'13'0'16,"-14"7"0"-16,30-20 0 16,-1-9 1-16,1 9 0 15,-15 0 1-15,-2 2 0 0,-5 2-2 16,-1 1 1-16,-7 4-1 16,5 4 1-16,-3 6 0 0,10-1 1 15,7 0 1-15,12-1 0 16,12-1-1-16,6-3 0 15,8-4-1 1,4-7 1-16,6-6-1 16,-2-7 1-16,-2-7-1 0,-2-6 1 15,0-5-2-15,-7 5 0 16,-7 2 0-16,-4 6 0 16,-6 5 0-16,-7 11 0 15,7-2 0-15,-7 27 0 16,-2 19 1-16,-1 15 0 15,-3 14-1-15,-3 28 0 16,-6 22 3-16,-1-21 0 16,-4-6 0-16,-10-27 1 0,-5-18-5 15,4-25 1-15,-2-22 1 0,2-13 1 16,-2-17-2-16,13-16 0 31,5-15 0-31,11-2 1 0,12-5-1 16,12-5 0-16,13-8-1 15,4 16 0 1,7 12 0-16,-8 12 1 16,-3 13-18-16,2 8 0 15,0-1-80-15</inkml:trace>
  <inkml:trace contextRef="#ctx0" brushRef="#br0" timeOffset="50895.111">22566 9604 94 0,'0'0'0'0,"-17"-9"6"15,13-1 0-15,4-1 5 0,2-1 0 16,2-5-6-16,1 2 0 16,5 1-1-16,6 1 0 0,8 0-1 15,2 13 0-15,5 8-2 16,-6 8 1-16,1 8-2 15,-8 1 1 1,-5 5 0-16,-2-1 0 16,-5 2-1-16,-6-5 1 0,-7-4-1 15,-14-6 1 1,-8-3-1-16,-6-7 1 16,-5-6-1-16,3-10 1 15,0-4-1-15,10-1 1 16,7-1-1-16,12-8 0 15,10-4 3-15,9 1 0 16,8-2-3-16,10 7 0 16,8 3 1-16,1 5 0 0,4 3-1 0,0 11 0 15,3 7 0-15,-7 9 0 16,-1 12 0-16,-2-1 0 16,-4 5 0-1,-4-3 0-15,-5 2 0 0,-5-9 0 16,-8-6 0-16,-2-3 0 15,-5-4 3 1,-2-9 1-16,0 0-5 16,-7-11 1-16,-8-7 1 0,10-4 1 0,1-5 1 15,8-1 1-15,5-3-5 32,6 0 1-32,5 0-10 0,5 5 0 15,1 1-109-15</inkml:trace>
  <inkml:trace contextRef="#ctx0" brushRef="#br0" timeOffset="51111.64">23459 9457 110 0,'-7'0'0'15,"-6"-2"0"-15,7 17 1 31,4 13 0-31,-1 1 0 16,-3 7 4-16,-1-4 0 16,-2-3-4-16,-2-2 1 0,0 1-9 15,3-6 0-15,1-2-33 16,3-4 0-16,1 1 29 16</inkml:trace>
  <inkml:trace contextRef="#ctx0" brushRef="#br0" timeOffset="51438.068">23694 8992 132 0,'0'11'0'16,"-2"9"2"-16,9-11 0 15,8-5-2-15,0 5 0 16,-1 2 0-16,-3 13 1 16,0 9 2-16,-5 5 0 15,-4 10 1-15,-4 3 0 16,-5 6-1-16,-3 5 0 0,3 8-3 0,-4-4 1 16,-2-2 2-16,2-7 1 31,0-8-2-31,4-12 0 0,-1-10-2 15,3-7 0 1,1-7-26-16,1-4 1 16,-1 1-54-16</inkml:trace>
  <inkml:trace contextRef="#ctx0" brushRef="#br0" timeOffset="51678.547">23899 9364 142 0,'-7'11'0'0,"-6"7"0"0,8-11 0 16,1-3 0-16,-3 2 0 15,-3 1 2 1,-8 4 0-16,-6 5-2 0,-5 3 1 16,-4 3-1-16,-9-2 1 15,-6-2 0-15,6-5 1 16,0-6-9-16,10-3 1 15,7-4-44-15,6-4 0 16,1 1 37 0</inkml:trace>
  <inkml:trace contextRef="#ctx0" brushRef="#br0" timeOffset="52048.052">23945 9069 139 0,'0'13'0'15,"2"9"0"-15,-2 9 1 16,0 9 0-16,-2 8 1 16,-2 9 0-16,-1-1 0 15,-2 3 0-15,1-4 0 16,2 0-1-16,3-11 1 0,-1-8 0 15,4-8 1-15,1-10-3 16,10-9 1-16,6-7-1 16,8-7 1-16,2-10 0 15,3-3 1-15,-1-4-2 0,-2 3 0 16,6 5 0-16,-6 10 0 16,-1 8 0-16,-8 10 0 0,-3 10 0 15,-3 4 0-15,-3 5 0 16,-3-2 0-1,-5 0-4-15,1-5 1 16,0-1-111-16</inkml:trace>
  <inkml:trace contextRef="#ctx0" brushRef="#br0" timeOffset="52612.787">24582 9523 161 0,'2'11'0'15,"-1"7"0"-15,-1 12 0 16,0 8 0-16,-1-5 1 31,-5-2-1-31,-3 0 0 0,-6-1 0 0,4-6 0 16,0-6 0-16,4-5 0 15,0-6 0 1,7-7 0-16,-8-2 0 16,14-11 0-16,7-9 0 15,3 0 0-15,6-3 0 16,-2 1 0-16,4-2 0 0,-4 6 0 0,0 6 0 16,1 4 0-16,-3 9-1 15,2 8 1 1,2 8 0-16,-5-3 0 15,-4 5 0-15,-4-2 0 16,-2 1-1-16,-1-3 1 16,-5-4 0-16,-1-9 0 15,6 7 0-15,-2-18 0 16,5-7 0-16,4-2 0 16,3-4 0-16,4-2 0 0,6 1 0 0,7 8 0 15,7 6 0-15,1 9 1 16,-1 8-1-16,-1 9 0 31,-5 8 3-31,-2 7 1 0,-3 8-4 0,-7 4 0 16,-4 4 1-16,-7 2 0 31,-5 1-3-31,-4-12 1 0,0-1-121 16</inkml:trace>
  <inkml:trace contextRef="#ctx0" brushRef="#br0" timeOffset="52643.598">25072 10005 22 0,'-15'-18'0'0,"0"-1"-13"0</inkml:trace>
  <inkml:trace contextRef="#ctx0" brushRef="#br0" timeOffset="52900.24">23331 9041 167 0,'0'0'0'15,"14"19"-46"-15,-10-10 1 16,0 0 3-16</inkml:trace>
  <inkml:trace contextRef="#ctx0" brushRef="#br0" timeOffset="53468.48">25536 10118 180 0,'0'0'0'0,"5"-9"-13"16,-19 9 0-16,-16 6-52 15,12-3 1-15,-2 1 65 16</inkml:trace>
  <inkml:trace contextRef="#ctx0" brushRef="#br0" timeOffset="69381.811">21588 10822 103 0,'0'0'0'0,"-15"15"0"0,6-4 1 15,-4 1 1-15,2 8 1 16,0 4 0-16,2 9 0 15,1 8 1-15,3-3 1 16,3 4-2-16,0 4 1 16,0 3-1-16,1 1 1 15,1-1-4-15,-4-3 0 16,0-4 1-16,1-11 1 16,-1-9-9-16,0-3 1 15,1-1-85-15</inkml:trace>
  <inkml:trace contextRef="#ctx0" brushRef="#br0" timeOffset="69809.283">22024 10842 130 0,'-16'0'0'16,"-12"2"0"-16,12 2 1 16,1 3 0-16,-11 4 0 15,-7 5 5-15,-20-3 0 16,-18 2-6-16,-3-2 1 16,-5-1 0-16,-23 12 1 0,-19 6-1 15,20-5 1-15,7 1-2 16,19-10 0-16,13-3-33 0,25-6 0 15,0 1-20-15</inkml:trace>
  <inkml:trace contextRef="#ctx0" brushRef="#br0" timeOffset="70354.07">21819 10807 52 0,'-7'6'0'0,"-6"5"28"0,15 11 0 16,7 7-26-16,-4 6 1 16,3 5 3-16,-1 8 1 15,2 5-4-15,0 7 1 16,0 8-3-16,-1-4 0 16,-1 2 0-16,0-5 1 31,-1-3 1-31,-2-14 0 15,-3-9-1-15,1-9 0 16,-2-10-1-16,0-16 0 0,-9-20 0 16,9-2 0-16,4-6 0 15,3-5 0-15,4-7-1 16,6 2 1-16,5-1-1 16,0 6 1-16,1 6-1 0,7 8 1 15,1 8-1-15,0 11 1 16,2 10-1-1,-5 8 0-15,-4 11 0 16,-2 2 1-16,-4 4-1 16,-5-7 0-16,-8-4-3 15,1-8 0-15,-4-3-40 16,-1-4 1-16,1 0 5 0</inkml:trace>
  <inkml:trace contextRef="#ctx0" brushRef="#br0" timeOffset="70775.703">22355 11340 142 0,'0'0'0'15,"7"0"1"-15,4 0 1 16,5 2-1-16,-3 0 1 15,0 0-2-15,4-4 1 16,1 0 0-16,-2-2 0 16,-1-1-1-16,-2-4 1 15,-4-2-1-15,-3-4 1 16,-4-3-1-16,-2 3 0 16,-4 0 0-16,-5 6 0 15,-4 2 1-15,-6 7 1 16,-3 4-1-16,0 8 0 0,-3 9 0 15,8-3 1-15,4 2-2 16,10 2 1-16,8 4-1 16,6-2 1-16,6-2 0 15,8-2 0-15,7-4-1 16,6 2 0-16,8-1 0 16,2-1 0-16,3-1-2 0,-3 0 0 0,-1-1-33 15,1-4 1-15,0-1-23 16</inkml:trace>
  <inkml:trace contextRef="#ctx0" brushRef="#br0" timeOffset="71244.712">23529 11218 128 0,'0'0'0'15,"0"0"1"-15,0 0 0 0,0 0-1 16,0 0 1-16,0 0 0 16,0 0 1-16,-31-13-2 15,-1 7 1-15,-8 1-1 16,1 7 1-1,-1 3 0-15,9 4 0 16,3 2-1-16,12 4 0 0,7 5 4 0,11 0 0 16,9 0-2-16,11-1 0 15,9-3-1-15,0-5 1 0,2-2-1 16,0-5 0-16,2-4-1 16,-2-4 1-16,0-3-1 31,-7 0 1-31,-8-1-1 15,-3 1 1-15,-4 1-1 0,-2 3 1 16,-4 1-1-16,-5 2 0 16,0 0 0-16,0 0 0 15,6 16 0-15,-1-1 0 16,4 5-1-16,1-3 1 16,-1-3-10-16,0-3 0 0,0 0-88 0</inkml:trace>
  <inkml:trace contextRef="#ctx0" brushRef="#br0" timeOffset="71615.987">23712 11152 119 0,'-2'16'0'16,"-1"13"3"-16,3-12 1 0,3-2-1 0,3 3 1 16,1 0 1-16,1 8 0 15,1 3-5-15,-2 0 0 16,-1 3 1-16,-1-5 1 15,1-3-2 1,-3-8 0-16,1-3 1 16,0-6 0-16,1-3 0 15,8-13 1-15,3-8-2 0,3-4 0 16,1-9 0 0,-4 3 1-16,1-1-1 15,-4 4 0-15,-4 2 0 0,4 8 0 16,1 5 0-16,3 9 0 15,3 9 0-15,-1 11 0 16,-3 11 0-16,1 0 1 16,-1 4-1-16,-5-9 0 0,-2-4-11 15,-1-8 0-15,-5-3-45 16,1-3 0-16,0-1 59 16</inkml:trace>
  <inkml:trace contextRef="#ctx0" brushRef="#br0" timeOffset="72011.769">24389 11239 102 0,'-15'8'0'15,"-12"6"9"-15,27-14 0 16,5-7-5-16,-5 7 0 16,10-11 0-16,-23 11 0 15,-9 2-2-15,-2 5 0 0,-4 6-2 0,3 2 1 16,-3 1 0-16,6 6 1 15,7 6-2-15,8-4 1 16,9-1 0-16,2-8 1 16,5-6-2-1,9-3 1-15,6-4 0 16,2-8 0-16,1-3-1 16,-3-4 0-16,0-5 0 15,-8 5 1-15,-3 0-1 16,-4 4 0-16,-3 2 0 0,-6 7 0 15,4-10 0-15,-6 20 1 16,-2 6-1-16,6 6 0 16,2 6 0-16,7-1 0 0,3 4 0 15,5-3 0-15,1-3 0 0,7-10 0 16,1-6-8-16,-4-5 0 16,0-1-89-16</inkml:trace>
  <inkml:trace contextRef="#ctx0" brushRef="#br0" timeOffset="72269.295">24685 10771 142 0,'5'12'0'31,"1"9"0"-31,1 10 1 16,-3 11-1-16,-4 2 0 0,-4 7 0 16,0 0 1-16,-3 2-1 15,1 2 0-15,5 0 0 16,-1 0 0-16,2-2-2 16,3-1 1-16,5-5-48 15,-3-12 0-15,-1-7 49 0,0-8 0 16,-1 0-29-16</inkml:trace>
  <inkml:trace contextRef="#ctx0" brushRef="#br0" timeOffset="72763.227">24868 11247 117 0,'-13'16'0'0,"-9"10"1"16,22-26 0-16,0 0-1 0,0 0 1 15,15-4 0-15,-6 13 0 16,0 6 0-16,-2 2 0 31,-1 5-1-31,5 3 1 16,2 5-1-16,9-7 1 15,5-3 2-15,5-7 1 16,2-5 2-16,1-8 0 16,0-8-4-16,-6-10 0 15,-1-9-1-15,-6-5 1 0,-4-2-2 16,-5 4 1-16,-4 3 0 15,-1 7 0 1,-3 5-1-16,-5 15 0 0,9 9 0 0,-7 20 0 16,4 19 0-16,-3 7 0 15,-3 11 0-15,4 11 0 16,-4 11 0-16,-7 11 1 16,-6 12-1-16,-7-26 1 15,-10-14 1-15,-6-27 0 16,-10-24 3-1,7-12 0-15,1-18-5 16,1-12 1-16,2-14-1 0,9-10 0 0,6-13 0 16,7 1 1-16,13-3-1 0,10-12 0 15,12-8 0-15,13 17 0 16,12 11-3-16,-8 17 0 31,-1-1-118-31</inkml:trace>
  <inkml:trace contextRef="#ctx0" brushRef="#br0" timeOffset="73151.984">25705 11152 136 0,'-13'1'0'15,"-11"5"1"-15,15-15 0 16,3-10-1-16,-1 8 1 16,-2 2-1-16,-12 4 0 15,-8 3 0-15,0 11 1 16,-2 8-1-16,9 3 1 0,5 7-1 16,8-1 1-16,7 0-1 15,9-1 0-15,10 3 1 16,7-3 0-16,9 1 1 15,-4-2 0-15,4 0-1 16,-3-4 1-16,-3-2-2 0,-3-2 1 16,-8-1 0-16,-6 0 0 15,-10 1-1-15,-2-3 1 16,-7-2-1-16,-13-7 1 16,-11-4-1-16,-6-2 0 15,-7-2-24-15,8-1 1 16,3-1-50-16</inkml:trace>
  <inkml:trace contextRef="#ctx0" brushRef="#br0" timeOffset="73360.86">25943 11225 134 0,'0'14'0'16,"6"10"0"-16,-5 2 1 16,-1 3-1-16,-1 4 0 15,-1 2-2-15,-2-7 1 0,4-1-94 16</inkml:trace>
  <inkml:trace contextRef="#ctx0" brushRef="#br0" timeOffset="73525.746">26027 11034 67 0,'0'17'0'0,"-3"8"-26"0,3-25 1 15,9-14 26-15,-5 6 1 16,-1 1-13-16</inkml:trace>
  <inkml:trace contextRef="#ctx0" brushRef="#br0" timeOffset="73859.735">26409 11234 123 0,'-15'-7'0'15,"-8"-4"0"-15,6 5 1 31,2 4 0-31,-9 2 1 16,-10 2-2-16,2 2 0 16,1 0 0-16,7-1 1 15,2 3 0-15,10-3 0 16,2 3-1-16,10-6 1 0,-3 13-1 16,12-2 1-16,7 3-1 15,6 5 1-15,4 4 0 0,-2 1 0 16,-2 4 2-16,-7 3 0 15,-6 2-1-15,-6-4 0 16,-6 0-2-16,-16-8 1 16,-6-9-1-1,-8-6 1-15,-8-6 0 16,5-11 0-16,-3 0-110 0</inkml:trace>
  <inkml:trace contextRef="#ctx0" brushRef="#br0" timeOffset="74170.792">26794 11152 137 0,'4'18'0'16,"1"15"0"-16,-1 2 0 15,5 7 1-15,-9 4 1 16,0 3-2-1,0-5 1-15,-2 0-104 16</inkml:trace>
  <inkml:trace contextRef="#ctx0" brushRef="#br0" timeOffset="74341.145">26840 10807 160 0,'6'8'0'0,"5"6"-2"15,2 3 1-15,-1-1-113 16</inkml:trace>
  <inkml:trace contextRef="#ctx0" brushRef="#br0" timeOffset="74669.235">27200 11239 146 0,'-19'-7'0'0,"-4"-6"0"0,2 8 0 16,3 3 0-16,2 4 0 16,-1 2 0-16,-7 1 0 15,-5 1-1-15,7-1 0 16,2 0 1-16,7 1 0 15,7-1-2-15,8 6 1 16,5 6 1-16,6-1 0 0,7 5 1 16,6 4 1-16,7 5 0 15,-2-3 0-15,6 2-1 16,-8 2 1-16,-3 1-1 16,-9-5 0-16,-10-1-1 15,-14-2 0-15,-10-4 0 16,-7-9 1-1,-1-8-2-15,-8-6 1 16,1-1-111-16</inkml:trace>
  <inkml:trace contextRef="#ctx0" brushRef="#br0" timeOffset="75119.355">27730 11152 148 0,'0'0'0'0,"-13"14"0"15,13-14 0-15,-4 9 0 16,4-1 0-16,2 1 0 16,0 9 0-16,7 8 0 0,0 7 1 15,8 7-1-15,3 2 0 16,6 6 1-16,1-4 1 16,3-2 1-16,-1-5 0 15,-1-3 1-15,-6-8 0 16,0-8-4-16,0-8 0 15,-6-9 1-15,1-13 1 16,-5-12-2-16,-2-6 1 0,-7-8-1 0,3-2 1 16,-3-6-1-16,5 11 0 15,1 4-2-15,2 7 1 16,2 6-21-16,5 9 0 16,1-1-62-16</inkml:trace>
  <inkml:trace contextRef="#ctx0" brushRef="#br0" timeOffset="75668.953">28251 11478 129 0,'0'0'0'0,"11"-15"0"16,-2 13 1-1,-2 2 1-15,4-4 1 0,0-1-2 0,6-6 0 16,0-4-1-1,-1 1 1-15,-5-3 0 16,-2 4 0-16,-3 1-1 16,-3 2 0-16,-3 3 0 15,0 7 0-15,0-9 0 16,-5 13 0-16,-8 3 0 16,-5 9 0-16,-6 8 0 0,2-4 1 15,-4 0-1 1,8 6 0-16,-1 3 1 0,7-3 0 15,6 0 0-15,12-4 0 16,10-4 0-16,12-3 0 16,8-4 0-16,1-8 0 15,2-6-1-15,-3-6 0 16,1-4 0-16,-10-2 1 0,-6 0-1 16,-1 4 0-16,-4 2 0 15,5 4 0-15,-1 1 0 16,-2 10 0-16,0 8 0 15,-5-3 0-15,-2 2 0 16,-3-2 0-16,-3 2 0 0,-1-4 0 16,-1-3-1-16,-3-6 1 15,2 7 0-15,-2-7 1 16,0 0 0-16,0-9 0 16,6-6 0-16,3-5 0 15,4-8 0-15,0 3 0 16,3-3-2-1,4 3 1-15,0-1-113 16</inkml:trace>
  <inkml:trace contextRef="#ctx0" brushRef="#br0" timeOffset="76189.526">29051 11377 144 0,'-24'2'0'0,"-11"0"0"15,20 3 0-15,6 2 0 16,4 3 1 0,1-1 0-16,-1 9 0 15,1 8 0-15,4 1 0 16,4 2-1-16,5-1 0 16,5-2 0-16,5-4 1 15,8-4-1-15,5-7 0 16,-1-4 0-16,4-11 1 15,-2-6 0-15,-2-5 0 16,4-3-1-16,-8-1 0 16,-3 1 0-16,-4 5 0 15,-3 2 0-15,-4 6 0 16,-4 3 0-16,-2 13 1 16,-1 9-1-16,-6 9 1 15,0 10-1-15,-10 10 0 0,-2 12 0 16,-1 1 1-16,-2 7-1 15,-7-6 1 1,-6-1-1-16,-3-11 1 0,-5-7 0 0,3-13 1 0,-2-10-1 16,-2-16 0-16,-1-14-1 15,10-9 1-15,4-14-1 16,8-10 1-16,10-11 2 16,10-2 1-16,7-3-4 15,14 5 0-15,12 1 1 16,20 6 1-1,16 6-3-15,-1 16 1 16,0 13-52-16,-21 11 1 16,-2 0 14-16</inkml:trace>
  <inkml:trace contextRef="#ctx0" brushRef="#br0" timeOffset="77249.709">22228 11947 141 0,'0'0'0'15,"-46"14"0"-15,13 3 1 16,-7 5-1-16,-2-2 0 15,-4 0 0-15,-2-2 1 16,-2-1 1-16,8-6 0 16,6-6 0-16,6 1 1 15,8-4 2-15,8-2 0 16,4 0 3-16,18-2 0 16,12 0-8-16,6 2 0 15,8 0 0-15,-2 2 0 16,-1 1 5-16,-4 8 1 15,-1 4-6-15,-8 3 0 0,-5 4 0 16,-6 9 0-16,-5 6 0 16,-9 0 1-16,-8 1-1 15,-1-8 0-15,-3-5-3 16,-3-8 0-16,-1-8-9 16,4-6 0-16,1 1-102 15</inkml:trace>
  <inkml:trace contextRef="#ctx0" brushRef="#br0" timeOffset="77461.22">22347 12027 151 0,'-13'11'0'15,"-10"7"0"-15,10-5 1 16,2 0-1-16,5 5 0 15,3 4 0-15,-3-3 0 16,-1-1-60-16,1-3 0 16,1-1 54-16</inkml:trace>
  <inkml:trace contextRef="#ctx0" brushRef="#br0" timeOffset="77586.409">22479 11795 93 0,'-9'14'0'0,"-6"12"0"15,15-26 1-15,0 0-68 16</inkml:trace>
  <inkml:trace contextRef="#ctx0" brushRef="#br0" timeOffset="78095.459">22575 12049 100 0,'0'15'0'0,"0"10"4"0,2 3 0 16,1 7-3-16,1 0 1 16,-2 1 0-16,3 1 1 15,3-1-1-15,-1-10 1 16,-2-6 1-16,3-7 0 15,1-6 0-15,4-16 0 16,3-11-3-16,3 0 0 16,1-6 2-16,4-7 0 0,1-7-3 0,3 5 0 31,-1 4 2-31,-1 7 0 16,0 8 0-16,3 10 0 15,4 10-1-15,-7 7 0 16,-2 9 0-16,-10-2 0 15,-6 1-1-15,-8 1 1 0,-6 0-1 16,-1-5 1-16,-4-6-1 16,2-6 1-16,-2-4-1 0,5-7 0 15,2-5 0-15,12-7 1 16,8-5-1-16,8 1 1 0,7 2-1 16,4 2 0-16,6 1 0 31,-1 8 1-31,0 8-1 15,-1 6 0-15,-1 8 0 16,-6 10 0-16,-9 8 0 0,-1 0 0 16,-1 6-2-16,-7-4 0 15,-3 2-21-15,-3-9 1 16,-1 0-55-16</inkml:trace>
  <inkml:trace contextRef="#ctx0" brushRef="#br0" timeOffset="78264.664">23716 12159 131 0,'-6'13'0'0,"-1"7"0"0,-2 4 1 31,0 5-1-31,-1 2 1 16,1 0-98-16</inkml:trace>
  <inkml:trace contextRef="#ctx0" brushRef="#br0" timeOffset="78611.791">24119 11692 156 0,'-5'7'0'15,"-4"4"0"-15,5 4 0 0,4 1 0 0,0 8 0 16,0 7-1-16,-2 2 1 16,-1 4 0-16,-1 5 0 15,0 8-1-15,1 3 1 16,1 7 0-16,2-1 0 31,2-1 0-31,-2-3 0 16,-2-3 0-16,-2-14 0 15,-3-9-1-15,5-5 0 0,2-6-14 16,2-5 0-16,0 0-69 16</inkml:trace>
  <inkml:trace contextRef="#ctx0" brushRef="#br0" timeOffset="78898.539">24474 12152 141 0,'-11'0'0'0,"-10"0"1"16,1 2 0-16,-4-1 0 15,-3 7 0-15,-4 5-1 16,9-1 0-16,1 3 0 16,12 7 0-16,9 4-1 0,8-1 0 15,6 3 1-15,8-3 0 16,9 1 0-16,1-13 0 16,1-9-4-16,0-8 0 15,0-7-48 1,-6-2 1-16,-1 0 43 0</inkml:trace>
  <inkml:trace contextRef="#ctx0" brushRef="#br0" timeOffset="79311.909">24778 12342 80 0,'-2'8'0'16,"-3"3"0"-16,8 1 1 31,5 5 0-31,-1-6 1 16,-1-4-2-16,1 2 1 0,-2 0 0 15,-5-9 0-15,6 11 4 0,-6-11 0 16,-6-12 1-16,1 1 1 16,-2-2-7-16,5-7 1 15,-2-4 2-15,0 2 0 16,3-2-1-1,2-3 1-15,5-3-1 0,-2 10 0 16,5 4-1-16,0 8 0 0,2 6 1 16,4 2 0-16,1 6-2 15,-5-2 1-15,-2 1-1 16,-9-5 0-16,8 11 0 16,-8-11 0-1,-2 11 0-15,0-4 0 16,0 1-2-16,2-8 1 15,-2 11-51-15,2-11 0 16,0 0 52-16,-9 0 0 16,0 0-16-16</inkml:trace>
  <inkml:trace contextRef="#ctx0" brushRef="#br0" timeOffset="79919.124">24595 12181 111 0,'0'0'0'16,"1"-9"3"-16,-10 7 0 16,-5 4-1-16,3 0 0 15,-4 1-2-15,6-1 1 16,3 2 1-16,6-4 0 0,-11 4 0 15,11-4 0-15,-5 10 3 16,7 3 0-16,1 4-1 16,6 7 1-1,2 5-2-15,0 2 0 16,-1 6-2-16,-3-6 0 0,0-2-1 16,-1-7 1-16,-3-5-1 15,-1-3 1-15,-2-3-1 16,8-2 0-16,-3-3-2 15,-5-6 1-15,0 0-112 16</inkml:trace>
  <inkml:trace contextRef="#ctx0" brushRef="#br0" timeOffset="80542.041">24802 12210 106 0,'0'8'0'0,"2"6"4"0,-2-14 0 15,-2-9-1-15,0 2 1 16,0-1-4-16,2 8 0 16,-3-11 3-16,3 11 1 15,0 10-4-15,5 12 0 16,2 12 1 0,6 5 0-16,6 9 2 0,-1-6 1 15,4 0 0-15,-2-4 1 0,-2 1-4 16,-3-10 0-16,-4-7 2 15,-2-6 0 1,-3-5-2-16,-6-11 1 16,7-9-2-16,-5-14 1 15,-2-12 0-15,4-4 0 16,-1-5 0-16,10-2 1 16,4-3-2-16,3 1 0 15,2 1 0-15,2 8 1 16,-2 8-2-16,5 7 1 15,-1 1-119-15</inkml:trace>
  <inkml:trace contextRef="#ctx0" brushRef="#br0" timeOffset="80700.564">25616 12489 171 0,'0'0'0'0,"0"0"-4"15,0 0 1-15,0 0-116 16</inkml:trace>
  <inkml:trace contextRef="#ctx0" brushRef="#br0" timeOffset="82599.361">21841 13293 183 0,'0'20'0'16,"0"15"0"-16,2 9 1 0,0 11-1 15,-1 5 0-15,3 8 0 16,0 18 0-16,-1 15 0 15,1-15 0 1,-2-4 0-16,3-12 0 0,1-10-9 16,-2-21 0-16,-3-21-60 0,-1 4 0 15,0-9 68-15,0-13 0 16,0 0-15-16</inkml:trace>
  <inkml:trace contextRef="#ctx0" brushRef="#br0" timeOffset="83441.578">21808 13465 100 0,'0'0'0'16,"-9"-7"9"-16,0-2 0 15,-4-4-6-15,3 2 0 16,1 0 2-16,0-2 0 16,2-2-2-16,1 1 1 0,1-1-4 15,3-3 1-15,4-1 2 16,18 1 1-16,11 0 5 16,2 1 0-16,6 3-3 15,7 3 0 1,5 5-1-16,4 6 1 15,2 6-6-15,-6 12 0 16,-5 9 0-16,-7 8 0 16,-10 9 0-16,-5 4 0 15,-8 3 1-15,-10 0 0 16,-12 4-1-16,-12-7 0 16,-15-4-5-16,-22-2 0 15,-20 0 5-15,7-16 0 16,-4-12 0-16,21-12 1 0,12-11 4 0,10 2 0 15,11-1-6-15,7-3 1 16,7 0 0-16,15 4 1 16,13 7-2-16,5 7 0 15,6 4 1-15,7 8 1 16,8 8-3-16,-1 4 0 16,5 4 3-16,-5 0 0 0,1 0-1 15,-6 0 0-15,-6-2-4 16,-1-4 1-16,-2-2-12 15,-8-5 1 1,1 0-95-16</inkml:trace>
  <inkml:trace contextRef="#ctx0" brushRef="#br0" timeOffset="83842.056">22523 13721 134 0,'-3'15'0'16,"-3"14"1"-16,8-21 1 0,4-14-1 0,-6 6 1 15,0 0-2-15,-2 15 0 16,0 7 0-16,0 4 1 16,-2 5 0-16,6-2 1 15,2 2 1-15,7-3 0 31,4-1-2-31,8-5 1 16,7-5 1-16,-1-10 0 0,4-7-1 16,-2-7 0-16,0-6-2 15,-3-2 0-15,-4-3 1 16,-4-1 1-16,-5 1-2 16,-2 2 0-16,-6 1 0 15,-2 4 1-15,-1 4-1 16,-4 7 0-16,0 0 0 0,4 9 0 15,1 7 0-15,4 1 0 16,2 3 0-16,0-2 0 16,0-1-5-16,-1-4 1 15,-1-2-110-15</inkml:trace>
  <inkml:trace contextRef="#ctx0" brushRef="#br0" timeOffset="84202.04">23109 13707 128 0,'5'11'0'15,"6"7"1"-15,-5 6 0 16,-1 5 2-16,-3 2 1 0,-2 4 0 16,-2-4 1-16,0 2-4 15,0-9 1-15,-1-9-1 16,-3-2 1-16,1-6-1 15,5-7 0-15,-11-17 0 16,13-3 0 0,3-9-1-16,6-4 1 0,4-4-1 15,-1 4 1-15,1 4 1 0,3 3 0 16,4 4-2-16,-3 8 1 16,-4 5 0-16,5 18 0 15,0 13-1-15,-2 3 1 16,1 8-1-1,-7 0 0-15,-2 4-1 16,-3-9 0-16,-3-7-24 0,-1-4 1 16,1-1-53-16</inkml:trace>
  <inkml:trace contextRef="#ctx0" brushRef="#br0" timeOffset="84572.93">23637 13628 149 0,'0'15'0'0,"0"10"1"15,-2 1 0-15,0 5-1 16,0 2 1-16,1 4-1 0,-3-1 1 31,0 1-1-31,1-9 1 16,-1-3-1-16,2-7 0 15,0-5 0-15,4-7 0 16,2-3 0-16,3-10 0 16,4-9 0-16,4-8 1 15,5-7-1-15,0 0 1 0,4-1-1 16,-4 1 1-16,0 6-1 0,2 6 1 16,2 10-1-16,0 9 0 15,2 7 0-15,-4 14 0 16,0 12 0-16,-4 1 0 15,-3 7 0-15,-4-7 0 16,-4 1-17-16,-1-11 0 16,-1 0-68-16</inkml:trace>
  <inkml:trace contextRef="#ctx0" brushRef="#br0" timeOffset="84778.023">24261 13678 139 0,'2'12'0'16,"1"9"0"-16,-3 4 1 15,-2 10 0-15,-1 0 1 16,-3 1-2-16,1-4 0 31,-3-1-48-31,1-9 1 16,0 0 26-16</inkml:trace>
  <inkml:trace contextRef="#ctx0" brushRef="#br0" timeOffset="84941.785">24195 13333 146 0,'3'22'0'0,"-1"17"-2"15,-2-39 1-15,-5-8-51 16,5 8 1-16,0 0 37 16</inkml:trace>
  <inkml:trace contextRef="#ctx0" brushRef="#br0" timeOffset="85716.575">24360 13765 92 0,'0'0'0'16,"-15"0"13"-16,10 10 1 16,-1 4-8-16,2-1 0 15,3-4-2-15,1-9 0 16,-4 8-1-16,4-8 1 16,-2-15-4-16,8-3 0 15,5-6 0-15,3-4 0 16,6-1 0-16,4 7 0 15,9 7 0-15,0 8 0 16,0 7 0-16,0 13 1 16,-5 13-1-16,-4-1 1 15,-6 6-1-15,-3-5 0 0,-6 0-6 16,-2-10 0-16,-3-3-13 16,3-11 1-16,2-10 14 15,8-3 1-15,1-7 1 16,14-2 1-16,2-2 4 15,7-2 1-15,1 2-1 16,0 0 0-16,-5 2-3 16,-10 4 1-16,-5 3 3 0,-5 4 0 15,-6 1-4-15,-11 8 0 16,0 0 0-16,-11 11 0 16,-7 8 1-16,-3 3 0 15,-1 3 5-15,8 3 1 16,3 1 1-16,7-3 1 15,6-3-4-15,3-6 0 16,3-6-4-16,1-9 1 16,4-8 1-16,1-10 1 15,5-8-4-15,-3 2 1 16,1 0-1-16,-3 4 0 16,-4 3 0-16,2 15 0 15,1 11 0-15,2 22 1 16,-2 18-1-16,-2 15 0 15,-2 15 0-15,-2 25 0 16,-3 26 0-16,-10-13 0 16,-8 2 0-16,-14-31 1 15,-10-23-1-15,-6-30 1 0,-8-26 0 16,16-18 0-16,4-23 5 0,16-4 1 16,9-18-4-16,12-1 1 15,10-7-2-15,18-15 0 16,16-13-2-1,-1 11 0-15,2 4 0 16,-5 12 0-16,-1 10-15 16,-11 20 0-16,-9 12-50 15,11 3 1-15,0-2 58 0</inkml:trace>
  <inkml:trace contextRef="#ctx0" brushRef="#br0" timeOffset="86021.401">25710 13101 158 0,'-4'12'0'15,"-3"12"0"-15,13-17 0 16,5-7-2-16,-2 11 1 15,-2 8 1-15,-3 12 0 16,3 13 0-16,-5 7 0 16,-2 8 0-16,-2 3 1 0,-5 8 0 15,5-3 0-15,0 3-1 16,-3-9 1-16,3-7-2 0,-2-11 0 16,2-12-44-16,0-7 0 15,1-1 9-15</inkml:trace>
  <inkml:trace contextRef="#ctx0" brushRef="#br0" timeOffset="86238.651">26082 13152 164 0,'-18'2'0'0,"-6"3"1"0,-18 1 1 16,-15-1-1-16,-5 4 0 15,-12 2-1-15,-4 2 0 16,-5 4-4-16,-11 10 1 16,1 1-114-16</inkml:trace>
  <inkml:trace contextRef="#ctx0" brushRef="#br0" timeOffset="86457.636">26119 13773 157 0,'-5'14'0'0,"-5"10"0"0,3 4 0 15,2 3-2 1,-1-5 1-16,-1 1-61 16,1-9 0-16,1-1 58 15</inkml:trace>
  <inkml:trace contextRef="#ctx0" brushRef="#br0" timeOffset="86643.802">26371 13445 102 0,'-4'7'0'16,"-2"8"0"-16,3 0 0 15,1 1-35-15,-4 4 1 16,1 0 21-16</inkml:trace>
  <inkml:trace contextRef="#ctx0" brushRef="#br0" timeOffset="87263.899">26271 13842 147 0,'0'-22'0'15,"4"-11"1"-15,-4 33 1 16,6 10-2-16,1-3 1 31,-2 2-1-31,6-9 1 0,4-5-1 0,3-6 0 16,6-8 0-16,2 1 0 15,2-2 0-15,1 3 0 16,0 1 1 0,-3 7 0-16,-2 5 0 0,-2 11 1 0,-2 8-2 15,-7 5 1-15,-4 11 0 32,0-5 0-32,-5-4-1 0,-2-6 1 15,-2-5-1-15,-2-1 0 16,-2-9 1-16,-1-13 0 15,-1-12-1-15,8-4 0 16,5-5 0-16,8 6 0 16,9-1 0-16,2 8 0 15,1 6 0-15,1 4 1 16,-1 7-1-16,-1 12 0 0,-2 9 0 0,-2 8 1 16,-4 9-1-16,-2-1 0 15,-3 7 0-15,-3-6 0 31,-5-1 0-31,2-6 0 16,1-6 0-16,5-6 1 0,-1-3 0 0,10-9 0 31,2-8 0-31,2-7 1 16,1-7 1-16,-1-6 0 0,-2-5-2 16,-2-2 0-16,-4-2 4 15,-8 1 0-15,-3 3-6 16,-7 5 0-16,-4 4 0 15,-12 7 1-15,-12 6-1 16,2 11 1-16,-3 9-1 0,7 3 1 16,0 6 0-16,13 2 0 15,9 3 0-15,9 4 0 16,8 2 4-16,12-1 1 16,9 2-5-16,8-6 0 15,4 1-12-15,7-9 0 16,-2 0-108-16</inkml:trace>
  <inkml:trace contextRef="#ctx0" brushRef="#br0" timeOffset="87438.173">27862 13306 167 0,'-5'13'0'16,"1"7"-16"-16,-3 0 1 16,-1 0-80-16</inkml:trace>
  <inkml:trace contextRef="#ctx0" brushRef="#br0" timeOffset="87561.313">27805 13692 188 0,'6'9'0'16,"5"6"-3"-16,-8 1 1 15,-4 3-11 1,-1 5 0-16,0-1-98 0</inkml:trace>
  <inkml:trace contextRef="#ctx0" brushRef="#br0" timeOffset="88565.287">21753 15256 149 0,'0'0'0'16,"0"0"1"-16,-2-18 1 16,0-13 2-1,9 0 1-15,6-6 8 0,9 2 1 16,8 1-14-1,12 6 0-15,9 3 0 16,10 21 0-16,10 13 3 16,-5 13 1-16,0 13-4 0,8 27 0 15,3 22 2 1,-15 26 0-16,-10 26-3 0,-23-1 1 0,-20 12 1 16,-22-2 1-1,-23 1-2-15,-12-19 0 16,-14-12 1-16,-17-29 0 15,-15-20 0-15,2-26 0 16,-1-21 0-16,10-29 1 16,6-23 1-16,6-18 0 15,3-15-1-15,15-24 0 16,9-19-2-16,12-7 1 0,10-8-1 0,19 5 0 16,14 7-2-16,7 15 1 15,11 12-16-15,8 18 0 16,9 15 7-16,2 12 0 31,5 14-57-31,13 17 0 0,0 0 66 0</inkml:trace>
  <inkml:trace contextRef="#ctx0" brushRef="#br0" timeOffset="88895.328">22766 14679 161 0,'-10'8'0'0,"-6"3"0"16,18-2 0-16,9 0 0 16,0 13 0-16,3 7 0 0,-12 15 0 15,-7 11 0-15,-8 20 0 16,-7 19 0-16,-13 38 1 15,-10 31 8 1,18-2 1-16,8 11-10 0,25-14 1 16,15-6 3-16,10-20 0 15,10-13 0-15,3-15 0 16,3-12-5-16,-7-17 0 16,-3-17-23-16,-3-5 1 15,-1-12-32-15,11-10 1 16,0 2 41-16</inkml:trace>
  <inkml:trace contextRef="#ctx0" brushRef="#br0" timeOffset="90857.149">23624 14848 111 0,'0'0'0'0,"-9"15"4"16,-4-3 0-16,-5 5 0 0,-2 10 0 0,-4 8 1 0,4 17 0 16,1 10-1-16,5 6 1 15,3 14-2-15,3 13 0 32,3 19 1-17,6-8 1-15,7 2-1 0,3-7 1 16,5-8-5-16,3-12 0 15,3-6 0-15,7-5 1 0,6-12 0 16,3-5 1-16,5-5-4 16,1-6 0-1,0-7-63-15,2-2 1 16,-1 0 53-16</inkml:trace>
  <inkml:trace contextRef="#ctx0" brushRef="#br0" timeOffset="91317.046">24127 15330 140 0,'-2'13'0'16,"0"10"0"-16,2-23 1 16,-9-3-1-16,9 3 1 15,0 0 2-15,2 16 1 16,0 14-1-16,-2 8 1 16,-4 10-3-16,2 12 0 15,0 11 4-15,6 3 0 0,1 5-2 16,3 8 0-1,3 16-3-15,-4-28 1 0,-1-13-3 16,-1-18 0-16,1-12-32 0,-1-5 1 16,1-1-33-16</inkml:trace>
  <inkml:trace contextRef="#ctx0" brushRef="#br0" timeOffset="91701.466">24376 15489 157 0,'4'15'0'15,"0"10"0"-15,5 14 1 16,4 10 1-16,3 3 0 15,1 4-2-15,5 5 0 16,-2-3 1-16,4 3 0 0,1-2-1 16,7-1 0-1,2 6 0-15,-12-31 1 0,-9-20 4 0,2-18 0 16,0-19 3-16,3-7 1 16,2-12-8-16,-3 0 0 15,-3-5-2-15,-1 2 1 31,-4 2-1-31,1-3 0 16,-5 1-12-16,4 5 0 16,0 7-58-16,6 2 0 15,-2 1 75-15</inkml:trace>
  <inkml:trace contextRef="#ctx0" brushRef="#br0" timeOffset="91969.949">25103 15447 176 0,'-2'13'0'16,"-2"9"0"-16,-1 7 0 16,-4 8-1-16,1 12 1 15,-1 8 0-15,0 5 1 16,0 4-1-16,3 2 0 15,3-2 0-15,1 9 0 16,4 9-1-16,1-32 0 16,5-19-9-16,-3-4 1 15,2-15-50-15,1-1 1 16,-1 2 47-16</inkml:trace>
  <inkml:trace contextRef="#ctx0" brushRef="#br0" timeOffset="92238.234">25594 15628 160 0,'2'17'0'16,"4"14"0"-1,-3 13 0-15,1 11 0 16,0 0 0-16,1 3 0 16,3-1 0-16,-1-2 0 0,0-4 0 15,3-1-35-15,-5-13 1 16,1-3-22-16</inkml:trace>
  <inkml:trace contextRef="#ctx0" brushRef="#br0" timeOffset="92486.023">25439 15986 143 0,'14'3'0'0,"6"3"7"16,-5-6 1-16,2 3-7 0,3-3 0 31,2-3 5-31,3 3 1 0,-1-4-5 0,6 2 1 16,1-5-2-16,6-2 1 15,3 0-2 1,2-4 0 0,4 4-1-16,-2 1 0 15,2-1-9-15,-6 0 0 0,-3 3-51 16,-8 1 1-16,1-2 50 16</inkml:trace>
  <inkml:trace contextRef="#ctx0" brushRef="#br0" timeOffset="92923.299">26394 15300 157 0,'0'13'0'16,"2"9"0"-16,0 9 1 16,-2 12 0-16,2 6 1 15,-2 8-2-15,2 7 0 16,-2 7 2-16,3 15 0 16,3 13-2-16,3-7 1 15,6-6-1-15,-4-11 1 0,0-13-1 16,-4-23 0-16,-1-21-11 15,-3-5 0-15,1 0-92 16</inkml:trace>
  <inkml:trace contextRef="#ctx0" brushRef="#br0" timeOffset="93479.441">27097 15330 163 0,'0'0'0'16,"-17"11"0"-16,17-11 1 16,17 3-1-16,-6 3 0 15,2 1 0-15,-6 1 0 16,-5-1 0-16,-11 0 0 15,-8 8 0-15,-1-6 0 16,-6-2 0-16,-9-1 0 16,-9-2 0-16,0-1 0 15,-4-3 0-15,7 0 0 16,4 0 0-16,2 4 0 16,4 1 0-16,5 8 1 0,2 5 0 15,11 4 1-15,2 4-2 16,4 9 0-16,5 5 0 15,-2 6 1-15,2 5-1 16,2 4 0-16,3 4 0 16,4 1 0-16,2 3 7 15,-2-10 1-15,-5-4-10 16,-2-5 1-16,-4-4 2 16,2-10 0-16,-4-10 4 0,4-7 1 15,0-6-7-15,0-7 1 16,8-7 2-16,5-6 1 15,5-5-4-15,2-1 0 16,6 3 1-16,3 1 0 16,6 0-2-16,-4 6 0 15,4 2-35-15,-2 7 0 16,-2-4-39-16</inkml:trace>
  <inkml:trace contextRef="#ctx0" brushRef="#br0" timeOffset="93689.348">27139 15832 152 0,'-2'12'0'16,"1"10"0"-16,-21-14 0 0,-10-8 0 0,5 0 1 16,-4-2-1-16,-6 2 0 15,-7 2-1-15,4 0 1 16,-3 5-13-1,8-2 0-15,10 1-36 16,5 7 1-16,-2 0 42 16</inkml:trace>
  <inkml:trace contextRef="#ctx0" brushRef="#br0" timeOffset="94020.435">27572 15335 165 0,'0'28'0'16,"0"14"0"-16,0 16 1 15,-4 18 2-15,3 15 1 16,-7 15-1-16,3-3 0 16,-1 0 4-16,-1-1 1 15,3-5-7-15,-5-13 0 0,0-12-1 16,3-15 0-16,-3-13-1 16,4-19 0-16,3-14-9 0,0-2 1 15,-2 1-117-15</inkml:trace>
  <inkml:trace contextRef="#ctx0" brushRef="#br0" timeOffset="94922.549">27664 14731 125 0,'13'11'0'16,"9"11"-1"-16,0 0 1 0,2 9 0 15,5 9 1-15,4 8-2 16,-2 5 1-16,6 9 3 16,7 32 1-16,7 27 4 15,-3 14 1-15,2 21-3 0,-8-2 0 16,-4 7-4-16,-10-11 1 15,-12-2-2-15,-16-21 1 16,-14-17 1 0,-14-17 0-16,-14-18 5 0,-2-18 1 15,-8-20-11-15,5-8 0 0,-3-11 2 32,19-3 0-32,7-8-1 15,10-1 1-15,10-6-8 16,9 0 1-16,14 3-69 0,-3-6 0 15,-1 3 84-15</inkml:trace>
  <inkml:trace contextRef="#ctx0" brushRef="#br0" timeOffset="96889.343">28655 16308 113 0,'0'0'0'0,"12"11"6"15,-4-7 1-15,-3-4-2 16,14-4 1-16,6-9-6 15,5-7 1-15,3-9 0 0,3-8 1 16,5-12 0-16,-1-12 1 16,0-7-2-16,3-23 1 15,1-19 0-15,-11 4 0 16,-11-6-1-16,-8 15 0 16,-10 12 0-16,-6 10 0 15,-7 13-1-15,2 22 1 16,-2 18-1-16,-4 4 0 0,-2 10 0 15,-7 19 0-15,-9 17 0 0,9 12 0 32,0 13 0-32,3 9 1 15,1 10-1-15,5 14 1 16,-1 15 0-16,1-12 0 16,4-3 2-16,7-10 1 15,4-14-4-15,10-2 0 16,7-5 3-16,8-3 0 15,4-9-2-15,-3-15 1 0,-2-15-3 16,1-11 0-16,4-6 4 16,-3-11 0-16,-2-1-5 0,-3-13 1 15,3-10 2 1,-4 4 0-16,-2-5-1 0,10 3 0 16,-1-1 0-16,2 12 0 15,4 6-2-15,-4 4 1 16,0 3 2-16,-7 4 0 15,-7 7-2-15,-8 2 0 16,-7 2 1-16,-11 12 0 0,-13 8-1 0,-6 4 1 16,-5 5 0-16,-2 4 0 31,2 5-1-31,2 0 0 16,2 3 1-16,10-1 1 15,10 0-2-15,7-9 1 16,8-8 0-16,12-3 0 15,10-9 3-15,3-7 0 16,9-8-5-16,-3-9 1 16,1-11 2-16,-8-6 1 0,-1-8-3 15,-11 5 1-15,-5 1-2 16,-4 8 1-16,-7 0 1 16,2 4 0-16,-4 5-1 0,-9 2 0 15,-10 0 0-15,-3 2 1 16,-3 4-1-16,6-3 1 15,5 8 0-15,1-2 0 16,7 2-1-16,6 0 1 16,2 6 0-16,11-6 1 15,15 0-1-15,3-4 1 16,5-5 1-16,5 0 0 16,8-4-3-16,1-2 0 0,-1-6 2 31,5-1 0-31,-5 0-1 0,-5 3 0 15,-7 3 0-15,-10 3 0 16,-5 4-1 0,-12 9 1-16,-10 7 0 0,-13 4 0 15,-11 2-1-15,-13 7 0 16,-12 0 1-16,-1 0 0 16,-3 2 0-16,9 2 0 0,7-2 0 15,19 9 0-15,9 4-1 16,20 0 1-1,14 2 1-15,16-6 0 16,8-2 4-16,6-14 0 0,2-6-5 16,13-18 0-16,9-10 1 15,-17-12 0 1,-10-13-2-16,-16 6 1 16,-16-3 0-16,-9-1 0 15,-7 0-1-15,-8 11 1 16,-10 4-3-16,-3 14 1 15,-5 13 2-15,2 18 0 16,-2 17 0-16,6 18 0 16,-3 18 1-16,1 34 1 0,-2 25-2 0,-6-6 0 15,-2 5 3-15,-3-23 1 16,-5-9-2-16,-8-22 0 16,-6-13-2-1,-9-18 0-15,-3-18 0 16,18-17 0-16,5-16-1 15,10-12 1-15,5-14 0 16,11-9 0-16,10-7 2 0,6-4 1 16,16-4-2-16,12-14 0 15,18-14 0-15,1 19 1 16,9 4-3-16,-6 18 1 16,2 13-11-16,-6 13 1 15,-1 1-121-15</inkml:trace>
  <inkml:trace contextRef="#ctx0" brushRef="#br0" timeOffset="97322.745">30522 15090 163 0,'0'16'0'0,"-3"14"0"0,-3 8 0 16,2 8 1-16,-1 7 0 16,1 9 2-16,-1 6 0 15,-3 5-1-15,3 19 0 16,-1 16-3-16,-1-11 1 16,1-4 4-16,1-8 0 15,-2-10-4-15,1-4 0 16,6-8 0-16,6-20 0 15,-3-13-2-15,3-8 1 16,1-11-56-16,2 0 1 16,1-2 24-16</inkml:trace>
  <inkml:trace contextRef="#ctx0" brushRef="#br0" timeOffset="97709.921">30676 15308 164 0,'4'16'0'0,"5"10"1"16,0 11 0-16,4 8-1 15,0 8 1-15,2 10 0 16,3 5 1-16,0 1-2 15,12 15 0-15,3 10 3 16,3-15 0-16,5-3-2 16,-1-15 1-16,4-8 1 15,-3-13 0-15,-5-18 2 16,-8-16 0-16,-6-21-5 0,0-7 0 16,0-14 0-16,-8-8 0 15,-1-13 2-15,0 0 0 16,-4-5-1-16,2-10 0 15,-3-12-2-15,1 24 1 16,-5 10-1-16,-3 10 1 16,3 7-2-16,-4 0 1 0,4 2-43 15,-4 9 1-15,0 2-25 16</inkml:trace>
  <inkml:trace contextRef="#ctx0" brushRef="#br0" timeOffset="98094.385">31491 15123 147 0,'4'13'0'0,"5"9"-1"0,-13 9 1 16,-5 16 0-16,3 8 1 16,1 9 0-16,-2 10 0 15,-3 10 1-15,1 19 1 16,0 14 2-16,5-7 1 16,4-2-4-16,4-11 0 0,2-7 8 15,-3-17 0-15,1-11-11 16,1-16 0-16,1-8 2 15,-2-16 1 1,-4-16-2-16,0-6 0 16,0 0-9-16,0 0 1 15,16-9-69-15,-5 5 1 16,2 2 83-16</inkml:trace>
  <inkml:trace contextRef="#ctx0" brushRef="#br0" timeOffset="98694.999">31935 13971 130 0,'11'7'0'16,"5"4"0"-16,-1 9 0 15,3 8 0-15,1 6 0 16,1 10 1-16,0 15 1 16,2 12 3-16,6 36 1 0,6 28-1 0,1 14 0 15,2 23-3-15,-9 2 0 16,-5 7-1-16,-2 0 1 31,-10 10-2-31,-11-19 1 0,-10-5 6 0,-8-15 1 16,-9-15-2-16,-14-5 0 31,-8-11-6-31,5-15 1 0,-6-12 1 16,10-12 0-16,3-14 0 15,-3-15 0-15,3-9-3 16,13-13 1-16,4-13-2 15,5-5 0-15,6-4-10 16,9-9 0-16,0 0-64 16,0 0 1-16,0 0 84 0</inkml:trace>
  <inkml:trace contextRef="#ctx0" brushRef="#br0" timeOffset="98939.087">32715 16753 191 0,'0'0'-7'0,"0"0"1"15,0 0-123-15</inkml:trace>
</inkml:ink>
</file>

<file path=ppt/ink/ink4.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8-05-18T15:58:29.908"/>
    </inkml:context>
    <inkml:brush xml:id="br0">
      <inkml:brushProperty name="width" value="0.05292" units="cm"/>
      <inkml:brushProperty name="height" value="0.05292" units="cm"/>
      <inkml:brushProperty name="color" value="#FF0000"/>
    </inkml:brush>
  </inkml:definitions>
  <inkml:trace contextRef="#ctx0" brushRef="#br0">19622 5797 116 0,'3'15'0'0,"9"6"0"0,-12-21 0 16,3-21-1-16,10 0 1 16,-4-10 0-16,18 7 0 15,10-6 4-15,8 5 0 16,19 1 6-16,3 6 1 16,12 6-9-16,7 9 1 31,17 9 0-31,7 12 0 0,5 15 0 15,41 25 0-15,20 27-3 0,-27 9 0 16,-9 28 0-16,-24 8 1 16,-22 13-1-16,-20 3 1 15,-26 3-1-15,-36-6 0 16,-30-3 0-16,-31-19 0 16,-30-17 1-16,-24-1 1 15,-25-12-2-15,-18-27 0 16,-19-28 1-16,-2-27 0 15,-16-27 1-15,1-21 0 16,-1-22 1-16,16-12 1 0,-1-21-5 16,31 0 0-16,12-16 2 15,40-2 0 1,39-13-1-16,37 1 1 16,46-4 2-16,30 12 1 15,30 10-1-15,16 15 0 16,27 9-6-16,12 21 0 15,22 13-46-15,-7 8 1 16,0 13 28-16,-14-13 0 16,-4-2-9-16</inkml:trace>
  <inkml:trace contextRef="#ctx0" brushRef="#br0" timeOffset="4744.615">22898 12412 95 0,'12'-6'0'0,"6"3"1"15,-18 3 0-15,0 0 0 16,0 0 1-16,-12-6 8 15,12 6 1-15,-18-18 1 16,9 6 1-16,3-7-7 0,6-2 0 16,6-9-5-16,3 5 1 15,0-8-2-15,15 3 0 16,7 5 1-16,-1 4 1 16,7 6-2-16,18 3 0 15,2 12 0-15,-5 9 1 16,3 0-1-1,-9 18 1-15,-7 10-1 0,1 2 0 16,-7 16 1-16,-11 3 1 16,-16 12-2-16,-3-1 1 15,-6 1 0-15,-19-9 1 16,-11 0-2-16,-16-16 1 16,-15-8-2-16,3-7 1 15,-6-5 1-15,3-10 1 0,-9-3-3 16,16-6 1-16,8-6 1 15,12 0 1-15,7 0-2 16,9 0 0-16,5-6 2 16,16 6 0-16,-6-27-1 15,31 18 0-15,23-7-1 16,10 16 0-16,12 9 5 0,9 16 0 31,10 2-5-31,-4 7 1 16,0 2 0-16,-18-9 1 15,-15-5-2-15,-3-4 0 16,2-9-2-16,-14 0 0 16,-4-9-52-16,-8-3 1 0,5-3 4 15</inkml:trace>
  <inkml:trace contextRef="#ctx0" brushRef="#br0" timeOffset="7255.786">22700 13178 53 0,'0'0'0'0,"6"12"10"0,-6-12 0 16,9 15 5-16,3-6 0 16,-2 10-5-16,5-1 1 15,0 3-4-15,0 13 0 16,0 2-4 0,4 10 0-16,-1 8-3 15,-9 1 1-15,-6 3 2 16,6-10 0-16,-3-2 0 0,-6-10 0 15,-3 1-3-15,0-7 1 16,0-11 3-16,-3-4 0 16,6-6 2-16,0-9 0 15,0 15-6-15,0-15 1 16,0 0 6-16,0 0 1 16,28-15-8-16,-1 0 0 15,16-7 0-15,-1 1 1 16,4-3 0-16,18 0 0 15,6 5-2-15,-3 7 1 0,6 3-2 16,-12 0 0-16,-6 0-37 16,-4-9 1-16,4-1-35 15</inkml:trace>
  <inkml:trace contextRef="#ctx0" brushRef="#br0" timeOffset="7556.338">23702 13142 162 0,'0'0'3'0,"-19"21"0"16,-11 24-3-16,15 7 0 15,9 12 1-15,6 18 1 16,6 12-2-16,9 3 1 15,3 19-1-15,-6-1 0 16,-3 7 0-16,4 5 0 16,-7 4 2-16,3-49 1 0,-6-36-3 15,0-7 0-15,-3-14-13 16,0-13 1-16,-3 0-45 16,6-42 0-16,0 5 46 15</inkml:trace>
  <inkml:trace contextRef="#ctx0" brushRef="#br0" timeOffset="11680.958">23519 11409 142 0,'0'0'0'16,"0"0"1"-16,0 0 0 16,-64 0 0-16,6 0 1 15,-27 3-1-15,0 7 0 16,-10-1-37-16,1 6 1 16,0 3-11-16</inkml:trace>
  <inkml:trace contextRef="#ctx0" brushRef="#br0" timeOffset="16919.568">25933 11823 97 0,'0'21'0'0,"3"15"11"15,-9-17 0-15,-6-4-3 16,-15 3 1-16,-16 9-5 16,13 19 0-16,-7 12-2 15,10 12 1-15,8 18-2 16,1 3 1-1,6 12 2-15,6-2 1 16,6 11-4-16,9-18 0 16,0-12-1-16,3-6 1 15,6-15-1-15,1-9 0 16,-1-10-5-16,-3-11 1 16,-6-10-53-16,10-6 0 15,-4 0 44-15</inkml:trace>
  <inkml:trace contextRef="#ctx0" brushRef="#br0" timeOffset="17398.185">26353 13029 105 0,'-15'-9'0'15,"-15"3"1"-15,30 6 0 16,15-15-1-16,-15 15 0 16,15-19 1-16,-12-8 0 15,6-9 5-15,0-13 1 16,1-9-4-16,2-2 0 15,3-1 1-15,6-6 1 16,7 6-2-16,-4-3 0 0,3 7-1 16,-2 2 1-16,-1 15-2 0,0 1 0 15,1 8 0-15,-1 7 0 16,-6 9 0-16,19 15 0 16,3 15 0-16,-4 9 0 15,1 16 0-15,-4 15 0 31,1 15 1-31,-1 3 0 0,1-4-2 16,-4 4 0-16,4 0-3 16,-13-15 0-16,-3-6-53 15,-3-19 0-15,-6-6 51 16,-2-8 0-16,-1-1-16 16</inkml:trace>
  <inkml:trace contextRef="#ctx0" brushRef="#br0" timeOffset="17535.598">27145 12704 78 0,'-12'9'0'16,"-10"15"12"-16,-2-15 0 16,-3 1-11-16,-16-1 1 15,-12 9 0-15,-3 0 1 16,1-3-83-16</inkml:trace>
  <inkml:trace contextRef="#ctx0" brushRef="#br0" timeOffset="17816.646">27373 12728 175 0,'0'22'0'16,"-9"23"0"-16,0 7 1 15,3 9-6-15,9 8 1 16,6 7-43-16,3-3 1 16,13 0 17-16,-7-12 0 15,0-3 28-15</inkml:trace>
  <inkml:trace contextRef="#ctx0" brushRef="#br0" timeOffset="18067.885">27589 12117 173 0,'13'31'0'0,"5"17"-1"16,6 13 1-16,10 15-1 0,-7 6 0 16,7 0-40-16,-13 3 1 15,6-3-13-15</inkml:trace>
  <inkml:trace contextRef="#ctx0" brushRef="#br0" timeOffset="18553.164">27538 11941 143 0,'18'3'0'16,"18"3"0"-16,1 3 1 0,9-6 0 16,2 19 1-16,16 8-2 15,-3 10 0-15,0 5 0 16,-9-2 1-16,-3-4-1 16,-22-5 0-16,-3-10 0 15,-24 6 0-15,-18-5-1 16,-9-7 1-1,-7 0 0-15,7-6 0 16,-7-6 0-16,10-6 0 16,0 3 1-16,14 4 0 15,-2-7 0-15,12 0 0 16,0 0 0-16,28 0 0 16,8 0 1-16,7 6 1 15,9 6-2-15,-1 12 0 0,7 9 0 0,-6 10 0 16,-6 18 1-16,-10 0 0 15,-5 5 0-15,-22-2 1 16,-9 9-3-16,-19-18 0 16,-17-3 1-16,-19-13 0 15,-18-6-3-15,0-14 1 16,-6-10-33 0,12-6 0-16,15-6 0 15,9-3 0-15,7 3 20 16</inkml:trace>
  <inkml:trace contextRef="#ctx0" brushRef="#br0" timeOffset="18825.163">28588 11893 156 0,'18'39'0'0,"0"28"0"0,19 12 1 16,9 24-1-16,-4 31 1 15,-2 36-1-15,-22-15 1 16,-24 9-22-16,-15-24 0 16,-25-21-18-16,0-10 0 15,-2 0 23-15</inkml:trace>
  <inkml:trace contextRef="#ctx0" brushRef="#br0" timeOffset="20325.145">25656 13342 161 0,'-21'18'0'16,"-19"10"5"-16,4 11 0 15,-7 13-5-15,13 12 0 16,-1 18 3-16,7-3 1 16,6 9-5-16,5-6 1 15,4 0-8-15,3-18 0 16,0 0-107-16</inkml:trace>
  <inkml:trace contextRef="#ctx0" brushRef="#br0" timeOffset="20790.136">25955 14308 156 0,'-19'-15'0'0,"-20"-12"0"15,36 15 1-15,18 0-1 16,3-10 1 0,6-8-1-16,7-7 0 15,8-11 0-15,4-1 0 16,15-15 0-16,-6 4 0 15,3-7 0-15,-4-6 0 16,-5-3 0-16,0 6 0 16,-7 3 0-16,-5 12 0 15,-10 10 0-15,-6-1 0 0,-2 13 0 0,-4 9 1 16,-6 2-1-16,6 10 1 16,0 6 0-16,16 15 0 15,-1 25 0-15,0 2 1 16,1 19 0-16,8 9 1 15,-2 8-3-15,2 4 0 32,4 3 0-32,-10 0 0 0,-5-3-2 15,-7-18 0-15,-3-9-51 16,-9-13 0-16,6 1 25 16</inkml:trace>
  <inkml:trace contextRef="#ctx0" brushRef="#br0" timeOffset="20928.626">26618 13749 130 0,'0'22'0'16,"-3"11"4"-16,-24-15 0 15,-19-9 2-15,-9 19 0 16,-6-1-5-16,-6 6 0 16,-3 7-8-16,19-7 1 15,-4-2-93-15</inkml:trace>
  <inkml:trace contextRef="#ctx0" brushRef="#br0" timeOffset="21160.138">27449 14074 169 0,'-3'22'0'0,"3"17"1"16,-6 7 0-16,-6 12-3 15,6-1 1-15,-6 1-38 0,6-3 1 16,-7-1-17-16</inkml:trace>
  <inkml:trace contextRef="#ctx0" brushRef="#br0" timeOffset="21648.508">28089 13552 125 0,'-19'21'0'0,"-8"16"1"16,27-37 1-16,0 0 6 16,0 0 1-16,0 0-7 15,-24 21 1-15,-16 12-1 16,4 7 0-16,-1 14-1 16,0-2 0-16,13 12 0 0,3-6 0 15,9-1 5-15,15-5 0 16,12 0-6-16,18-10 0 15,10-8 2-15,12-16 0 16,0-15-11-16,12-12 0 16,-3-19-56-16,-1-8 1 15,-2 3 63 1</inkml:trace>
  <inkml:trace contextRef="#ctx0" brushRef="#br0" timeOffset="21880.544">28844 13117 167 0,'18'28'0'0,"0"17"0"16,19 16 0-16,2 15 3 15,7 12 1-15,0 18-4 16,-10-2 0-16,1 5 1 15,-19-3 0-15,-18 1-2 0,-21 8 0 16,-28 4-16-16,-27-37 1 16,3 0-82-16</inkml:trace>
  <inkml:trace contextRef="#ctx0" brushRef="#br0" timeOffset="23150.187">25897 14436 120 0,'-19'24'0'16,"-11"25"1"-16,6 3 0 15,-4 8 1-15,-2 10 0 0,-1 6 6 0,7 9 0 16,3 7 0-16,8-1 0 15,10 3-8-15,3-6 1 16,3-12 0-16,10-9 0 16,5-12-2-16,3-16 0 15,4-18-29 1,8-5 0-16,1-4-33 0</inkml:trace>
  <inkml:trace contextRef="#ctx0" brushRef="#br0" timeOffset="23697.907">26819 14922 155 0,'0'0'0'15,"0"0"0"1,-18 28 0-16,-6-10 1 16,-7 9-1-16,-15-6 1 15,-11 1-6-15,2-10 0 16,0-3-101-16</inkml:trace>
  <inkml:trace contextRef="#ctx0" brushRef="#br0" timeOffset="24150.944">27784 14713 166 0,'0'24'0'16,"0"25"0"-16,6-1 0 16,0 10-42-16,7 0 0 31,-1 5-6-31</inkml:trace>
  <inkml:trace contextRef="#ctx0" brushRef="#br0" timeOffset="24497.806">27550 14172 155 0,'6'18'0'16,"12"18"0"-16,3-42 0 15,10-21-2-15,8 9 1 16,13-4 1-16,15 19 0 15,15 3 3 1,4 19 1-16,5 11-1 0,-12 16 0 16,-6 11-3-16,-15 7 0 15,-9 6 2-15,-25-6 1 16,-21 6-3-16,-24-12 0 16,-28-7 2-16,-15 1 0 15,-24-13-2-15,0-5 0 16,-7-4 0-16,22-9 0 15,9-8-1-15,16-4 1 0,14-9-1 16,7 3 0-16,11-3-33 16,16 0 0-16,0 0-31 15</inkml:trace>
  <inkml:trace contextRef="#ctx0" brushRef="#br0" timeOffset="24835.889">28469 14147 176 0,'15'19'0'0,"13"8"0"0,8 19 1 15,4 11-1-15,12 13 0 16,6 15 0-16,-4 9 0 15,1 16 7-15,-6 30 0 16,-10 27-7-16,-26-21 0 16,-26-4 0-16,-35-32 0 0,-25-22-3 15,-6-18 0-15,-16-25-6 16,19-14 0-16,9-28-26 16,9-3 1-16,6-12 8 15,-5-10 1-15,-1 4-1 16</inkml:trace>
  <inkml:trace contextRef="#ctx0" brushRef="#br0" timeOffset="26973.825">26719 10957 88 0,'0'0'0'0,"27"21"8"0,-9-6 0 16,4 0-2-16,-4 4 1 15,0 2-2-15,7 15 1 16,-1 13-2-16,0-4 1 16,10 10-5-16,-1 3 0 15,4 3-23-15,2-4 1 16,1 1-19-16,-1-3 0 15,7 0 47-15</inkml:trace>
  <inkml:trace contextRef="#ctx0" brushRef="#br0" timeOffset="27205.051">27434 11279 143 0,'-12'24'0'16,"-6"25"1"-16,-13-28 1 0,-5-12-2 0,-13 15 1 16,-18 7-1-16,-3 14 0 15,-3 10-8-15,0 9 0 16,0-3-85-16</inkml:trace>
  <inkml:trace contextRef="#ctx0" brushRef="#br0" timeOffset="28042.346">31252 10850 58 0,'-34'12'0'16,"-20"7"0"-1,47-10 0-15,23 3 1 0,-16-12 0 16,24 6 29-16,-24-6 0 16,12 12-25-16,-12-12 0 15,0 0 1-15,0 0 1 16,-6 15-3-16,0-6 1 15,-9 7-3-15,0 11 0 16,-4 6 1-16,1 13 1 16,0 9 3-16,-4-1 1 15,-5 13-7-15,-3-9 1 0,-7 9-2 16,4-9 0-16,-4-4-1 16,-2 1 0-16,-7-3 1 15,3-13 1-15,7-2 1 16,-4-16 1-16,4-6 1 0,-13-3 1 15,-6-12-6-15,-9-12 1 16,-12-6 2-16,0-6 0 16,-6-7-9-16,6-5 0 15,-4-1-30-15,4-5 0 16,0-4-32-16</inkml:trace>
  <inkml:trace contextRef="#ctx0" brushRef="#br0" timeOffset="36959.303">21236 5681 102 0,'0'0'0'16,"-13"-6"0"-16,16 27 1 15,13 16-1-15,-13-10 1 0,3 7-1 0,-15-7 1 32,0 0 4-32,-10-5 0 15,-8 5-4-15,6-9 1 16,-1 0 4-16,7-2 1 15,0-1-2-15,9-3 0 16,-3 3-2-16,6-3 1 16,3 4-2-16,0-7 0 0,0 6 1 15,0-15 1-15,0 15-1 16,0-15 1-16,0 9-4 16,0-9 0-16,0 0 1 0,0 0 1 15,0 0 3-15,18 0 1 16,15-3-7-16,-2 3 0 15,-1-3 1-15,13-3 1 16,3-3 6-16,-7 0 0 16,4-3-8-16,-1-4 0 15,-2-2 3-15,9 0 1 16,5 0-4 0,-5 3 1-16,3 5-2 15,6-5 1-15,3 0 1 16,-13-3 1-16,4 0-2 0,3-13 1 15,0 1 0-15,-4 2 0 16,-5 4 1-16,9-6 0 16,-3-7-1-16,2 4 0 15,4-4 1-15,-3 1 0 16,0-1-1-16,3-5 1 16,-3-7-1-16,5-2 0 15,-8 5 1-15,9-6 1 16,0 1-2-16,-3-7 0 15,-3 0 0-15,9-6 1 16,3 4-1-16,3-4 0 16,0 6 0-16,0 0 1 15,3 1-1-15,18-10 1 16,9-9-1-16,-20 21 0 16,-1 13 0-16,-3 2 1 15,-3 1-1-15,21-13 0 16,7-9 0-16,-10-9 1 15,-6-6-1-15,-24 12 0 0,-21 13 0 16,12-7 0-16,-13 3 0 16,10-2 0-16,0-7 0 0,-1 6 1 15,7 3-1-15,0 4 0 16,9-4 0-16,-9 0 1 16,-7 1-1-16,7 8 0 15,0-3 0-15,0 7 0 16,-3 2 0-16,-13 13 0 15,1-3 0-15,-4 2 0 0,-2 1 0 16,-13 9 1-16,-6 9-1 16,0-1 0-16,-12 4 0 0,-3 6 0 15,0 0 0-15,0 0 0 16,0 16-1-16,-15 11 1 16,-6 9 0-16,3 13 0 31,-4-3 0-31,1 2 0 15,-6 7 0-15,-13-3 0 16,-18-1 0-16,-6 1 0 16,-6-7 0-16,-6 7 0 0,-6 0 0 15,6-4 0-15,-3 1 0 16,-7 6 1-16,4-1-1 16,-9 7 0-16,-10 0 0 0,-11 12 0 15,-16 0 0-15,6-15 0 16,3 2 0-16,1-14 0 15,-1-4 0-15,3-11 0 16,-9 2 0-16,7 1 0 16,-4 2 0-16,6 4 0 31,7-4 0-31,17 1 0 0,16-4 0 0,-6 4 1 16,0-1-1-16,-22 13 0 15,-17 8 0-15,11-8 0 16,0-3 0-16,19-10 0 15,15-6 0-15,-3-5 0 16,0 5 0-16,-1-6 0 16,1 10 0-16,15-7 0 15,-3 1 0-15,6 5 0 16,-6 0 0-16,10-2 0 16,2-1 0-16,0 1 1 0,0-10-1 15,7-3 0-15,5-3 0 16,3 0 0-16,4-5 0 15,-1 5 0-15,4-3 0 0,8-6 0 32,4 6 0-32,6-6 1 15,3-3-1-15,12-3 1 0,0 0-1 0,0 0 1 32,0 0-1-32,0 0 0 15,0 0 0-15,0 0 0 16,15 0 0-16,-15 0 1 0,18-3-1 0,0-3 0 15,1-3 0-15,11 0 0 16,4-3 0-16,5-6 0 16,4 2 0-16,-4 7 0 15,4-3 0-15,0-3 0 16,-1 9 0-16,-2-9 0 16,-7-1 0-16,7-2 0 15,6-3 0-15,-1 3 0 16,10-4 0-16,6-2 0 15,3-3 0-15,9-7 0 0,6 1 0 16,6-7 0-16,4 1 0 16,-4-10 0-16,6 4 0 15,7-7 0 1,2 0 0-16,22-18 0 16,15-6 0-16,-6 7 0 15,-6-1 0-15,-13 12 0 16,1 0 0-16,-3 0 0 15,2 4 0-15,-5-10 0 16,-13 3 0-16,-3-3 0 16,-2 1 0-16,-4-1 0 0,-3-6 0 15,-12 18 0 1,-9 13 0-16,12-4 0 0,3 4 0 16,3 2 0-16,1 4 0 0,17-13 0 15,13 4 0-15,-34 11 0 16,-12 10 0-16,-10 0 0 31,-8-1 0-31,-9 7 0 16,-7 3 0-16,-3-3 0 15,1 9 0-15,-10 0 0 16,-9 6 0-16,-9 0 0 0,16 3 0 16,-23 6 0-16,-11 15 0 15,-12-3 0-15,-7 4 0 16,-18 8 0-16,-9 1-1 0,-3 5 1 15,-9 10 0-15,-9 2 0 16,0 4-1-16,-3 9 1 16,-1 6 0-16,-2 3 0 15,0 9 0-15,-25 9 0 16,-18 6 0-16,-3 3 0 16,3 1 0-16,3-4 0 0,0 0 0 15,12-9 0-15,7-6 0 16,5 4 0-16,13-1 0 0,3-9 0 15,8-3 0-15,-2-1 0 16,3 1 0-16,18-9 0 16,9-15 0-16,0 5 0 31,1 7 0-31,-4 0 0 16,-12-3 0-16,6 6 0 15,-9-7 0-15,6-2 0 0,3 0 0 16,6-1 0-16,3-2 0 15,9-3 0-15,4-7 0 16,-1-2 0-16,-2-4 0 16,2-2 0-16,-3-13 0 0,4 6 1 15,2-2-1-15,10-7 1 16,8-3-1-16,-2-3 0 16,0-3-2-16,11-6 1 15,1 3-8-15,12-6 1 16,-15 3-58-16,15-3 1 15,0 0 37 1</inkml:trace>
  <inkml:trace contextRef="#ctx0" brushRef="#br0" timeOffset="51149.966">23361 16682 86 0,'0'0'0'16,"0"0"-61"-16</inkml:trace>
  <inkml:trace contextRef="#ctx0" brushRef="#br0" timeOffset="51798.604">23132 16667 124 0,'19'-3'0'0,"8"-4"0"16,-27 7 0-16,-21-15 1 15,2 3 0-15,-2 9 0 16,3-3 0-16,3-3 2 16,-1 9 0-16,7-3 0 15,9 3 0-15,-12-3 0 16,12 3 1-1,-9-15-1-15,3-1 0 16,3 7 1-16,3-6 1 16,0 0-4-16,18-6 0 15,0-10 1-15,22 7 0 16,12-6-2-16,-7 5 0 16,-5 4 3-16,12 3 1 15,2 6-3-15,-8-1 0 0,-6 10 0 0,-7 0 1 16,-11 3-3-16,11 12 0 15,0 7 0-15,-8-1 1 16,-10 0 0-16,-12 3 0 16,-3 4 0-16,-9-4 0 15,-6 6 4-15,-7-5 1 16,-5-4-7-16,9-6 1 0,0-3 3 16,8 0 1-16,1-6-3 15,9-3 0-15,-15 9 0 16,15-9 1-16,0 0-1 15,18 0 0-15,16 0 0 16,-1 0 0-16,4 0-1 16,5 16 1-1,10 2-3-15,0 9 1 16,-3 10 4-16,-10 5 1 16,-2 16-4-16,-16-6 1 15,-12-4 3-15,-12 4 1 16,-21 3-3-16,-10-4 0 0,-17-5 0 15,-7 2 0-15,-15-5 0 16,-7-13 1-16,-8 4-1 0,6-13 0 16,0-3-1-16,12-12 0 15,12-6-43-15,15-18 1 16,7-18-4-16,21-19 1 16,-1 0 39-16</inkml:trace>
  <inkml:trace contextRef="#ctx0" brushRef="#br0" timeOffset="59645.628">31441 11735 155 0,'-10'9'0'15,"-8"0"0"-15,9 9 0 16,3 3 0-16,3 13 1 16,3 5 0-16,-3 4 0 31,-3-1 1-31,3 7 1 16,-6 6 0-16,-4-4 0 0,-2-5 5 15,0 9 0-15,3-1-8 16,0 7 1-16,-4-3-1 15,1 0 0-15,3-4 2 16,0 1 1-16,0 3-3 16,9 12 0-16,-3-1 2 0,2-11 1 15,4 3-3-15,0-15 0 16,4-10 1-16,-14 0 0 16,1-8-2-16,-12-10 1 15,-9-9 0-15,5-9 0 16,-2 0 1-16,-10-3 1 15,-18-12-3-15,13 9 0 0,-1-6 1 16,-2 9 0 0,5-3 0-16,-12-4 1 0,0 10-6 0,10-6 0 15,-4-3-132-15</inkml:trace>
  <inkml:trace contextRef="#ctx0" brushRef="#br0" timeOffset="64706.768">26067 4092 131 0,'0'0'0'0,"18"0"2"16,-21-18 0-16,-12-16 0 16,-6-2 1-16,-13-1 1 15,-2-2 0-15,-4-7-2 16,-2 10 0-16,-13-1-1 15,15 16 0-15,4 3 0 0,8 0 0 16,10 8 5-16,9 1 0 16,0 3-5-16,9 6 1 15,0 0 8-15,0 9 1 16,9 19-12-16,12 14 0 16,13 7 1-16,2 12 0 15,10 9 0-15,3 3 0 0,5 2 0 0,4 11 0 16,0 2-1-16,9 0 1 15,3 6-1-15,15 18 0 16,16 13 3-16,-7 0 0 16,1-1-2-16,-1 4 0 31,0 0 1-31,-2-1 0 16,2 4 0-16,7 3 0 0,-1-1-1 15,0-8 0 1,-8-4 0-16,-7 4 0 0,-3 3-1 15,-6-4 1-15,-3-2 1 16,4-4 1-16,2-5-3 16,-3 2 0-16,6 1-1 15,-3-1 1-15,3 7 1 0,1-10 1 16,-7-3 0-16,12-5 0 16,0-1-1-16,1-6 0 15,-4-9 0-15,-12-2 1 16,-3-13-1-16,-18-13 0 15,-13-11 1-15,-2-7 1 16,-4 4-2 0,1-9 0-16,-4-10 0 0,4 3 1 15,-13-5-1-15,12-1 0 16,1-12 1-16,-10 3 0 16,-2-6-1-16,-7-6 0 15,0-3 0-15,-12-18 1 16,-9-12-1-16,-9-10 0 15,-16-14 0-15,-8-16 1 0,-7-3-1 16,-12-15 0-16,-12-10 0 16,-30-38 0-16,-19-19 0 15,3-3 1-15,-5-10-2 16,11 7 1-16,6 3 0 16,-11-3 1-16,-13-3-2 15,12 6 1-15,7-3 0 0,2 27 0 16,0 10 0-16,13 2 0 15,9 13-1-15,18 15 0 16,12 15 1-16,19 24 1 16,14 15-1-16,10 19 0 15,12 18-2-15,12 6 0 32,10 15 2-32,8 16 1 0,13 15-2 0,-1 11 0 15,10 13 2-15,6 9 0 16,9 6-4-16,24 34 1 15,22 30 2-15,-7-3 0 16,7 9 0-16,-13-12 1 16,4-4 0-16,-7-8 0 15,-2-6-3-15,11 6 0 16,4 2 3-16,-4-14 1 16,-5-10-5-16,-4-2 0 0,-11-1 4 15,-16-18 1-15,-19-6-4 16,-8-9 1-16,-3-3 2 15,-10-24 0-15,-15-19-2 16,4-5 1 0,-1-7 0-16,-3-6 0 15,-6-6 0-15,-9-6 0 16,15 3 3-16,-15-3 0 16,-18-27-3-16,-12-7 0 15,-7-14 0-15,-6-7 0 16,-11-6 1-16,-4-6 1 15,-9-9-2-15,-9-9 0 0,-16-3 1 0,-20-39 0 16,-22-19-1-16,6-6 0 16,0-6 0-16,3 0 1 15,0-3-2-15,-2-3 1 16,2 2 0-16,3 11 0 16,0-1 0-16,10 3 0 31,-1 6 0-31,-3 12 0 15,-6 7 0-15,19-1 0 16,-1 10 0-16,13-4 0 0,6 10-1 16,9-4 1-16,12-5 0 15,0 14 0-15,9 1-1 16,6 3 1-16,1 15 0 16,-1 6 1-16,9 18-1 0,13 9 0 15,6 19 0-15,-4-4 1 16,7 10-1-16,0-3 0 15,9-1 0-15,-4 10 0 16,4 3 0-16,-3-1 0 16,-3 10 0-16,0 0 0 15,6 3 0-15,-4-3 0 0,-2 6 0 0,15 3 0 16,-12-6-1-16,12 6 0 16,0 0-1-16,0 0 0 15,0 0-41-15,0 0 0 16,0 0-26-16</inkml:trace>
  <inkml:trace contextRef="#ctx0" brushRef="#br0" timeOffset="66075.191">25799 16211 128 0,'0'0'0'0,"15"21"0"0,-33-21 0 15,-15-9 1-15,2 0 0 16,-2 0-1-16,2 3 1 16,-2 6 0-16,2 9 0 15,13 0 1-15,0 15 0 16,15 3 1-16,-9 13 0 31,9 18-1-31,3 6 0 16,3 8 0-16,3 14 0 15,0 2-1-15,-3-6 1 0,-3 6-1 16,3-3 0-16,-3-6 0 16,15-9 0-16,3-15-1 15,1-7 0-15,-1-14-10 0,18-10 0 16,4-3-88-16</inkml:trace>
  <inkml:trace contextRef="#ctx0" brushRef="#br0" timeOffset="66444.291">25881 16083 132 0,'16'18'0'0,"5"7"0"16,-9-7 0-16,-6-3 0 15,-6 3 0-15,0 1-1 16,3 17 1-16,13 0-3 0,2 16 0 16,3 3 3-16,6 3 0 15,-2 8 0-15,5-8 0 16,-5 0 0-16,-4-9 0 16,-3-1-10-16,0-14 0 15,1-4-63-15</inkml:trace>
  <inkml:trace contextRef="#ctx0" brushRef="#br0" timeOffset="66944.732">26028 16423 152 0,'0'0'0'0,"15"-21"0"15,6-15 0-15,-3 8 0 16,4 7 1-16,11 0 0 0,7-3 0 15,8 14 0-15,10-2-1 16,3 15 1-16,9 9 4 16,-6 4 0-16,-6 5-3 15,-15 6 0-15,-13 1-2 16,-12 2 0-16,-15-3 0 0,-15-2 0 16,-6-7 0-16,-19-6 0 15,-5 3 0-15,2-6 0 16,1-6 0-16,8-3 0 15,1 0 0-15,8 0 0 16,7-3 0-16,6-6 0 31,0 3 0-31,9-12 0 0,12-3 0 0,9 5 0 16,19 1 2-16,9 15 1 16,2 12-3-16,-5 10 0 15,3 5 1-15,-10 19 0 16,-8 8 2-16,-13 1 1 15,-9 3-5-15,-15 6 1 16,-12-1 4-16,-22-8 0 16,-14 0-4-16,-13-19 0 15,-13-2-5-15,4-16 1 0,-6-9-5 16,27-6 1-16,7-3-26 16,14-9 0-16,1 6-28 15</inkml:trace>
  <inkml:trace contextRef="#ctx0" brushRef="#br0" timeOffset="67191.84">26956 16752 154 0,'-6'15'0'16,"0"9"0"-16,0 13 0 16,-3 8 0-16,0 1 0 15,-1 5 0-15,7 4 0 16,0 0-33-16,3-7 0 16,0-5-3-16,0-7 1 0,0-2 34 15</inkml:trace>
  <inkml:trace contextRef="#ctx0" brushRef="#br0" timeOffset="67476.672">27595 16496 179 0,'10'22'0'0,"-4"14"-1"0,-3 7 0 15,3 14 1-15,-3 7 0 16,-3 6-6-16,6 0 0 16,-3 0-16-16,9-15 0 15,-6-10 17-15,6-8 1 31,-5-7-15-31,2-15 1 16,-3 0-30-16</inkml:trace>
  <inkml:trace contextRef="#ctx0" brushRef="#br0" timeOffset="67761.279">28110 16174 163 0,'-12'12'0'15,"-16"13"0"-15,10-13 1 16,-6-3 0-16,-10 9 0 0,-5 0 1 0,-10 1 0 16,-6 8-1-16,0-3 0 15,1 10-3-15,-4-13 0 16,-3 6-29-16,12-14 0 15,13 2 8-15,8-6 1 16,4-3 18-16,12-3 1 31,-4 6-33-31</inkml:trace>
  <inkml:trace contextRef="#ctx0" brushRef="#br0" timeOffset="67945.558">27888 16691 177 0,'-19'3'0'15,"-17"3"0"-15,-1 12 1 16,-11 0-2-16,-4 4 1 16,-6 2 0-16,6-6 0 15,4-6-48-15,8 4 0 16,0-4 3-1</inkml:trace>
  <inkml:trace contextRef="#ctx0" brushRef="#br0" timeOffset="68323.743">28347 15880 190 0,'0'0'0'0,"10"24"0"0,17 6 0 16,10 13-1-16,11 11 0 15,7 19-3-15,-9 12 1 16,2 13 2-16,-8 8 1 15,-7 7 1-15,-17 26 0 16,-16 19 0-16,-16-24 1 31,-17-9-2-31,-1-37 0 0,-2-27 3 16,-1-1 1-16,-5-17-4 16,-1-10 0-16,-2-15-3 0,-1-5 0 15,0-13-14-15,10 0 0 16,-1 0-89-16</inkml:trace>
  <inkml:trace contextRef="#ctx0" brushRef="#br0" timeOffset="84742.609">26067 15214 121 0,'0'0'0'15,"9"24"0"-15,-18-12 0 0,-3-2-1 16,-3 2 1-16,-4-6-1 0,1 12 0 15,0 12 4-15,3 7 1 16,0 2 3-16,5 13 0 16,-5 6-2-16,6 6 0 15,6-1-2-15,6 4 1 16,6 6-4-16,-3-6 1 31,-6-3-1-31,12 0 1 16,-2-7-1-16,5-2 1 0,6-9-1 15,-6-16 0-15,4 1-3 16,-7-13 0-16,-3 0-108 16</inkml:trace>
  <inkml:trace contextRef="#ctx0" brushRef="#br0" timeOffset="85995.734">27504 15518 141 0,'-9'0'0'0,"-9"0"1"16,6 12 0-16,12 18-1 15,0-5 0-15,0 8 0 16,0 7 0-16,-10 8 1 31,-2-8 1-31,-6 2-10 0,0 7 1 16,-1 3-86-16</inkml:trace>
  <inkml:trace contextRef="#ctx0" brushRef="#br0" timeOffset="98805.708">28195 15156 143 0,'-12'0'0'16,"-6"0"-1"-1,18 0 0-15,-12 3 0 0,12-3 1 16,0 0-3-16,0 0 0 16,0 0 3-16,0 0 0 15,6 19 1-15,-6-19 0 16,3 21 4-16,-9-9 0 15,-3-3 1-15,-4 6 0 16,-5-9-5-16,-9 10 1 16,-10-4-2-16,1 3 1 0,-4 6 0 15,7 0 1 1,5 1-2-16,4-4 0 0,6 0 1 16,5 6 1-16,1-2 4 15,3-4 1-15,0-3-9 16,0-6 1-16,0 3 2 0,-10-5 1 15,-2 5-2-15,3-6 0 16,-4-6 0-16,7 3 1 16,3 3-1-16,0-3 1 15,0 0-1-15,12-3 1 16,-19 12-1-16,7-3 1 16,9 9-1-1,0 1 0-15,0-1 0 0,3 0 1 16,3 0 2-16,0 4 1 15,-3 2-4-15,3 0 0 16,6-2-1-16,-3 5 1 16,4-3 1-16,-1-2 0 15,0 2-2-15,3-6 1 16,0 0 0-16,0-9 0 0,-2 4 2 16,-10-13 1-16,15 9-3 15,-3-3 0-15,0-3 0 16,0-3 0-16,0-3 0 15,7-6 0-15,-1 3 0 16,3-7 0-16,4 10-1 16,11-9 1-1,4 3-1-15,-4-3 1 16,-2 6 0-16,-10-6 0 16,4 3-15-16,-7-7 0 15,0 1-102-15</inkml:trace>
  <inkml:trace contextRef="#ctx0" brushRef="#br0" timeOffset="99077.366">27988 15475 174 0,'-12'9'0'0,"-9"-2"-1"0,-10 8 1 16,-2 0 1-16,2 0 0 15,-2-3-2-15,-1 7 0 16,-2-1-7 0,2-3 0-16,10-6 0 0,3-6 0 15,2-6-43-15,7-3 0 16,-3 3 38-16</inkml:trace>
  <inkml:trace contextRef="#ctx0" brushRef="#br0" timeOffset="99493.158">28387 14916 159 0,'6'15'0'0,"-3"4"-1"0,12 8 1 15,7 3 0-15,2 13 0 16,13-1 0-16,-1 22 0 15,1 3 1-15,-1 15 0 16,1 3 0-16,-13 0 0 16,3 13-1-16,-20-13 1 15,-14 0 5-15,-11 0 0 16,-15-6-2-16,-1-12 0 0,-5-10 1 16,-13-8 1-16,-6-9-5 15,15-10 1-15,-2-9-2 16,5-6 0-1,7-5-15-15,5-1 1 16,-2-3-105-16</inkml:trace>
  <inkml:trace contextRef="#ctx0" brushRef="#br0" timeOffset="122912.057">31447 16329 106 0,'0'0'0'0,"-37"-6"6"15,25 12 0-15,0-3-3 16,12-3 0-16,0 9 2 16,0-9 0-16,9 19 1 15,-6-4 0 1,0 0-4-16,0 0 1 15,-3 0-1-15,6-2 0 16,-3 5 0-16,0-3 0 16,0 0 7-16,-3-15 1 15,3 18-9-15,-3-18 1 16,0 13-2-16,0-13 1 0,0 0 0 16,0 0 0-16,0 9-1 0,0 6 0 15,-3 0-1-15,-3 9 0 16,-3 13 3-16,-3-4 0 15,0 4-3-15,0 8 0 16,5 1 4-16,-5 3 1 16,3-7-5-16,-9 7 1 31,-3-7 1-31,-7 10 1 0,7-3-2 16,-10 5 0-16,4 4 0 15,-3-3 0-15,-7-1 2 16,13 1 0-16,-7-3-2 0,13-10 0 15,0-5 0-15,-1-1 1 16,10-8-2-16,-6-10 1 16,-3-12 1-16,3 6 0 15,-1-9 0-15,16-3 1 16,-18 0-1-16,18 0 0 16,-21-15-1-16,-7-3 1 15,-17-4-1-15,-7-11 0 16,-9-7 0-16,-9-2 0 0,-12-7 0 15,0-2 0-15,-1 2 0 0,16 9 0 32,10 7 0-32,5 9 0 15,15 6-7-15,10 2 1 0,9 1-57 0,27-3 1 16,0 0 31-16</inkml:trace>
  <inkml:trace contextRef="#ctx0" brushRef="#br0" timeOffset="126350.083">31529 13072 113 0,'-15'9'0'15,"-4"9"3"-15,19-18 1 16,19 0-2-16,-19 0 1 0,18-9-2 16,-3 6 1-16,-9 0 3 0,-6 3 0 15,15 0 0-15,-15 0 0 16,0 0 4-16,0 0 1 16,-9 6-10-16,0 6 1 15,-6 3 3-15,3 13 0 16,-6 5 0-16,5 7 0 31,-2 11-4-31,12 1 0 0,0-4 3 16,0 10 1-16,3 0-4 15,-6 0 0-15,3 2 0 16,-3-14 0-16,-6-10-1 16,2 10 1-16,-5-6-1 0,3-1 1 15,-6-2 1-15,12 2 0 16,-6-2-1-16,12-1 0 15,-4-3 1-15,1-2 1 16,3-10-2-16,-6-6 0 16,-3-9 1-16,-24-9 1 15,-22-12-4-15,-3-6 1 0,-15-10 1 16,0 10 0-16,0 3 2 16,-3 0 0-16,-3 3-3 0,9 8 1 31,0 1-4-31,6 0 1 15,0 3-11-15,3 0 1 16,0-3-103-16</inkml:trace>
  <inkml:trace contextRef="#ctx0" brushRef="#br0" timeOffset="129407.147">20812 6101 114 0,'10'-6'0'16,"8"-13"0"-16,-18 19 0 16,-12 34 0-16,3-16 0 15,-7 0 0-15,10-6 0 16,0 4 1-16,0-1 0 15,12-9 5-15,-6-6 0 32,9 21-2-32,-9-21 0 0,9 18-1 15,-3-9 1-15,-2 7-3 16,-1-1 0-16,6 3 0 0,-3 0 0 16,3 1 0-16,0-1 1 15,6-3 4-15,-3-6 0 16,-2 6-6-16,2-3 1 15,3-2 1-15,12 2 0 16,7-3 3-16,2 3 0 16,4-9-6-16,9-6 1 0,-1-12 0 15,4-3 1-15,0-1 1 16,9-5 0-16,9-6-2 16,6 5 0-16,12-2 3 15,1 0 0 1,5-7-3-16,0 4 0 15,1-4 0-15,-4 7 1 16,9-3-4-16,31-7 0 16,22 4 4-16,-19 11 0 15,-7 4 0-15,-2 3 1 16,-9 12-2-16,-31 3 0 16,-24-3 0-16,9-3 1 0,-12-3-3 15,-9 6 1-15,-10 0 2 0,-8 0 0 16,-7-3-1-16,-9 6 0 15,-6 0 0-15,-9 0 1 16,0 0-1-16,-18 12 1 16,-6 3 0-16,-16 0 0 15,-9 6-1-15,-14-2 0 16,-20 2 0-16,-8-6 0 16,-13 0 3-16,-11-6 0 15,-4-9-4-15,-27 9 1 0,-22-2 0 16,10-1 0-16,6 9 1 15,12 6 1-15,18 6-3 32,9 1 0-32,13 5 2 0,27-2 1 15,27-10-3-15,-2 0 1 16,8 3 0-16,3-5 0 16,4-7 0-16,6 3 0 15,-1-6-1-15,10-3 1 16,3-3 1-16,15-3 0 15,0 0-1-15,15 0 0 0,6 0 0 0,16-3 1 16,11-3 0-16,4-3 0 16,6-6-1-16,12 3 0 15,9-3 0-15,10-7 0 16,5-5 0-16,12-7 0 16,7 7-1-16,42-9 0 31,28-1 1-31,-16 4 1 15,7 2-1-15,-16 13 0 0,4 0 0 16,-19 3 1-16,-9 9-2 16,-12-10 1-16,-19 10 0 15,-33-3 0-15,-30 6-1 16,14 3 1-16,-2-3-1 16,-12 0 0-16,-10 0 2 0,-8-3 0 15,-10 6 0-15,-12 0 0 16,-34 0-3-16,-5 0 1 15,-13 6 1-15,-15-3 0 16,-9 3 0-16,-9-3 1 16,-16 9-2-16,-9 1 1 15,-14-4-1-15,-29 9 1 16,-32 0 0-16,11 0 0 16,-2 4-1-16,8-7 1 15,7 0 0-15,12 0 0 16,6 3 0-16,15-8 0 15,15-1 0-15,22-6 0 16,18 0 0-16,30-3 0 16,25 0-1-16,6-3 1 0,12 0 1 15,18-9 0-15,18-4-1 16,7 7 0-16,6-3 1 16,21 6 0-16,6-3-2 15,6 3 0-15,9-9 0 16,7 9 1-16,-1-4 1 15,13 4 1-15,12-9-3 0,27-3 0 16,24-3 1-16,-11-4 0 16,2-2 0-16,-6 6 0 15,-5-1-1-15,-16 1 1 16,-13 0 0-16,-11 12 1 16,-12 0-2-16,-35 6 1 15,-23-3 1 1,-6-4 0-16,-10 7-2 0,0 3 0 15,1-3 2-15,-10 3 1 16,-3 0-4-16,-15 0 1 16,-30 0 1-16,-1 0 1 15,-17-3-2-15,-19 3 0 16,-25 0 2-16,-2 6 1 16,-16 10-2-16,-5-4 0 0,-10 0-2 15,-27 12 1-15,-19 1 1 16,10 5 0-16,3 6 0 15,11-2 1-15,17-7-2 16,2 10 1-16,15-4 0 16,0-3 0-16,4-2 0 15,30-4 0 1,24-12 0-16,-12 3 0 16,9 1 0-16,15-4 1 15,10-3-5-15,5 0 1 0,16-3 3 16,12-6 0-16,9 15 0 15,10-9 1-15,2-3-1 16,22-6 0-16,11 0 2 16,4-12 0-16,3 0-3 0,6-3 1 15,3-1 1-15,9-2 1 16,4 3-2-16,8-3 0 16,6-1 1-16,7-5 0 15,2 6-1-15,19-13 0 16,12-2 0-16,-9 2 1 15,3-2-1-15,-15 9 0 0,-13-4 0 16,-15 13 0-16,-18 12 0 16,10-3 0-16,-4 3-2 15,0 3 1-15,6 3 2 16,-9 0 1-16,-3 0-5 16,-12 0 0-16,-12 3 4 15,-1 0 1 1,-14 0-4-16,2 0 1 15,-5 6 1-15,-7-6 1 16,-6 6-2-16,-3-3 1 16,4 0 0-16,-16-6 0 15,18 25 0-15,-18-25 1 16,3 18-8-16,-3-18 0 16,0 0-124-16</inkml:trace>
  <inkml:trace contextRef="#ctx0" brushRef="#br0" timeOffset="136351.221">22819 14354 115 0,'0'0'0'15,"0"0"-12"-15,0 0 0 16,0 0-50-16</inkml:trace>
  <inkml:trace contextRef="#ctx0" brushRef="#br0" timeOffset="136888.547">22630 14482 151 0,'15'-9'0'0,"19"-13"3"0,-34 22 0 16,-19 3-2-16,4 0 0 15,3 0 2-15,0 0 0 16,3 7 0-16,9-10 0 15,0 0-3-15,0 0 0 16,6-22 4-16,0 7 0 16,0-3-5-16,9-10 0 0,13-8 2 15,-4 12 1-15,6-7-3 16,7 10 0-16,6 3 0 16,-4 3 1-16,7 12 3 15,-1 6 0-15,7 12-3 16,3 3 0-16,0 6 1 15,-6 10 1 1,-4 2 0-16,-11 4 1 16,-10 5-6-16,-9-2 0 15,-6 9 3-15,-18-1 0 16,-9 4 5-16,-9 0 0 16,-16-1-5-16,0-5 0 15,-14-7 0-15,-4 4 0 16,-9-9 0-16,3-7 0 0,-3 0 0 0,12-8 0 15,12-4 0-15,-6-6 1 16,1-6-2-16,14-6 1 16,4-3 0-16,20-3 0 15,13-6 1-15,25 0 0 16,23 6-1-16,10-1 0 31,15 1 1-31,10 6 1 0,17 0-2 16,4 0 0-16,5 6 1 15,-2-6 0-15,-1 3-3 16,-5-3 1-16,-1 0-9 16,19 0 1-16,9-3-66 15,-13-3 1-15,7 3 73 16</inkml:trace>
  <inkml:trace contextRef="#ctx0" brushRef="#br0" timeOffset="138467.403">26573 14172 77 0,'-10'12'0'0,"4"6"0"16,6-18 0-16,12 6 0 15,-12-6 1 1,19 0 6-16,-19 0 1 16,12 0 0-16,-12 0 1 15,0 0 9-15,0 0 1 16,0 0-18-16,0 0 1 16,0 0 0-16,0 0 0 15,-18 15 4-15,-1-9 1 16,-5 10-7-16,-12 2 1 0,-7 0 0 0,-9 0 0 15,-6 4 2 1,-3 5 0-16,4-3-4 0,-1 7 1 16,-3 5 1-16,12 4 0 15,10-1-2-15,5 4 1 16,13-1 2-16,2-5 0 31,7-4 0-31,9-6 0 0,6 7-3 16,13-4 0-16,2-5 4 15,15-1 1-15,7-6-4 16,9 0 0-16,5-5 3 16,-11 2 1-16,-6-6-4 15,-7-3 0-15,-9-6-2 16,4-6 1-16,-4-6-4 0,9-7 1 16,1-5-37-16,-7 0 0 15,-3 3-4-15,16-1 1 16,3-5 49-16</inkml:trace>
  <inkml:trace contextRef="#ctx0" brushRef="#br0" timeOffset="145717.854">23893 15329 146 0,'0'0'0'0,"-27"16"2"16,15-13 1-16,0 9 4 15,-4 3 1-15,-8 3-4 16,0-3 1-16,-7-2-6 16,-5 2 1-16,-10 3 1 15,-3 0 0-15,7-2 5 0,-7-10 0 16,9 3-6-16,-11-3 0 0,-4 6 3 16,12-6 1-16,1 6-4 15,8-6 1-15,4 6-1 16,8-2 1-16,1 8-1 15,3 0 0-15,6 0 0 16,-4 0 0 0,7 7 0-16,-3-1 0 15,9-3 0-15,0 7 0 16,0-7 0-16,3 0 1 16,3 7-1-16,0-1 1 15,0 9-2-15,0-14 1 16,3-4 1-16,-6-3 0 15,-9 0-2-15,9-15 1 0,-3 15 1 0,3-15 1 16,0 0-3-16,0 0 1 16,0 0 0-16,0 0 0 15,0 0-1-15,0 0 1 16,18-12 1-16,4 6 0 16,14-6-2-16,1 3 0 31,-1 0 2-31,13 9 0 15,12 12-2-15,-3 6 0 0,-3 7 0 16,2 11 1-16,-2 0-1 16,-12 1 1-16,-16-1-2 15,-12 7 1-15,-18-4 1 16,-24-5 0-16,-16-4 0 16,-24-2 0-16,-12-10 0 0,0 3 0 15,-3-3-5-15,9 1 0 16,15 2-18-16,12-6 1 15,1 3-74-15</inkml:trace>
  <inkml:trace contextRef="#ctx0" brushRef="#br0" timeOffset="148121.385">26673 15150 108 0,'-3'15'0'16,"-12"4"12"-16,9-4 0 0,-7-12-9 0,1 0 0 15,0 3 2-15,-3 0 0 16,0 0-2-16,-7 12 0 16,-2 13-2-16,-3 8 1 15,-4 10-1-15,4-10 1 16,8 10 2-16,-2-6 0 15,3 5 0-15,3-5 0 0,9 2-5 16,12-5 1-16,9-1 0 16,9-2 0-16,19-4 3 15,6-8 1-15,11-1 2 16,-5-12 1-16,-3-3-6 0,-3-6 0 16,-10-6 0-16,-2-6 1 31,-1 3-2-31,-5-6 0 15,-7 3-9-15,-2-7 1 16,5-5-9-16,-6 3 0 16,1 0-87-16</inkml:trace>
  <inkml:trace contextRef="#ctx0" brushRef="#br0" timeOffset="152646.38">24262 7000 53 0,'0'0'0'0,"-18"-12"-1"15,18 12 1-15,-10-3 0 16,10 3 0-16,-18-18 0 15,6-1 0-15,-3 4 0 16,6-6 1-16,-4-6 12 16,10-10 0-16,3-5 1 15,0-4 1-15,-3-6-9 0,6 4 1 32,0-4-3-32,0 13 1 15,-3 2-4-15,7 4 1 16,-4 14 4-16,0 1 0 15,0 15-6-15,-3 3 1 16,12 15 0-16,-3 13 1 16,0 20-1-16,0 7 0 0,3 15 0 0,4 0 1 15,-4 6-1-15,0-3 0 16,-9 3 1-16,-9 9 0 16,-6 3 1-16,-3 0 1 15,5 6-4-15,-5 0 0 16,-3-2 4-16,0 5 0 15,-1-6-5-15,1-15 1 0,3-15 0 16,3-7 0-16,3-8 2 16,3-3 1-16,-4-7-2 15,10-3 0-15,-3-11-1 16,0-7 0-16,3-9 0 16,0-6 1-16,0 0-1 15,0 0 1 1,6-21-1-16,4-13 1 15,-7-8-1-15,3-16 0 16,3-9 0-16,6-12 0 16,3-9 1-16,-6-15 0 15,7-7-1-15,-7-5 0 16,-6-13-3-16,3-33 1 16,-9-27 2-16,-9 27 1 0,-9 9-3 0,9 24 1 15,-1 19 0-15,4 18 1 16,3 21 0-16,3 21 0 15,0 31 1-15,3 3 1 16,3 12-2-16,-6 3 0 16,19 15 1-16,-7 18 0 15,0 22-1-15,-6 12 0 16,-3 15 1-16,-9 9 1 16,-9 15-4-16,-3 4 0 0,-13 2 1 15,10 7 0-15,-7-4 3 16,1 28 0-16,3 18-4 15,2-18 1-15,4-6 3 32,3-19 1-32,3-12-5 0,-3-30 0 15,5-12 3-15,-5-3 1 16,0-9-4-16,-6-13 0 16,-4-5 1-16,-2-4 0 15,6-12 1-15,-1-18 1 16,4-15-1-16,3-21 0 15,0-16 0-15,15-18 1 0,6-6-1 0,6-18 0 16,6-16 4-16,16-41 0 16,5-23-4-16,-2 4 1 15,8 6-1-15,-5 9 0 16,-4 6-3-16,-2 15 0 16,-4 7 3-16,-2 8 1 31,-13 22-3-31,-3 12 1 0,3 12-1 15,-5 31 1-15,-4 14 1 16,-3 7 1-16,-3 15-2 16,0 6 0-16,-9 9 1 15,-4 33 1-15,-5 22-1 16,0 15 0-16,-3 22 0 16,8 8 0-16,4 16 3 0,0 30 0 15,6 15-4-15,-15-21 1 16,-16-10 0-16,7-32 1 15,-7-34 1-15,-5-3 0 16,-10-13-4-16,6 1 0 16,-2 3-46-16,5-16 0 15,1 7-3-15</inkml:trace>
  <inkml:trace contextRef="#ctx0" brushRef="#br0" timeOffset="154407.383">31441 14062 109 0,'-13'12'0'0,"-11"13"10"16,24-25 1-1,15-34-7-15,-6 19 0 16,1-3 1-16,-7 9 0 16,6-3-1-16,-9 12 1 15,0-16-4-15,0 16 0 16,-12 0 11-16,12 0 0 16,-19 7-10-16,10 2 0 0,-3 9-1 15,0 0 0-15,3 0-1 0,0 10 0 16,-4-1 2-16,4 3 0 15,0 1 0-15,0-4 1 16,-6 10-3-16,6-1 1 16,-7 10 0-16,1-7 1 15,0-2-2-15,-3 2 1 16,-4 10 0-16,1-7 0 0,-9 4-1 16,2-4 1-16,-2-2-1 15,2-4 1-15,1-2-1 16,0-4 1-16,-1-2-1 15,7-4 1-15,3-6-1 0,2-6 1 16,10 3-1 0,0 4 0-1,0-4 0-15,6-3 1 16,-3-3-1-16,3-9 0 16,0 18 0-16,0-18 1 15,0 0 0-15,0 0 1 16,0 0-2-16,-18-18 0 15,-7-9 1-15,-20-10 0 0,-10-8-1 16,-3-7 1-16,-3-3-1 0,-6 4 0 16,-6-4-1-16,18 16 1 15,10 5-15-15,-4 22 1 16,-3-3-120-16</inkml:trace>
  <inkml:trace contextRef="#ctx0" brushRef="#br0" timeOffset="172680.997">23470 17359 120 0,'0'0'0'0,"-24"13"0"0,24-13 0 16,-15 15-17-16,15-15 1 15,0 0 12-15,0 0 0 16,0 0 8-16,0 0 0 15,0 12 18-15,0-12 0 16,-3 18-14-16,3-18 0 16,-13 18-5-16,13-18 0 15,-12 16 4 1,0-7 0-16,-6-6-7 0,-13 9 0 16,-5-9 1-16,-7 9 1 15,-9-6 0-15,-2 3 0 16,-1-6-2-16,0 3 0 15,0 7 2-15,7-4 0 16,5 6-2-16,3-3 0 16,4 3 1-16,8-6 0 0,4 3 4 15,6 1 0-15,9-4-7 16,-10 9 1-16,1-3 2 16,6 3 0-16,3 4-1 15,0-1 0-15,9 6 0 16,3 10 1-16,12 5-2 15,0-2 0-15,0 8 3 0,1-8 0 16,2 2-2-16,-9-11 1 16,3-1-1-16,-6-8 0 15,-6-4 1-15,0-6 0 16,-3-6-1-16,3-6 0 16,-15 9 0-16,15-9 1 15,-18-12-1 1,9-3 0-16,-4 0 0 0,7-7 0 15,6-5-3-15,3 0 1 16,3 2 1-16,13-5 0 16,8 6 1-16,13 11 1 15,5 13 0-15,10 19 0 16,0 8-3-16,-6 3 1 16,-4 19 2-16,-11 0 0 0,-13 8 0 15,-12-2 1-15,-18 3-1 16,-12-7 1-16,-13-2-2 15,-5-3 0-15,-16-7-1 16,-3-5 1-16,-3-13 1 16,10 3 1-16,-1-3-3 0,15-5 1 31,10-1 0-31,2-6 0 16,13 0-10-16,12-9 0 15,0 0-118-15</inkml:trace>
  <inkml:trace contextRef="#ctx0" brushRef="#br0" timeOffset="173181.338">24116 17639 157 0,'0'18'0'0,"0"10"-2"16,15-25 1-16,6-16-1 15,4 13 0 1,-7-6 1-16,9 12 1 15,7 13 0-15,2 14 0 16,7 7 2-16,-7 14 0 16,4 13 3-16,-3 3 0 15,-4 9-3-15,-18-3 0 16,-12 9-2-16,-18-12 1 16,-6 0 1-16,-16-9 0 15,-8-19 1-15,-10-8 0 16,-9-7 3-16,-3-24 0 0,-12-21-6 15,18-9 1-15,3-19 1 16,18-5 0-16,13-7-2 16,24-3 0-16,15-6 2 15,9 10 0 1,7-1-9-16,8 0 1 0,7 1-17 16,6 8 1-16,5 0-75 15</inkml:trace>
  <inkml:trace contextRef="#ctx0" brushRef="#br0" timeOffset="174700.85">26201 17138 140 0,'-9'18'0'0,"-6"15"1"16,9-21 1-16,-7 4 0 15,4-7 1-15,-3 6 0 16,-9 9 1-16,-13 19-3 16,16 8 0-1,-3 13 2-15,6 9 1 16,12 15 3-16,-10 0 1 15,4 7-3-15,9-4 0 16,3 9-7-16,0-3 0 16,9 13 5-16,13-22 0 15,11 0-4-15,1-18 1 16,2-9-7-16,-2-16 1 0,0-17-36 0,-1-1 1 16,-2-12 10-16,-10-12 0 15,6 3 18-15</inkml:trace>
  <inkml:trace contextRef="#ctx0" brushRef="#br0" timeOffset="175139.093">26414 17390 139 0,'0'0'0'0,"18"27"3"16,-18-18 1-16,-3 6 3 0,0 4 0 16,-6 2-4-16,15 12 1 15,0 16 0-15,-3-9 1 32,10 11-5-32,2 1 0 15,3 6 1-15,0 2 0 0,1 10 0 0,2 0 0 16,0 0-1-1,-5-15 0-15,-7-16-5 0,3-2 0 16,-9-19-35-16,0 0 1 16,-3-9 14-16,0-9 1 15,0 0 2 1</inkml:trace>
  <inkml:trace contextRef="#ctx0" brushRef="#br0" timeOffset="175939.397">26408 17514 113 0,'0'31'0'16,"3"23"-3"-16,-3-54 0 31,-3-33-7-31,3 12 1 0,-3-10 1 16,-3 13 0-1,3 0 7-15,3 3 1 0,-3 12 0 16,3 3 0-16,-3-15 8 16,3 15 1-16,0 0 3 15,0 0 0-15,0 0-3 16,0 0 0-16,0 0-6 0,0 0 1 15,0 0 1-15,0 0 0 16,0 0-4-16,0 0 1 16,0 0-1-16,0 0 0 15,-3-13 0-15,3 13 0 16,-9-18 0-16,9 6 0 16,0-3 0-1,12-3 0-15,-3-4 6 16,15-11 0-16,4-4-7 15,11 4 0-15,13-4 2 0,3 19 1 16,6 0-3-16,0 21 0 16,-3 15 1-16,-13 10 0 15,1 8-1-15,-22-2 0 16,-12 8-1-16,-15-2 1 16,-21 5 0-16,3-11 0 15,-16-7 0-15,-5 3 0 0,-10-5-1 16,9-7 1-16,4-6 1 15,5-6 0-15,7-3-1 16,5 3 0-16,7-3 1 16,15-3 1-16,18 3 0 0,13-3 0 15,11 0-3-15,13 3 0 16,0 9 2-16,0 1 0 16,0-1-2-16,-7 12 0 15,-5 3 2-15,-16 7 0 16,-8 5-1-16,-16 1 0 31,-12 2 0-31,-16-2 1 0,-14 12 4 16,-13-10 0-16,-15-5-5 0,3-4 0 15,-6-9-1-15,15-5 1 16,3-4-20-16,22-12 1 16,6 9-14-16,5-12 0 15,7 0-24-15</inkml:trace>
  <inkml:trace contextRef="#ctx0" brushRef="#br0" timeOffset="176186.14">27352 17803 169 0,'-15'15'0'16,"-4"0"1"-16,10 13 0 16,-3 5 7-16,-6 13 0 15,-7-1-8-15,4 4 0 16,-3-6-15-16,12-1 0 0,3-15-15 16,2 4 0-16,-2-13 1 15,6-9 0-15,3 6 10 0</inkml:trace>
  <inkml:trace contextRef="#ctx0" brushRef="#br0" timeOffset="176940.585">28067 17247 108 0,'0'0'0'15,"-21"15"-12"-15,21-15 0 16,24 0-13-16,-11-3 1 0,-4 0 48 15,-9 3 1-15,18-3 5 0,-18 3 0 16,0 0-26-16,0 0 0 16,-24 18 0-16,-10 1 0 15,-8 2 4-15,-7 3 0 16,-6 10-9-16,9 11 1 31,-2 4 2-31,5 12 0 0,6-1-3 16,10-5 0-16,6 9 2 15,2-9 1-15,4-10-3 16,12 7 0-16,3-10 0 16,3 1 1-16,12-10-1 15,16-2 1-15,5 2-1 16,7-12 1-16,3-2 0 0,2-4 1 16,1-12-1-16,-9-3 0 15,-4-3 0-15,4-19 0 16,-4-11 2-16,-5 6 0 15,-4-7-4-15,-2 1 1 16,-4-1 2-16,-6 10 1 16,-3-3-3-16,0 9 0 0,-5-4 2 0,2 4 1 15,-3 0-2-15,-9 3 1 16,-3 6-1-16,-13-1 0 16,-8 7 0-16,0 6 0 15,-4 0-1-15,-8 13 0 16,-10 2 1-16,12 0 1 31,1 0-1-31,2 1 0 0,4 2 2 16,2-6 0-16,1 3-2 15,9-9 0-15,6-3-2 16,12-6 0-16,-16 0-30 16,16 0 0-16,0 0-13 15,16-15 1-15,-1-3 37 16</inkml:trace>
  <inkml:trace contextRef="#ctx0" brushRef="#br0" timeOffset="177302.479">28487 17116 183 0,'0'12'0'15,"-3"10"-1"-15,10 11 1 16,5 10-5-16,6 5 0 16,3 10 1-16,1 15 1 15,2 9 3-15,-6 0 0 0,0 6 1 16,-8-3 0-16,-4-3 0 15,-9 0 1-15,-10-6 2 16,-11-21 1-16,-9-3-4 16,-1-16 0-16,7-15 1 0,-4 1 0 15,-5-13-2-15,11-6 0 16,4-3-20-16,6-3 1 16,0 0-82-16</inkml:trace>
  <inkml:trace contextRef="#ctx0" brushRef="#br0" timeOffset="194684.447">24371 5715 101 0,'0'0'0'16,"22"-31"3"-16,-22 31 0 15,15 9 4-15,-15-9 1 16,3 10-2-16,-3-10 1 0,0 0-3 16,0 0 0-16,0 0-3 15,0 0 1-15,27-4 0 0,-8 1 0 16,5-6-1-16,6 3 1 15,7-9-1-15,6-3 1 16,8 0 2-16,4-4 1 16,3 1-5-16,9-6 1 15,0 5 2-15,6-11 0 16,9 6-3-16,0-4 0 0,10-2 1 16,8-4 0-16,4 10 0 15,21-6 1-15,18-1-2 16,0 1 0-16,6-1 1 15,-3 1 1-15,-3 2-2 16,-3-5 0-16,-12-7 2 16,-9 1 0-1,-4-10-4-15,1 1 1 16,0-4 1-16,6 0 0 16,5 1 2-16,-8-1 0 15,3-3-2-15,-6 9 1 16,2 4 1-16,4-1 0 15,0 10-4-15,-6-4 0 16,-4-2 3-16,1-4 1 0,3 4-4 0,2-4 0 16,7 4 4-16,-9 2 0 15,6-3-4-15,-7 7 0 16,-5 9 3-16,6-10 1 16,5 7-4-16,-5-1 1 15,-3 10 2-15,-7 3 1 31,-11 0-3-31,-28-1 1 0,-25 16 1 16,7-12 1-16,-9 0-5 16,-1 6 0-16,7-3 4 15,-16 12 1-15,-5-6-5 0,-7 3 1 16,-9 3 2-16,-9 0 0 16,0 0 3-16,-15 12 1 15,-3 15-7-15,-13-3 1 16,-18 13 3-16,-5-1 1 0,-13 10-3 15,-6-3 0-15,-10 8 3 16,-11-2 0-16,-13-1-5 16,-2 1 1-16,-4-9 5 15,-48 14 0-15,-25 10-3 16,6-3 0 0,1-10-1-16,5 1 0 15,13-9 2-15,-6 8 0 16,-1-5-1-16,10 3 0 15,2 11 0-15,-8-14 1 16,0 3-1-16,15-1 0 16,8-2 0-16,1 5 0 15,0 1 1-15,3-9 1 0,-6 2-2 0,6-2 1 16,0 2-1-16,3 1 0 16,3 3 0-16,1-4 0 15,-7 7 0-15,18-13 0 16,-3 7-1-16,12-7 0 15,7 1 1-15,2-4 1 32,7-2-2-32,18-4 0 15,9-9 1-15,9-2 1 0,3-7-1 16,13-3 0-16,5 3 3 16,7-6 0-16,8-6-5 15,4 3 0-15,3-3 2 16,15 0 0-16,9-9-1 15,12-6 0-15,7-3 3 0,17-4 0 16,7-8-3-16,3 3 0 16,6-4 2-16,6-2 1 15,0-4-4-15,21 1 1 16,6-7 3-16,7-2 0 16,2 5-4-16,41-11 1 15,23-7 2-15,-15 3 1 0,7 4-3 0,5-1 0 16,6 6 1-16,-2-5 0 15,-7-4-1-15,-2-3 1 16,-4-6 0-16,-6 10 1 16,-3 2-2-16,-3-3 1 15,-6 10 0-15,3-1 0 32,-6 4-1-32,-6-4 0 0,-9 3 0 15,-4-5 1-15,-2 2 2 16,-6 1 0-16,-7 5-3 15,4 1 1-15,-7 5 0 0,4-11 0 16,-10-1 0-16,-18 16 1 16,-18 11-1-16,6-2 0 15,-7 0 1-15,4 6 1 16,0 0-3-16,9 11 0 16,-3 1 1-16,-9 0 0 15,-6 3 0-15,-10 0 0 16,-15 0 0-16,1 0 0 0,-16 0 0 15,-9 0 0-15,18 3-2 32,-18-3 0-32,-6 22 2 0,-15-1 0 15,-16 9 1-15,-8-5 0 16,-13-4-2-16,-3 6 1 16,-3-2 1-16,-12 5 1 15,0-3-4-15,-16 4 1 16,-8-10 1-16,-7 12 0 15,-5-2-1-15,-7 2 1 0,3-2 1 16,-36 14 0-16,-28 1-2 16,10 2 1-16,-4 1 1 15,10-6 0-15,6-7-1 0,-4 1 0 16,-2-1 1-16,12 0 0 16,3 4-2-16,-13-4 1 31,-5 7-1-31,8-4 1 15,13 1 0-15,15-4 0 16,7-2 0-16,14-1 0 16,16 1 0-16,14-4 0 15,10 4-2-15,28-16 1 0,21-3-4 16,2 3 0-16,10-6-3 16,9-12 0-16,-18 9-64 0,18-9 1 15,0 0 73-15</inkml:trace>
  <inkml:trace contextRef="#ctx0" brushRef="#br0" timeOffset="197200.256">22953 1776 30 0,'-16'-9'0'31,"-8"3"6"-31,3-6 0 0,-1 6 2 0,7-3 1 16,3 6-1-16,12 3 0 15,-18 3-3-15,33 12 0 16,6 15 2-16,13 1 1 16,8-1 0-16,13 7 0 15,12 5-8-15,9 1 0 16,4-4 0-16,8 1 1 0,-3 5-1 16,16-2 1-16,8 9 0 15,37 17 0-15,22 17-1 16,-19-4 1-16,-3 6 2 15,-24-12 1-15,-28 9-2 16,-27-31 0-16,-30-17-2 16,-7-4 1-1,-6-11 0-15,-11-4 0 16,-13 0 3-16,-13-9 0 16,-20-9 0-16,-19-15 1 15,-18-15-4-15,-21-7 1 16,-10-5 1-16,-5-19 0 15,-7-3-2-15,-30-21 1 16,-24-21-2-16,8 11 0 0,7-2 2 0,6-3 0 16,15 12-2-16,12 12 0 15,16-3 0-15,15 15 1 16,18 15-1-16,30 28 0 16,22 3 0-16,18 18 0 15,0 0 1-15,36 27 0 16,16 16-1-16,15 2 0 0,15 10 1 15,13 6 0-15,14-4-1 16,34 26 0-16,28 11 0 16,-7-3 0-16,4 0 0 15,-7 0 0-15,0 13 0 16,-5-16 0-16,-1-9 0 16,-15 3 1-1,-9-9-1-15,-28-10 1 16,-27-5-2-16,-24-18 1 15,-31-22 0-15,-2-6 1 16,-16-3-1-16,-3-9 0 16,-22-9 0-16,-14-12 0 15,-19-10 0-15,-18-5 1 16,-18-4-2-16,-10-11 0 0,-8 2 3 0,-34-21 0 16,-25-12-3-16,19 6 1 15,3-12 1-15,12 15 0 16,12-3-2-16,31 9 0 15,21 10 0-15,27 17 1 16,22 10 2-16,3 8 0 31,8 1-3-31,7 6 0 0,0 0 3 16,3 15 0-16,19 0-2 16,14 15 1-16,13 6-3 15,18 16 0-15,12 11 3 16,21 7 0-16,16 6-2 15,36 24 1-15,28 12 0 0,-13-6 1 16,0 7-2-16,-2-19 1 16,-4-6 0-16,-30-7 0 15,-15-8 0-15,-22-12 0 16,-15-7 3 0,-27-18 0-16,-31-14-2 15,-3 2 1-15,-12-9-4 0,-21-12 1 16,-16-13-1-16,-29-11 0 15,-26-16 1-15,-42-21 1 16,-36-21 3-16,-25-6 1 16,-18-7-5-16,-3 16 1 15,0-3 4-15,18 18 0 16,12 12-4-16,28 9 0 16,12 19-6-16,30 0 1 15,22 17-8-15,21-5 1 0,0-3-101 16</inkml:trace>
  <inkml:trace contextRef="#ctx0" brushRef="#br0" timeOffset="-200723.568">2202 10796 101 0,'0'0'0'0,"0"-22"3"16,0 22 1-16,-9 22 3 15,3-4 0-15,-4-3-2 16,7 0 1-1,0 3-5-15,3-2 1 16,-6 2-1-16,12-9 0 16,-6 6 3-16,0-15 0 15,16 12-1-15,-16-12 0 16,15 6 3-16,-15-6 0 16,21-24-4-16,3-18 0 15,16-16 1-15,3-12 1 0,5-9-4 16,1-9 1-16,3-6 2 0,-7 2 1 15,1 1-5-15,-3 18 1 16,-7 9 2-16,1 7 1 16,2 2-4-16,-11 16 0 15,-10 8 1-15,-6 16 1 32,3 12-1-32,1 9 1 15,5 18-1-15,0 16 1 0,16 15-2 16,-4 5 1-16,4 22 3 15,-16 0 0-15,0 13-3 16,-11-10 0-16,-20 6-2 16,-2-3 0-16,-15 0 2 15,-10-15 0-15,-2-6 0 0,-16-12 0 16,-15-7 0-16,6-8 0 16,-9-7 0-16,-3-12 0 15,3-15 0-15,3-9 0 16,3-15 1-16,12-6 1 15,6-10-2-15,4-5 0 16,8-10-4-16,16-5 1 0,-4-4 1 16,25-6 1-16,16 6 1 0,8-27 1 15,13-9-3-15,26-34 0 16,23-30 1-16,-10 31 0 16,0 11 1-16,-21 34 1 15,-10 28-2-15,1-1 1 31,0 15 1-31,-1 19 1 0,-5 12-2 16,-7 9 0 0,4 9 0-16,-19 25 0 15,-15 20 0-15,-6 13 0 0,-15 21 2 16,-25 9 0-16,-14 16 1 16,-29 33 1-16,-20 21-4 15,-4-9 1-15,-3-6 1 0,7-18 1 16,12-22-3-16,11-21 0 15,10-21 1-15,18-27 1 16,4-25-7-16,2-12 1 16,12-21-33-16,-5-13 1 15,-4 1-40-15</inkml:trace>
</inkml:ink>
</file>

<file path=ppt/ink/ink5.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8-05-19T14:55:55.947"/>
    </inkml:context>
    <inkml:brush xml:id="br0">
      <inkml:brushProperty name="width" value="0.05292" units="cm"/>
      <inkml:brushProperty name="height" value="0.05292" units="cm"/>
      <inkml:brushProperty name="color" value="#FF0000"/>
    </inkml:brush>
  </inkml:definitions>
  <inkml:trace contextRef="#ctx0" brushRef="#br0">31485 15335 79 0,'0'0'0'0,"-18"-5"6"0,18 5 1 0,0 0 0 16,0 0 1-1,-7-8-6-15,7 8 1 16,-9-9 4-16,9 9 1 16,-6 6 0-16,-3 7 1 15,-4 5-9-15,-2 9 1 16,-7 6 0-16,4 6 0 0,-8 3-1 16,2 2 0-16,-3 0 0 0,-8 3 1 15,-2-1-1-15,-3-2 0 16,-4-2 0-16,-2-1 1 31,2-5-1-31,2 3 1 16,1-3-1-16,7-4 0 15,10-5 1-15,-2-1 1 0,8-3-1 16,-1-6 0-16,-3-8 0 16,-1 0 0-16,-7-5 0 15,12-4 1-15,0 0-2 16,5-4 1-16,7-1-1 0,-3-8 0 31,0-9 4-31,0-11 1 0,-8-9-5 0,-1 2 0 16,-6-8-1-16,-7-1 1 15,0 3-11-15,3 11 0 16,1 0-93-16</inkml:trace>
  <inkml:trace contextRef="#ctx0" brushRef="#br0" timeOffset="848.51">31410 17169 67 0,'0'0'0'15,"-9"36"0"-15,0-12 0 16,-4 6 5-16,-5 4 0 16,-6 10 8-16,2 4 0 15,-6 5-8-15,-3 6 0 16,-4 12-4-16,-7 8 1 15,-8 14-1-15,10-8 0 16,0-1 3-16,5-15 0 16,2-10-3-16,7-15 1 15,11-17 0-15,-1-5 1 0,5-9 1 16,-7-9 1-16,-3-8-3 16,-2-1 0-16,-3-12-1 15,-2 4 1-15,1-1-1 16,-1-3 0-16,6 5 0 15,-9-3 0-15,-6-2-2 16,3-1 0-16,-3-4-35 16,0-2 0-16,-3-1-12 0</inkml:trace>
</inkml:ink>
</file>

<file path=ppt/ink/ink6.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8-05-19T14:57:58.909"/>
    </inkml:context>
    <inkml:brush xml:id="br0">
      <inkml:brushProperty name="width" value="0.05292" units="cm"/>
      <inkml:brushProperty name="height" value="0.05292" units="cm"/>
      <inkml:brushProperty name="color" value="#FF0000"/>
    </inkml:brush>
  </inkml:definitions>
  <inkml:trace contextRef="#ctx0" brushRef="#br0">3078 11991 122 0,'0'12'0'16,"2"10"5"-16,-2-22 1 15,0 0 0-15,0 0 0 16,0 0 1-16,0 13 1 31,0 7 1-31,-2 11 0 16,1 10-8-16,-3 5 0 15,0 8-1-15,4 9 0 0,4 6 7 16,0 3 0-16,-4 1-7 16,5 13 1-16,4 9-1 0,-5-20 0 15,-4-9 1-15,0-25 1 16,0-19-3-16,-6-2 0 15,-1-7 1-15,2-8 0 16,-5-7-28-16,1-3 0 16,2-1-67-16</inkml:trace>
  <inkml:trace contextRef="#ctx0" brushRef="#br0" timeOffset="400.734">3473 11974 137 0,'-9'0'0'15,"-4"-2"6"-15,-5-1 0 16,-8-1 3-16,-5 2 1 16,-8 4-7-16,-9 5 0 0,-3 8 0 15,2 3 0-15,-8 6 3 16,7 0 0-16,1 3-8 15,6-5 1-15,5-3 1 0,7-5 0 16,3-3-5-16,10-3 0 16,3-5-42-1,6-6 0-15,0-1-2 0</inkml:trace>
  <inkml:trace contextRef="#ctx0" brushRef="#br0" timeOffset="669.421">3352 12337 164 0,'-13'2'0'16,"-9"-1"2"-16,-2 5 1 15,-3 3 2-15,-5 4 0 31,-4 3-4-31,-3-3 0 16,-1 0-1-16,7-6 1 16,5-1-1-16,10-1 0 15,1 3-2-15,8-1 1 16,4 2-31-16,7 2 0 16,7 2-16-16,4-4 0 0,-1 0 49 15</inkml:trace>
  <inkml:trace contextRef="#ctx0" brushRef="#br0" timeOffset="1115.488">3640 12496 159 0,'-13'2'0'0,"-5"3"7"0,-8 3 1 16,-2 3-8-16,-3 2 1 15,-5 1 0-15,8 5 0 16,1 2 4-16,-1 3 0 31,6 2-6-31,9 0 0 16,0-1 4-16,13-3 1 16,9 0-4-16,4-7 0 15,6-4 0-15,3-13 0 16,5-7-1-16,-5 0 0 15,-3-2 0-15,-3-4 1 0,-7-3 0 16,0 1 0-16,-3 3 0 0,-2 1 0 16,-3 4 0-16,-1 9 1 15,4-8-2-15,3 17 0 16,3 8 1-16,1-2 0 16,5 3 0-16,-3-3 0 15,-4-3-7-15,0-4 1 16,0-3-14-1,1-7 1-15,3-3-11 16,5-8 0-16,-3 0-16 16</inkml:trace>
  <inkml:trace contextRef="#ctx0" brushRef="#br0" timeOffset="1342.909">3779 12568 1 0,'0'0'0'0,"-13"16"56"16,13-16-5-16,10-18-41 0,-5 7 0 16,2 0 3-16,-1 2 1 15,-2-1-11-15,-4 10 1 16,3-9 5-16,-3 9 0 15,-13 17-1-15,-1 3 0 16,-3 9-8-16,-1 0 1 16,1 6 0-16,8 0 1 15,4 0-1-15,8 0 1 16,7 1-1-16,8-3 0 16,9-2-2-16,5-10 1 15,1-7-10-15,7-12 1 16,8-11-58-16,-2-13 0 15,-1 0 49-15</inkml:trace>
  <inkml:trace contextRef="#ctx0" brushRef="#br0" timeOffset="1587.55">4396 12100 178 0,'5'21'0'0,"-1"13"0"16,-4 10 1-16,0 11 0 16,2 8 1-16,1 10 0 15,1 15 0-15,2 12 1 16,-6-21 0-16,-2-9 0 16,0-26 0-16,0-19-11 0,-7-6 0 15,0-14-46-15,-10-12 0 16,3 0 15-16</inkml:trace>
  <inkml:trace contextRef="#ctx0" brushRef="#br0" timeOffset="1804.03">4621 12386 184 0,'-9'6'0'15,"-7"3"5"-15,1-9 0 16,-3-4-3-16,-10 6 0 15,-7 3-2-15,-9-1 1 16,-3 0-1-16,4 1 0 16,1 1-2-16,11 1 0 15,9 0-28-15,4 4 0 16,8 2-29-16,1-4 1 16,0 1 62-16</inkml:trace>
  <inkml:trace contextRef="#ctx0" brushRef="#br0" timeOffset="1993.742">4931 12421 178 0,'-12'-4'0'16,"-10"-3"2"-16,12 14 0 15,7 8-11-15,1-4 0 16,2 0-108-16</inkml:trace>
  <inkml:trace contextRef="#ctx0" brushRef="#br0" timeOffset="2130.959">4878 12692 187 0,'0'-15'0'16,"0"-8"2"-16,0 23 0 15,4 20-2-15,-2-9 0 16,1 2-36-16,1-4 0 16,-2 0-41-16</inkml:trace>
  <inkml:trace contextRef="#ctx0" brushRef="#br0" timeOffset="2887.234">5685 12883 133 0,'0'0'0'16,"-29"11"3"-1,16-6 1-15,4 1 11 16,0-1 1-16,5-1-16 0,4-4 1 16,0 0 4-1,0 0 0-15,13-6-2 16,5-14 1-16,10-11-1 0,-1-8 0 16,3-8-3-16,3-14 0 15,-2-8 1-15,-3-8 0 16,-3-9-1-16,-1-15 0 15,-2-13 1-15,-7 23 1 16,1 12-1-16,-10 26 0 16,-3 24-1-16,1 5 0 0,-4 13 1 15,11 15 0-15,4 14-1 16,5 17 0 0,7 18 0-16,-3 9 0 15,4 11 1-15,5 26 0 16,4 20 0-16,-8-22 1 15,0-7-2-15,-7-18 1 16,-3-17 0-16,-8-17 0 16,-4-18-1-16,-5-5 0 15,-2-8-28-15,0-7 0 0,0 0-79 16</inkml:trace>
  <inkml:trace contextRef="#ctx0" brushRef="#br0" timeOffset="3087.833">6192 12553 192 0,'-41'2'0'0,"-28"5"0"0,-27 4 0 16,14-7 0-16,-3-4-22 15,19-8 0-15,0 1-80 31</inkml:trace>
  <inkml:trace contextRef="#ctx0" brushRef="#br0" timeOffset="3741.533">7188 12029 135 0,'0'0'0'16,"-9"20"0"-16,5-11 1 15,0-1 7-15,-1 10 1 31,-1 8-5-31,-1 10 1 0,2 10-4 16,-5 9 1-16,-2 7 2 16,4 4 0-16,1 4-1 15,7-2 1-15,4-1 1 16,10 8 0 0,5 6-2-16,-7-30 0 0,3-18-1 15,3-11 0-15,3-11-1 0,12-9 0 31,3-9-1-31,5-4 0 0,1-8-24 16,-4 1 1-16,-3 0-84 16</inkml:trace>
  <inkml:trace contextRef="#ctx0" brushRef="#br0" timeOffset="3990.285">7333 12372 176 0,'-11'1'0'0,"-6"1"1"0,-10 5 1 15,-14 6 0-15,-3-4 0 0,-5 1-1 16,-1-1 1-16,-1 0 1 16,11-2 1-16,5 1-9 15,16-1 0-15,10 0-60 16,15 6 0-16,14 2 64 15,9-4 0-15,1 0-34 16</inkml:trace>
  <inkml:trace contextRef="#ctx0" brushRef="#br0" timeOffset="4336.236">7637 12553 191 0,'-7'7'0'0,"-4"4"-4"0,2 6 1 16,2 3 3-16,-1 2 0 0,3 3-2 15,3-1 0-15,2 2 2 16,0-8 0-16,0-3 1 31,2-6 0-31,1-5 3 0,-3-4 1 0,10-13-5 16,-1-9 0-16,0-9 0 15,4-2 1-15,1-6 0 32,5 6 1-32,3 4-1 0,7 0 0 0,6 1-2 15,0 8 1-15,0 4-8 16,-2 5 0 0,2 3-27-16,-4 5 1 15,4 3-3-15,-6 3 1 16,0 1 20-16</inkml:trace>
  <inkml:trace contextRef="#ctx0" brushRef="#br0" timeOffset="4769.37">8034 12677 74 0,'0'-9'0'16,"0"-5"30"-16,7 10 0 0,4 8-26 15,2-4 1-15,2 0 2 16,8-4 1-16,9-2-4 16,-3-5 0-16,2-1-4 15,-5-3 0-15,-2-2 0 0,-10-8 0 16,-4-6 0-1,-14 1 0-15,-9-1 0 0,-9 6 0 16,-7 3 0-16,-3 5 0 16,-4 8 0-16,5 16 1 15,-1 13-1-15,12 10 0 16,9 10 0-16,11 0 0 16,9 6 1-16,13-6 1 15,6-3-2-15,7-8 0 0,5-5 3 0,2-5 1 31,2-5-5-31,-7-6 0 16,-6-5-43-16,-5-12 1 16,-2-7 25-16,-10-3 0 15,3 1-13-15</inkml:trace>
  <inkml:trace contextRef="#ctx0" brushRef="#br0" timeOffset="5131.127">8476 12626 152 0,'-9'0'0'16,"-6"-2"1"-16,22 0 1 15,12 2 1-15,5-9 1 0,9-4-4 0,1-1 0 16,5-3 5-16,-4-1 0 16,0 0-4-16,-8-10 0 15,-3-5 0-15,-6 6 0 16,-7 1-1-1,-9 0 0-15,-9 3 0 16,-11 10 0-16,-10 9-1 16,-3 12 1-16,-4 10 0 0,4 6 1 15,1 5 6-15,12 0 0 16,9 4-4-16,9 4 0 16,11 3-2-16,13-5 1 15,12 0 0-15,5-8 0 16,8-5-1-16,-5-9 1 15,-3-6-1-15,-1-14 0 16,2-9-1-16,-9-8 0 16,-2-7-6-16,-5 3 1 15,-4 1-138-15</inkml:trace>
  <inkml:trace contextRef="#ctx0" brushRef="#br0" timeOffset="6319.824">9824 12350 138 0,'0'0'0'0,"33"3"0"16,-25-10 0-16,-7-8 2 16,3 4 0-16,0 2 0 15,3 2 1-15,0 3-1 16,3 2 0-16,1 2-1 15,2 8 0-15,1 3 1 16,1 12 0-16,-2 10-1 16,-8-2 0-16,-3 4-1 15,-11-2 1-15,-15 2 0 16,-7-6 0-16,-11-1 7 0,-8-12 1 16,-9-5-10-16,3-9 1 15,-3-6 1-15,9-8 0 16,4-10 2-16,10-6 1 0,5-7-4 15,14-3 1-15,13-6-5 16,14 4 1 0,12 1 1-16,7 6 1 0,11 6-3 0,8 8 1 15,11 8-38-15,-6 8 0 32,2 5 11-32,5 9 0 15,1 0 19-15</inkml:trace>
  <inkml:trace contextRef="#ctx0" brushRef="#br0" timeOffset="6738.336">10129 12203 165 0,'2'13'0'15,"1"7"0"-15,-3-20 0 16,0 0 0-16,0 0 0 15,0 0 0-15,0 0 0 16,6 16 0-16,-3 3 0 0,1 8 0 31,3 6 0-31,1 9 0 16,-1-5 1-16,2 0-1 0,-3-10 0 16,-1-3 1-16,-1-8 1 15,0-5 1-15,-2-3 0 16,-1-6 3-16,1-13 1 15,2-10-7-15,5-8 0 16,6-8-1-16,9 1 0 16,5-3 1-16,6 5 1 15,7 2 3-15,-4 12 0 0,1 11-4 16,3 13 0-16,0 10 0 16,-7 10 0-16,-7 11 2 15,-8 0 0-15,-7 1-3 16,-10-3 1-16,-6-3-1 0,-1-8 1 15,-1-8-36-15,3-3 1 16,0 0-47-16</inkml:trace>
  <inkml:trace contextRef="#ctx0" brushRef="#br0" timeOffset="7607.481">11741 12240 147 0,'0'0'0'16,"-9"-10"2"-16,-4-1 0 15,-5-1 9 1,2-1 0-16,-1 0-11 16,2 2 0-16,3 4 0 0,1 5 0 15,1 6 5-15,3 7 0 16,0 7-5 0,-1 6 1-16,3 7 2 15,-1-4 1-15,-1-1-4 0,1 9 1 16,3 5 0-1,-5-2 0-15,-1 1-1 0,2-10 0 16,-2-5 1-16,1-6 0 16,1-7 0-16,0-3 0 15,1-5-1-15,6-14 1 16,4-12-1-16,1-10 1 0,5-11 0 0,4 0 0 16,6-4-1-1,1 4 1-15,2 2-1 0,3 5 1 16,4 6-1-16,3 13 1 31,1 9-1-31,-1 9 0 0,0 7 0 0,-1 8 0 31,-5 8 0-31,-5 10 0 16,-5 11 0-16,-1 2 1 0,-3 5-1 16,-4-5 1-16,-3-2-1 15,-3-7 0-15,-1-8 0 16,-4-1 0-16,-3-5-5 15,-2-6 0-15,-3-4-10 16,3-6 1-16,0 0-105 0</inkml:trace>
  <inkml:trace contextRef="#ctx0" brushRef="#br0" timeOffset="8368.492">12802 12240 162 0,'0'0'0'0,"9"-6"0"0,-9 6 0 15,2-7 0-15,-2 7 0 16,0 0 1-16,0 0 0 15,-8-9 2-15,8 9 0 16,-11-11 4-16,11 11 1 16,-7-6-8-16,7 6 0 15,2 17 0-15,11 8 1 16,5 12 0-16,4 3 0 16,6 6 3-16,-1-4 0 15,3 0-4-15,-5-7 1 0,-1-4 1 16,0-5 0-16,-2-6-1 0,-2-7 1 15,-3-8-1-15,3-5 0 32,0-5 0-32,-2-10 0 15,1-5-1-15,-3-4 1 16,-3-5-1-16,2-4 1 16,-2-6-1-16,-2-1 0 15,-2-4 0-15,11 4 0 16,6 0-2-16,-8 10 1 15,-2 10-9-15,3 7 0 0,1 10-30 16,2 10 1-16,0 0-29 16</inkml:trace>
  <inkml:trace contextRef="#ctx0" brushRef="#br0" timeOffset="8770.169">13426 12491 134 0,'11'0'0'16,"9"0"5"-16,-9 0 1 15,-2 0-2-15,0-4 1 16,0-2-3-16,10-3 0 16,3-2 5-16,0-7 0 15,2-8-4-15,-6 6 0 16,-3 2-3-16,-4 1 0 15,-2 1 0-15,-7-6 0 16,-8-4 0-16,-9 8 0 0,-8 3 0 0,-10 12 0 16,-10 10-1-16,1 6 1 15,-6 7 0-15,12 4 1 16,3 7-2-16,14-2 1 31,10 2 1-31,13 2 0 0,11 2-1 0,10-4 0 31,14-1 5-31,5-8 0 0,9-4-8 0,0-11 1 16,2-9-13-16,-11-5 1 16,-5-6-52-16,3 0 0 15,0 1 69-15</inkml:trace>
  <inkml:trace contextRef="#ctx0" brushRef="#br0" timeOffset="9077.328">13930 12304 136 0,'0'16'0'0,"0"10"1"15,0-26 0 1,7-13 1-16,-3 4 0 16,0 0-1-16,-4 9 0 15,5-9 0-15,1 20 1 16,3 9-1-16,2 7 1 16,0 10-2-16,2-4 1 15,0 2 3-15,-2-10 1 16,0-3-2-16,-4-5 0 15,-1-6 5-15,-6-11 1 16,0-13-9-16,-2-11 1 0,-4-11-1 0,3-3 0 31,1-8 3-31,7 2 1 0,6 0-4 0,6 6 0 16,3 1-1-16,7 8 1 16,6 3-28-16,8 10 0 15,-1-1-62-15</inkml:trace>
  <inkml:trace contextRef="#ctx0" brushRef="#br0" timeOffset="9371.241">14644 11641 164 0,'3'12'0'0,"3"9"0"0,-6 2 0 16,-4 5 0-16,-3 3 0 16,-2 6 0-16,-4 5 0 15,-2 4 1-15,-1 7 0 16,-4 7-1-16,5 2 1 16,2 6-1-16,-3 20 0 15,-5 15 1-15,5-25 0 16,1-10 0-16,8-26 0 15,3-21-1-15,0-5 0 16,1-9-34-16,3-7 1 16,0 0-33-16</inkml:trace>
  <inkml:trace contextRef="#ctx0" brushRef="#br0" timeOffset="9636.639">14724 12003 173 0,'-5'11'0'0,"-6"9"-1"15,7-10 1-15,4-7 0 16,0-3 0-16,-7 8 2 16,-11 1 0-16,-10 2 0 15,-9 2 0-15,-10 3-2 16,-3 1 0-16,-3-1-1 15,-2-1 1-15,-4-1-5 0,12-3 1 16,6-1-9 0,12-3 0-16,-1 0-88 0</inkml:trace>
  <inkml:trace contextRef="#ctx0" brushRef="#br0" timeOffset="9846.984">14989 12269 156 0,'0'0'0'15,"-8"7"0"-15,6 10 0 16,1 8 0-16,-3 3 0 16,-3 3 0-16,-4-2 0 15,-2 2-9-15,4-9 1 16,-1-5-46-16,5-6 1 15,-1 0 46-15</inkml:trace>
  <inkml:trace contextRef="#ctx0" brushRef="#br0" timeOffset="10005.027">15000 11991 152 0,'18'-13'-1'16,"-9"5"0"-16,0 1-58 0,1 0 0 16,-1-1 53-16</inkml:trace>
  <inkml:trace contextRef="#ctx0" brushRef="#br0" timeOffset="10384.601">15572 12174 167 0,'-11'-2'0'0,"-9"-2"0"0,13-3 0 15,5-4 0-15,-13 4 0 16,-5 1 0-16,-11 8 0 16,-12 3-1-1,1 6 1-15,-4 8 0 16,8 3 0-16,3 3 0 16,9 6 0-16,10 4 0 15,14 4 0-15,13 1 0 16,13-7 1-16,13-2 0 15,-1-7 0-15,3-8-1 16,1-3 0-16,0-5-7 16,-5-1 0-16,0 0-104 0</inkml:trace>
  <inkml:trace contextRef="#ctx0" brushRef="#br0" timeOffset="10801.597">15691 12372 69 0,'-3'12'0'16,"-3"12"13"-16,15-17 0 15,11-7-6-15,-5 0 0 0,-2-3 2 0,0-1 0 16,-2-1-2-16,9-3 0 16,8 1-1-16,-3-4 0 15,1-2-3-15,5-7 0 31,4-6-3-31,-6 4 1 16,-3 2 3-16,-6 4 0 16,-7 3-4-16,-6 0 0 0,-5 4 1 15,-13-2 1-15,-11 0-2 16,-5 2 0-16,-10 3 0 16,-3 6 0-16,-6 6 1 15,11-1 0-15,7 4 1 0,12 1 0 16,7 1 0-16,12 5 0 15,14 6-3-15,3 2 0 16,8 2 1-16,5-8 0 16,3-2-1-16,5-1 0 15,1-4-4-15,6-2 0 16,5 0-37-16,0 2 1 0,0 0-8 16</inkml:trace>
  <inkml:trace contextRef="#ctx0" brushRef="#br0" timeOffset="11148.947">16686 12269 138 0,'-22'5'0'15,"-17"6"1"-15,34-20 0 16,16-11-1-16,-28 5 0 16,-10 1 0-16,10 5 0 0,4 5 0 15,-5 8 0-15,-2 8 0 16,1 1 1-16,1 6-1 15,9-1 1-15,3 0 2 16,8 6 0-16,6 2 0 0,10-1 1 16,9 1 6-16,-6-8 0 15,-3-3-10-15,0-4 0 16,-1-4 1-16,-1 1 1 16,1-1-3-16,-3 4 0 15,-3 2 1-15,-9 9 1 16,-9 7 0-1,-10-1 0-15,-10-1 0 16,-8-9 1-16,-11-5-4 0,2-11 0 16,-4-11-21-16,3 0 1 15,-1-1-69-15</inkml:trace>
  <inkml:trace contextRef="#ctx0" brushRef="#br0" timeOffset="12077.427">17865 11507 136 0,'-3'7'0'0,"-5"6"0"0,1-9 0 16,-2-4 0-16,0 2 1 16,-2-1-1-16,1 10 0 15,-1 8 1-15,2 16 1 16,0 14 0-16,5 11 0 16,6 16 0-16,7 4 0 15,6 8 0-15,11 16 1 16,7 16 0-16,-9-22 0 15,-2-8 0 1,-2-29 1-16,-2-21 6 16,-9-16 1-16,-9-19-12 0,0-5 0 15,-3-24 4-15,6-1 0 16,5-8-5-16,1-2 0 16,2-2 5-16,5 4 0 15,3 4-2-15,1 2 0 16,2 3-1-16,-6 5 0 15,-5 5 0-15,4 8 0 16,2 10 0-16,-6 9 0 0,-4 7 0 16,2 13 0-16,-1 11-4 15,-1-11 1-15,-2-2-1 0,3-5 1 16,-3-4 1-16,4-8 0 16,1-5-35-16,-1-5 1 15,0 0-30-15</inkml:trace>
  <inkml:trace contextRef="#ctx0" brushRef="#br0" timeOffset="12484.545">18584 12181 145 0,'-7'6'0'0,"-6"3"0"0,13-9 0 16,0 0 0-16,0 0 0 15,0 0 0-15,-11 0 1 16,-7-2 0-16,-10 7 0 16,-10 4-1-1,-1 6 0-15,-1 7 0 16,5 0 1-16,2 2 0 0,4 2 1 16,3-1-1-16,22 3 1 15,17-1 3 1,7-7 0-16,12-3-1 0,-1-15 1 15,2-10-5-15,-2-5 0 16,-2-7 0-16,-5-7 0 16,-5-8 0-16,-3 8 0 15,-3 1 0-15,-4 8 0 16,-3 5 0-16,5 18 0 16,3 14-1-16,-6 10 1 0,-7 13 0 15,14-2 0-15,5 2 0 16,4-3 0-16,2-4-6 15,-4-10 0-15,0 1-110 16</inkml:trace>
  <inkml:trace contextRef="#ctx0" brushRef="#br0" timeOffset="12859.679">19168 12188 161 0,'-2'-14'0'16,"-2"-10"0"-1,-1 7 0-15,-1 3 0 16,-8-3 0-16,-8 3 0 16,-2 4 0-16,-4 7 0 0,-1 5 0 15,-4 3 0-15,4 8 0 16,-1 5-1-16,8 1 1 16,6 3 0-16,5 3 1 15,3 4-1-15,14-1 0 16,9 1 0-16,8-5 1 15,10-4 7-15,6-1 1 16,5-1-9-16,-4 6 0 0,1 1 3 16,-10 10 0-16,-7 5-3 15,-11 1 1-15,-12 1-1 16,-15-7 1-16,-14-2-1 0,-8-13 0 16,-14-7 0-16,-7-12 0 31,-7-10 0-31,3-4 0 15,-1-3-45-15,14 3 0 16,1 0-13-16</inkml:trace>
  <inkml:trace contextRef="#ctx0" brushRef="#br0" timeOffset="14607.436">3565 13885 139 0,'0'0'0'15,"9"-11"1"-15,-9 11 1 16,0 0 1-16,0 0 0 16,7 3 2-16,2-1 1 15,0-2 3-15,13-5 1 0,10-1-10 16,1-7 0-16,11-5 4 16,-11 0 1-16,-2-4-6 0,-5-4 1 31,-4-3 0-31,-17 1 0 15,-5 1-1-15,-16 7 0 0,-8 5 1 16,-7 9 0-16,-2 8-2 0,-2 9 0 16,-6 9 2-16,14 8 1 15,5 8 2 1,3 5 0-16,10 5-1 16,13-6 1-16,7 0-1 0,9-9 0 15,8-3-1-15,5-4 1 16,7-6-2-16,4-5 0 15,6-4-9-15,1-4 0 16,0 1-121-16</inkml:trace>
  <inkml:trace contextRef="#ctx0" brushRef="#br0" timeOffset="14860.194">4176 13721 165 0,'9'11'0'16,"13"10"0"-16,-2-1 0 31,6 4 2-31,-3 5 0 0,3 6-1 0,5 0 0 16,4 8 7-16,4-4 0 31,5-1-10-31,-13-10 0 0,0-8-12 15,-9-2 1-15,-2-1-97 16</inkml:trace>
  <inkml:trace contextRef="#ctx0" brushRef="#br0" timeOffset="15101.461">4491 13831 203 0,'-9'10'0'0,"-8"6"0"0,-3 1 0 16,-2 5 0-16,-5 1 0 0,-1 5 0 15,2-1 0 1,-1 4-2-16,9-9 1 16,-1-3-1-16,6-6 1 15,1-4-33-15,2-2 0 16,5-3-17-16,5-4 0 15,0 0 47-15</inkml:trace>
  <inkml:trace contextRef="#ctx0" brushRef="#br0" timeOffset="15539.484">5008 13765 193 0,'-12'10'0'15,"-7"4"-4"-15,-8 5 1 16,-10 4 3 0,2 5 1-16,-5 3-1 15,3-2 0-15,2 2 2 16,11-1 1-16,6 5-5 15,14-8 0-15,6-5 2 0,15-2 0 16,10-5 0-16,4-13 0 16,10-10 0-1,-8-8 1-15,5-10-3 0,-10-3 1 16,-4-6 2-16,-2 6 1 16,-6 1-2-16,-3 4 0 0,-4 6 0 15,-3 7 0-15,-3 8-2 16,3 10 1-16,-2 8 1 0,1 6 1 31,2 3-1-31,4 0 0 16,6 2 1-16,-6-8 0 15,2-3-10-15,0-6 1 16,0-5-70-16,9-8 0 16,1 4 89-16</inkml:trace>
  <inkml:trace contextRef="#ctx0" brushRef="#br0" timeOffset="15784.29">5539 13714 187 0,'-17'9'0'0,"-10"8"0"0,10-6 1 15,4-2 3-15,-1 6 0 16,-1-1-5-16,-7 10 1 16,-9 4 1-1,3-1 1-15,-1 1-1 0,14 1 0 16,10-4-1-1,6 1 0-15,16-2 0 0,5-4 0 0,6-2-1 16,6-7 0-16,5-3-3 16,3-12 0-16,4-7-32 0,0-7 0 31,-2-1-40-31</inkml:trace>
  <inkml:trace contextRef="#ctx0" brushRef="#br0" timeOffset="16024.564">6036 13355 169 0,'0'13'0'16,"3"5"3"-16,-1 2 1 0,6 2-3 16,-3 10 1-16,1 8 2 0,-3 4 0 15,1 7 1-15,-2 4 0 16,-4 6-5-16,2-5 0 31,0 5-1-31,0-15 1 0,0-6-7 0,0-11 0 16,-4-9-30-16,1-7 0 31,-3-6 0-31,6-7 1 0,0 0 22 16</inkml:trace>
  <inkml:trace contextRef="#ctx0" brushRef="#br0" timeOffset="16225.092">6293 13672 207 0,'-15'7'0'0,"-16"4"0"15,-4 4 0-15,-9 5 0 16,2-5 0-16,-8-1-1 16,6-3 1-1,2 0-3-15,11-3 1 0,9-5-19 16,7-3 0-16,2 0-90 15</inkml:trace>
  <inkml:trace contextRef="#ctx0" brushRef="#br0" timeOffset="16477.396">6485 13342 162 0,'-5'8'0'0,"-3"6"0"16,5 3 1-16,1 3 4 15,-5 6 0-15,-3 5-5 16,-1 7 0-16,-1 10 1 16,-1 1 1-16,-2 4-3 0,8 1 1 15,3 0 0-15,4-11 0 0,4-7-10 16,10-10 0-16,8-8-53 31,6-16 1-31,1 0 58 16</inkml:trace>
  <inkml:trace contextRef="#ctx0" brushRef="#br0" timeOffset="16984.066">6678 13672 145 0,'0'11'0'16,"0"13"2"-16,5-15 0 0,1-4 3 0,-6-5 0 31,13 10 0-31,-4 4 1 16,-5 6-6-16,1 4 0 0,-1 6 1 0,1-1 0 15,3 4 5-15,3-8 1 16,3-4-7-16,10-9 1 31,7-4 0-31,2-14 1 0,4-8-2 16,-4-10 0-16,0-9 0 0,-5-7 0 31,-10-8-1-31,-3 9 1 16,1 5 0-16,-7 8 0 15,1 6 3-15,1 16 1 0,1 15-5 16,1 24 0-16,0 20 1 0,-4 20 1 16,-5 17 1-16,-8 29 0 15,-10 23-1 1,-8-28 0-16,-10-6-1 0,-8-34 0 15,-13-24 1 1,11-28 0-16,1-28-1 16,10-24 1-16,4-25-1 0,14-5 1 15,13-14 0-15,5 14 0 16,12 3-1-16,19-8 1 16,19-3-2-16,8 15 1 0,10 11-2 0,4 18 0 15,6 15-26-15,-10 12 0 16,-1 13-38-16,-28-3 1 31,2 0 73-31</inkml:trace>
  <inkml:trace contextRef="#ctx0" brushRef="#br0" timeOffset="17816.945">8094 13533 134 0,'0'0'0'0,"0"0"3"15,0 0 1-15,0 0-2 16,0 0 1-16,0 25 0 16,4-3 0-16,-4 8-1 15,2 6 0-15,-2 7-1 16,-2-1 0-16,-2 2 0 15,2-8 1-15,1-1 3 16,1-9 0-16,0-8-5 16,0-5 0-16,1-4 2 15,7-18 1-15,3-15-3 0,7-7 0 16,4-9 0-16,7-1 0 16,6 1 0-16,-2 3 0 15,2 4 3-15,2 10 1 16,3 8-5-16,-1 11 0 15,-1 12 4-15,-5 8 1 16,-5 12-4-16,-4 6 0 16,-6 10 4-16,-3-5 0 15,-6 1-4-15,-2-11 0 16,-3-5-10-16,0-5 0 16,-3-5-39-16,3-5 0 15,-4-1 6-15</inkml:trace>
  <inkml:trace contextRef="#ctx0" brushRef="#br0" timeOffset="18027.583">8916 13802 187 0,'0'0'0'0,"0"0"0"15,0 0 1-15,0 0-2 16,0 0 0-16,0 0 1 16,0 0 0-16,20-7-2 15,-5 1 0-15,2 1-4 16,1-3 1-16,0-1-119 0</inkml:trace>
  <inkml:trace contextRef="#ctx0" brushRef="#br0" timeOffset="18348.641">9456 13372 170 0,'-10'11'0'0,"-6"9"3"16,8-13 1-16,5-5-3 15,3-2 0 1,0 7-1-16,0 17 0 0,2 15 6 16,3 8 1-1,-3 10-9-15,2 5 1 16,1 8 1-16,1-10 1 16,1-3-1-16,-1-11 1 15,-3-10-1-15,1-6 0 0,0-10 0 16,-3-7 0-16,-1-2-43 15,0-11 0-15,0 0-22 16</inkml:trace>
  <inkml:trace contextRef="#ctx0" brushRef="#br0" timeOffset="19044.031">10597 13751 147 0,'0'0'-1'0,"0"0"1"16,0 0 1-16,0 0 0 0,0 0 2 16,0 0 1-16,33-19 4 15,-9 5 0 1,3-4-7-16,-5-10 1 15,-4-5-2-15,-5 4 0 16,-7 1-1-16,-10 3 1 16,-9-1 0-16,-5 6 1 15,-10 5-1-15,-5 8 0 16,-5 5 0-16,-1 6 0 16,1 5 0-16,5 6 1 15,5 5 0-15,8 7 1 16,7 8-2-16,13-2 0 15,13 0 5-15,5 0 0 16,6 2-4-16,0-10 1 0,0-3-2 0,9-7 1 16,4-4-8-16,3-6 1 31,2-3-3-31,2-5 1 0,2-5-68 0,0 5 0 16,0-1 91-16</inkml:trace>
  <inkml:trace contextRef="#ctx0" brushRef="#br0" timeOffset="19528.431">11352 13628 153 0,'-16'2'0'0,"-12"7"0"16,14-7 0-1,3-2 0-15,2 0 1 16,-1 0-1-16,-15 2 1 15,-14 3-1-15,-1 1 1 16,-6 1 0-16,6 0 0 16,1 1 2-16,12-1 0 15,5 6-3-15,9 2 0 16,9 5 0-16,13-4 1 16,10 1 2-16,8-10 0 15,10-5-3-15,-1-11 0 16,3-10 0-16,0-12 0 15,1-13 0-15,-5-7 0 16,-4-11 0-16,-5-2 0 16,-8-2 0-16,-3 3 0 15,-4 1 0-15,-11 9 1 0,-8 5 2 16,5 15 0-16,1 11-3 16,2 22 1-1,11 9 2-15,-8 23 0 0,1 15-3 16,2 6 0-16,-1 8 0 15,4-1 1-15,2 4-1 16,-3-7 0-16,-1-6-1 16,-1-10 1-16,-1-12-21 0,1-7 0 15,-3-7-46 1,6-6 1-16,1 0 78 0</inkml:trace>
  <inkml:trace contextRef="#ctx0" brushRef="#br0" timeOffset="20028.702">11879 13621 153 0,'-24'0'0'32,"-16"0"1"-32,29-15 1 0,13-7 1 0,-1 6 1 15,3 1-3-15,-11 2 0 16,-8 2 3-16,-9 7 1 31,-7 6-5-31,-2 2 1 0,-2 3-1 16,2 4 0-16,-2 6 2 15,10-3 0 1,6 3-2-16,12 3 0 0,11 2 0 16,7-4 1-16,9-1 0 15,5-8 0-15,9-5-1 16,-7-8 0-16,1-3 1 0,-6-13 1 16,-2-12 0-16,-6 7 0 31,-3-3-3-31,-3 8 1 0,-3 4 0 0,3 8 0 15,-1 8 3 1,6 19 1-16,5 17-6 16,-3 17 1-16,-1 17 3 15,-2 9 0-15,-3 11-2 0,-7 8 0 16,-8 12 0-16,-9-22 1 16,-10-13-1-1,-14-25 0-15,-12-26 1 0,12-21 1 16,6-19-2-16,0-10 0 15,4-10 0-15,10-1 0 16,10-5 0-16,11 0 0 16,9 0-2-16,7 1 1 0,8 3-12 15,4 3 1 1,-1 0-111-16</inkml:trace>
  <inkml:trace contextRef="#ctx0" brushRef="#br0" timeOffset="20470.029">12018 13714 136 0,'-5'9'0'31,"-4"8"0"-31,9-17 1 0,14 7 4 0,-4-7 0 16,1-2-2-16,1 0 0 15,1-1 2 1,13-3 0-16,7-3 0 0,0 0 1 16,2-2-7-16,-2-2 1 0,0-1 1 15,0-5 1-15,2-1 1 32,-9 4 1-32,-4-1-5 15,-6 1 1-15,-7-1 3 0,-14-3 1 16,-12 0-5-16,-5 3 0 15,-9 3 1-15,-4 8 0 16,-5 8 0-16,3 7 0 16,2 9 0-16,8 8 0 15,5 9 1-15,11 2 0 16,9 3-1-16,9-3 0 16,12-3 0-16,3-4 1 15,5-7-3-15,8-8 1 16,5-6-26-16,10-1 0 15,-1-1-63-15</inkml:trace>
  <inkml:trace contextRef="#ctx0" brushRef="#br0" timeOffset="20868.942">13216 13430 150 0,'-12'2'0'0,"-10"0"0"16,-4-6 1-16,-5-3 0 16,-4 5 1-16,-4 2-1 0,4 4 1 0,2 3-1 15,-1 0 0-15,-3 8 2 16,9-4 0-16,5-2-2 31,6 0 0-31,4 1-1 0,8 1 0 16,5 0 5-16,9 5 0 15,6 6-5-15,8 0 0 16,10 0 0-16,4 2 0 16,5 1 1-16,-5 3 1 15,-2 3 3-15,-9 0 1 16,-10 0-6-16,-14-3 0 0,-11-8 0 0,-17-7 1 16,-13-6 0-16,-12-9 1 31,-13-5-2-31,5-6 0 0,0-3-7 0,8-1 1 31,3-1-20-31,14 5 1 16,-1 0-64-16</inkml:trace>
  <inkml:trace contextRef="#ctx0" brushRef="#br0" timeOffset="21029.872">13613 13927 172 0,'-11'0'0'15,"-6"0"-3"1,3 0 1-16,-1 0-119 0</inkml:trace>
  <inkml:trace contextRef="#ctx0" brushRef="#br0" timeOffset="80475.705">2578 15343 90 0,'0'0'0'0,"-6"-8"5"16,6 8 0-16,-13-3 7 16,13 3 1-1,0 0-11-15,0 0 0 0,4-8 1 16,-4 1 0-16,5 0 2 15,5-8 0-15,8 2-5 0,8-2 1 32,7-1 2-32,5 14 0 0,8 8 2 0,-4 12 0 15,6 13-4-15,-6 9 1 32,-1 10 0-32,-10 3 1 15,-6 4 0-15,-15 1 0 16,-10 1 6-16,-22-11 1 15,-19-6-10-15,-23 0 0 16,-26-4 0-16,2-16 0 0,-7-14 0 16,14-16 0-16,13-8 0 15,9-8 0-15,10-7 0 0,12-9 0 16,10-8 0-16,10 10 0 16,12 1-2-16,5-3 1 0,5-8-9 15,12 2 1-15,6-1-9 16,12 15 0-1,2 1-77-15</inkml:trace>
  <inkml:trace contextRef="#ctx0" brushRef="#br0" timeOffset="80968.636">3005 15504 144 0,'0'0'0'16,"0"0"3"-16,0 0 0 31,4 9-1-31,1 4 1 0,4 12 0 0,1 3 0 16,2 10 3-16,1 3 0 15,-2 4 2 1,-2-10 0-16,2-4-9 16,-5-3 1-16,-2-12 3 15,-3 1 0-15,-1-8-6 16,0-9 0-16,0-7 4 0,0-14 0 0,0-11-3 16,4-1 1-16,2-6 4 31,1 4 0-31,-2 0-4 0,12 4 0 15,1 4 3-15,1 5 0 16,-1 9-4-16,10 8 0 16,6 14 3-16,-2 9 0 15,-5 13 0-15,1-2 0 16,-1 4-1-16,-5-1 0 16,-3-1 0-16,-7-2 0 0,-2-1-1 0,-9-1 0 15,-2-3-12-15,-7-10 0 16,-3-4-33-16,2-3 0 31,0-2 5-31</inkml:trace>
  <inkml:trace contextRef="#ctx0" brushRef="#br0" timeOffset="81446.38">3721 15570 113 0,'-13'9'0'15,"-9"4"1"-15,22-13 1 16,25-6 11-16,-12-1 0 16,2 3-6-1,-2-1 1-15,-8 1-7 16,-5 4 0-16,8-4 0 15,-8 4 1-15,0 0 0 0,0 0 1 16,-11 6-3-16,0 3 1 16,-10 6-1-16,1 3 0 15,-2 4 4-15,4 4 1 16,0 1-5-16,5 2 0 16,3 1 0-16,7-5 1 15,-1 3 5-15,4-6 0 16,4-6-7-16,9 1 0 15,5-6 4-15,-3 2 1 16,3-4-8-16,-1-2 1 16,-5-3 1-16,7-2 1 15,-5 3 2-15,7-5 1 16,2 0-4-16,-8 0 1 16,2 2-6-16,-8-2 1 15,-4 2-17-15,-5-2 1 16,0 0-64-16</inkml:trace>
  <inkml:trace contextRef="#ctx0" brushRef="#br0" timeOffset="81860.109">3950 15811 111 0,'0'0'3'16,"20"-3"0"-16,19-4 5 0,-12 1 0 16,-1-3-3-16,-2-2 0 15,-2 0-3-15,-8-2 1 16,-1-2-2-16,-4-5 1 16,-9-5-1-16,0 6 1 15,-3 6 0-15,-12 12 1 16,-7 10-2-16,-2 5 0 15,-5 8-1-15,5 4 1 16,-2 5-1-16,12-3 1 16,4 1-1-16,7 2 0 15,10 0 5-15,8-3 0 16,7-3-2-16,-4-8 1 16,4-6-4-16,6-7 0 15,8-8-5-15,3-5 1 16,7-6-41-16,-4 2 0 15,2 0 24-15,-4 1 0 16,-3-1 0-16</inkml:trace>
  <inkml:trace contextRef="#ctx0" brushRef="#br0" timeOffset="82495.563">5045 15533 174 0,'0'0'0'16,"0"0"1"-16,0 0 1 16,-13-9 2-16,13 9 1 0,0 0-5 0,8 11 0 15,1 5 0-15,4 12 0 16,5 9 3-16,0-8 0 31,1 2-2-31,3-2 0 0,-4-1-1 16,-3-6 0-16,-2-8 1 0,-4-1 0 31,-4-4-1-31,3-1 0 0,1-6 1 16,0-8 0-16,0-7-1 15,0 0 1 1,0 1-2-16,-3 1 1 0,-2 3 1 16,-4 8 1-16,5-9-3 15,-5 9 1-15,7-4-1 16,8 15 0-16,7 6 1 15,4-1 0-15,1 3 0 0,-3-3 0 16,2 1 0-16,-8-6 0 16,-3-4 1-16,3-11 0 15,-1-5-1-15,1-11 0 16,-1-11 0-16,-3 7 1 16,-5-2 0-16,4-5 0 15,-4-5-1-15,-3 6 0 16,0 7-1-16,1 1 0 15,2 3-3-15,-2 6 0 16,-1 4-21-16,3 2 1 16,-3 3-75-16</inkml:trace>
  <inkml:trace contextRef="#ctx0" brushRef="#br0" timeOffset="82868.845">5720 15707 114 0,'0'-7'0'16,"-7"-10"9"-16,14 10 1 0,2 3-3 0,1 1 0 15,2-3-4-15,1-3 1 16,2 0-3-16,-2-8 1 16,-4-5-1-1,0 4 1-15,-3 0-2 0,-3 3 0 16,-8-1 0-16,-6 12 1 15,-6 4-1 1,-3 9 1-16,-4 8 0 0,2 6 0 16,0 10 4-16,8 0 0 15,3 2-3-15,9-4 0 16,4 0-1-16,12-1 1 0,12-6-1 16,5-8 0-16,9-3 5 15,5-11 0 1,-1-6-6-16,-6-2 1 0,1-3-8 15,-6-5 0 1,-2-6-73-16,-6 9 0 16,-2-2 87-16</inkml:trace>
  <inkml:trace contextRef="#ctx0" brushRef="#br0" timeOffset="83668.215">6990 15526 105 0,'-6'7'0'16,"-1"8"7"-16,7-15 1 16,0 0 0-16,0 0 1 15,-7-13-4-15,-10 11 1 0,-10 2-3 16,-6 6 1-16,-6 3 4 16,-1 5 0-16,-1 7-5 15,5-3 0-15,6 7-4 16,8 3 1-16,6 3 4 15,10-2 1-15,10 3-5 16,12-10 1-16,12-8 2 0,5-6 0 16,9-8-4-16,-1-11 0 15,-1-8 2-15,-5 1 1 16,-2-4-5-16,-8-4 0 16,-4-1 0-16,-7 1 0 15,-5 8 3-15,-1 1 0 16,-5 3-1-16,1 6 1 15,-2 3 0-15,4 14 0 16,3 9-2-16,4-3 1 16,-4 1 0-16,7 1 0 0,4 5-7 0,1-4 0 15,-1-5-44-15,2 0 0 16,0-4 27-16</inkml:trace>
  <inkml:trace contextRef="#ctx0" brushRef="#br0" timeOffset="84092.471">7544 15562 110 0,'-26'4'0'0,"-16"3"7"0,35-12 0 16,14-10 2-1,-3 6 1-15,1 0-2 0,-18 5 0 16,-5 2 3-16,-15 12 0 16,-9 8-10-16,3 9 0 15,-3 8-3 1,13 0 1-16,7 2 4 0,12-6 0 15,10-6-3 1,13 1 0-16,15-8 0 16,3-8 1-16,11-3-1 15,-3-18 0-15,1-13 0 0,-5-13 0 16,-4-14 0-16,-5-6 0 16,-8-10-3-16,-5 1 0 15,-7 1 3-15,-8-13 0 16,-6-14-2-16,3 39 0 15,-4 20 1-15,0 7 1 16,1 14 0-16,8 12 0 0,0 29 0 16,8 4 0-16,-3 16 1 15,4 4 0 1,4 10-2-16,-4-6 0 0,0 1 1 16,4-7 0-16,2-5-6 0,-4-11 1 15,0-13-34-15,2-2 1 31,0-2-15-31</inkml:trace>
  <inkml:trace contextRef="#ctx0" brushRef="#br0" timeOffset="84815.116">7971 15555 57 0,'-20'9'0'15,"-15"6"22"-15,35-15 1 16,24-22-10-16,-9 13 0 0,1-4-8 31,-5 4 0-31,-3 0 3 0,-8 9 0 16,-22-8-7-16,-2 16 1 15,-7 6 1 1,-1 8 1-16,-4 4-3 0,10 5 0 16,4 4-1-1,9-8 0-15,8 1 4 16,12-6 0-16,13-6 3 0,6-3 1 16,5-4-9-16,0-12 0 15,0-8 2-15,-5-21 1 16,-2-13-6-16,-9-10 1 15,-6-13 2-15,-7-2 0 16,-10-8 1-16,-1-7 0 16,-4-3-1-16,2 30 0 15,2 21 0-15,2 8 1 16,3 14 1-16,4 15 1 16,11 11-4-16,-2 24 1 15,2 18 2-15,-2 4 0 0,-3 14-2 0,0-7 0 16,-5-1 1-16,5-18 1 31,-1-4-2-31,5-10 1 16,1-9-1-16,5-4 0 0,2-7-13 0,3-3 1 15,2-7-7-15,-1 1 0 16,0-2 18-16,0 2 0 16,0 0 1-16,-1 5 1 15,-1 2 5-15,-2-3 0 16,-3 3 5-1,0-2 1-15,-4-5-4 16,9-7 1-16,5-8-2 16,-8 0 0-16,-1-3-6 15,1-3 1-15,-8 1-1 16,-2 1 1-16,-1 3-1 16,-8 1 0-16,-3 2 0 0,-10 4 1 15,-9 7-1-15,-2 7 0 16,-5 4 1-16,6 11 1 15,-1 5-2-15,11 3 1 16,10 1-1-16,8-4 0 16,10-1 3-16,9-2 0 15,11 0-5-15,-2-10 0 0,1-1-33 16,4-7 1-16,3-6 0 0,-4-4 1 16,0-2 18-16</inkml:trace>
  <inkml:trace contextRef="#ctx0" brushRef="#br0" timeOffset="85248.356">8865 15517 129 0,'-17'0'0'15,"-8"0"6"-15,8 0 0 0,4 0-3 16,-1 0 0-16,-3-4-1 16,-10 8 1-16,-8 8-2 15,3 1 1-15,-1 2-1 16,10 5 0-16,6 4 1 15,10-4 0-15,7 0 5 16,14-3 1-16,12-5-9 0,3-1 1 16,6-3 1-16,0-12 1 15,4-5-3 1,-6-15 0-16,0-14 0 0,-11-8 0 16,-2-9 1-16,-7-7 0 15,-8-4-1-15,-3 0 1 0,-4-2 0 16,0 9 0-1,1 8 1-15,-1 11 0 16,0 9 0-16,2 16 0 16,0 9-1-16,2 32 0 15,0 22 3-15,-1 12 0 16,3 15-3-16,2 8 1 16,-1 8 1-16,-1-25 0 15,-1-18-2-15,-1-11 0 16,0-15-1-16,-2-8 1 15,0-10-15-15,-2-13 1 16,-1-17-58-16,14 2 0 16,0-1 83-16</inkml:trace>
  <inkml:trace contextRef="#ctx0" brushRef="#br0" timeOffset="85848.156">10085 14963 154 0,'0'0'0'15,"-13"26"1"-15,6-13 0 0,-1 0 0 16,-1 9 0-16,-4 5 4 15,2 13 0-15,2 14-1 16,2 1 1-16,-1 3-5 16,3 1 0-16,1-1 1 15,1-5 1-15,-3 1 1 16,4-3 1-16,4 0-4 16,-2-11 0-16,0-7-3 0,0-3 1 15,0-6-6-15,0-6 0 16,2-5-38-16,2-4 1 15,-1 0 3-15</inkml:trace>
  <inkml:trace contextRef="#ctx0" brushRef="#br0" timeOffset="86092.909">10232 15379 165 0,'-11'0'0'15,"-10"0"0"-15,-4 4 1 16,-7 5 2-16,-6 4 0 16,-10 5 7-16,-3 0 1 15,-8 4-13-15,-1 0 0 16,-6 0 1-16,9-3 1 0,7-6-4 0,8 1 1 16,11-5-32-16,12-3 0 15,12-4-1-15,14-4 1 16,3-2 17-1</inkml:trace>
  <inkml:trace contextRef="#ctx0" brushRef="#br0" timeOffset="86733.292">10314 15130 175 0,'-7'6'0'16,"-4"3"1"-16,5 16 1 15,4 12-3-15,-1 5 0 16,1 8 1-16,0 5 1 16,0 7-1-16,2-2 0 0,2 3 0 0,0-3 1 31,0-5-2-31,-2-9 0 16,0-13 0-16,-2-6 1 15,-2-8 1-15,-9-12 0 16,-5-11 0-16,16-9 0 15,8-10-2-15,5-7 1 16,3-1 1-16,3 0 1 16,1 0-2-16,2 7 1 15,1 2-2-15,8 7 1 0,8 8 0 16,-8 3 0-16,-1 8-1 16,-3 7 1-16,-1 6 1 15,-6-1 0-15,-5 1-3 0,-2-1 1 16,-5 6 1-1,-3-6 1-15,-1-1 5 0,0-6 0 16,-2 0-6-16,7-10 0 16,4-10 0-16,10-4 0 15,6-7 1-15,-1 4 0 16,1-2-1-16,-3-1 0 0,-2 3 0 16,-3 2 0-16,-7 1 0 15,-2 0 1-15,-7 1-5 16,-10 1 1-1,-10 4 4-15,-6 9 1 16,-9 5-2-16,3 4 0 16,0 4 2-16,8 4 0 15,7 1-2-15,8 2 1 16,10 4-2-16,11-2 1 0,9 5 0 0,3-8 1 31,6-7-1-31,0 1 1 16,4 4-1-16,-6-14 0 0,-2-6-17 15,6-3 0-15,0 1-98 16</inkml:trace>
  <inkml:trace contextRef="#ctx0" brushRef="#br0" timeOffset="87331.705">11642 15621 144 0,'0'0'0'0,"0"7"-1"0,0-7 1 31,0 0 0-31,0 0 0 16,0 0 1-16,17-2 1 0,9-1 4 0,1-4 1 31,4-8-6-31,2-3 0 16,2-8-1-16,-9 2 1 0,-4 0 2 16,-11 0 1-16,-7 1-4 15,-8 2 0-15,-7 5 0 0,-11 7 0 16,-11 7 0-16,-6 8 0 31,-8 14 0-31,4-2 1 0,-1 6 0 16,13 1 1-16,7 7 4 15,15-7 0-15,13-3-8 16,12-2 1-16,16-3 3 16,6-4 0-16,8-8-5 15,0-1 0-15,3-1-28 16,3-3 0-16,-1 0-46 15</inkml:trace>
  <inkml:trace contextRef="#ctx0" brushRef="#br0" timeOffset="87750.16">12305 15495 136 0,'-8'5'0'16,"-5"2"2"-16,10-16 0 16,5-11 1-16,-6 5 0 15,0 3-1-15,-18 8 0 0,-11 6-1 16,-3 3 1-16,-7 8-1 15,5 2 1-15,-3 3 3 16,16 4 0-16,8 2 1 0,17 0 0 16,13 3-7-16,13-5 0 15,12 0 2-15,1-4 1 16,5-5-2-16,-6-13 0 16,1-14 0-16,-6-12 0 15,-4-11-1-15,-5-14 0 16,-4-11 1-1,-9-32 0-15,-5-21-1 16,-6 18 1-16,-6 0-1 16,3 35 0-16,-1 30 1 15,2 5 0-15,0 12 0 0,2 15 0 16,0 0 3-16,2 28 1 16,2 18-4-16,-2 7 0 15,-2 18 0-15,0-7 1 16,-2 0-1-16,4-7 0 15,1-4-2-15,7-3 1 16,4-10-28-16,1-7 0 0,0 0-51 16</inkml:trace>
  <inkml:trace contextRef="#ctx0" brushRef="#br0" timeOffset="88626.995">12728 15410 118 0,'0'0'13'0,"0"0"0"15,-11-12-9-15,0 15 0 0,-3 6-1 16,-8 13 0 0,-6 9-3-16,6 1 1 0,4 2 0 15,7-1 0-15,4 2 2 0,8-4 1 16,10-5-3-16,4-8 1 15,7-7-2-15,-2-9 1 16,2-11 1-16,0-8 0 16,-2-12-2-16,-3 7 0 15,-4 0 2-15,-2 6 1 16,-2 3-4-16,7 13 0 16,3 16 2-16,-5 16 0 0,1 13 5 15,0 10 0-15,1 13-6 31,-8 2 0-31,-5 3 0 0,-10 11 0 16,-11 11 1-16,-12-30 0 0,-10-12 0 16,3-31 0-1,-3-24-1-15,1-18 1 16,-1-21 0-16,9-3 0 16,7-1 0-16,13-3 0 15,13-5-2-15,11 9 0 16,9 2-1-16,9 5 1 0,9 4-17 15,6 6 0-15,5 7-31 16,1 1 0-16,-1 5 49 0,-5 3 0 31,-2 1 1-31,-9 10 1 16,-9 0 7-16,-6 4 0 16,-7 0-1-16,-4-2 1 15,-6-2 2-15,-3 0 0 16,0 0-5-16,0 0 0 15,-5-10 13-15,5 10 1 0,-6-9-20 16,6-2 0-16,4-3 0 16,9-5 0-16,5-5 5 15,6-1 0-15,4 1-5 16,-4 2 1-16,-4 2-3 16,-4-6 0-16,-3-1 2 0,-4 5 0 15,-3 3-1-15,-14 7 1 16,-8 6 0-16,-6 10 0 15,-9 9 1 1,0 5 0-16,-2 9-2 0,9 5 1 16,3 4 1-16,16 5 0 0,9 2 1 15,12-2 0-15,10-3 1 16,5-8 1-16,6-8-1 0,1-11 0 16,4-4-1-16,2-9 1 15,4-7-2-15,-7-11 0 31,-3-10-1-31,-7 8 0 16,-7 0-8-16,-2 4 1 16,0 3-132-16</inkml:trace>
  <inkml:trace contextRef="#ctx0" brushRef="#br0" timeOffset="89330.658">14719 14689 134 0,'0'16'0'16,"0"10"4"-16,-2-12 0 16,-3-1 0-1,-8 11 0-15,-7 7 1 16,-2 13 1-16,-4 9-6 15,4 10 1-15,0 8 0 16,4 15 1-16,-1 13 4 0,10-11 0 16,7-7 2-1,11-6 0-15,8-9-8 0,12-10 0 16,13-6-3-16,13-12 0 16,13-8-3-16,-24-7 1 15,-11-6-63-15,4-1 0 16,0 1 58-16</inkml:trace>
  <inkml:trace contextRef="#ctx0" brushRef="#br0" timeOffset="89597.779">15033 14897 165 0,'0'0'0'16,"0"22"0"-16,5-5 0 0,3 1 0 15,1 13 0-15,0 12 3 16,0 10 0-16,-2 11-3 16,8-2 0-16,5 4 0 15,-5-4 0-15,-4-3 2 16,4-6 1-16,1-5-6 15,-7-12 0-15,0 1-120 16</inkml:trace>
  <inkml:trace contextRef="#ctx0" brushRef="#br0" timeOffset="90158.421">14899 15044 158 0,'-4'-18'0'16,"-3"-12"0"-16,5 5 1 16,0-1 2-16,6 2 0 15,3 2 0-15,17-2 1 16,11 3-4-16,16 4 0 16,17 6 1-16,-15 7 0 15,-3 8 5-15,-8 9 0 16,-5 12-6-16,-10 8 0 15,-8 10-2-15,-14 2 1 16,-10 5 2-16,-10-8 1 16,-9-5 0-16,-7-6 1 15,-10-4-3-15,5-12 0 0,-3-8 0 16,4-7 0-16,4-9 3 16,9 4 1-16,6-3-5 15,14-1 1-15,9-2 1 16,17 4 0-16,15 5-1 15,5 4 1-15,9 5-2 16,4 8 0-16,3 7 1 16,1 9 0-16,1 9-1 15,-5 11 0-15,-4 14 1 0,-27-21 1 16,-19-10 0-16,-16-3 1 16,-17 1-1-16,-10-5 0 15,-16-3 0-15,1-8 0 16,-6-5-1-16,-14-9 0 15,-14-11-1-15,36 5 1 16,17-3-1-16,10-2 0 16,13-2-66-16,7 0 0 15,12-2 48-15,28 9 1 0,1 1 3 0</inkml:trace>
  <inkml:trace contextRef="#ctx0" brushRef="#br0" timeOffset="90318.647">15937 15658 183 0,'-16'18'0'0,"-14"11"-1"16,8 4 0-16,2 6 2 16,-6-8 0-16,-5-4-5 15,9-8 1-15,0 3-125 16</inkml:trace>
  <inkml:trace contextRef="#ctx0" brushRef="#br0" timeOffset="91868.577">16365 14941 122 0,'-11'13'0'15,"-6"9"0"-15,15 6 1 0,10 5-1 16,-3 5 1-16,2 6 2 0,1 2 1 16,-3 2 1-16,1-3 0 15,-1 1-3-15,4-9 0 31,2-4-2-31,-3-9 0 0,-5-2-31 0,1-6 0 16,0-1-20 0</inkml:trace>
  <inkml:trace contextRef="#ctx0" brushRef="#br0" timeOffset="92274.731">16029 14826 106 0,'0'7'0'0,"2"6"1"15,-4-27 0-15,-2-18-1 16,6 3 1-1,2-2 8-15,14 2 0 16,11 5 1-16,8 7 0 16,7 5-6-16,11 12 0 15,9 7-3-15,-3 7 1 0,1 10 1 0,-8 6 1 16,-5 4-4-16,-12 7 0 31,-10 3 7-31,-8 0 0 0,-12 1-7 0,-13-6 0 16,-14-2 1-16,-11-10 1 15,-13-7-2-15,0-5 1 16,-4-4-2 0,13-4 0-16,6-3-30 15,2-4 0-15,-1 3-47 16</inkml:trace>
  <inkml:trace contextRef="#ctx0" brushRef="#br0" timeOffset="92558.58">16763 15235 146 0,'20'1'0'16,"11"5"-2"-16,-2 7 1 16,1 5 0-16,-8 4 1 15,-8 4-1-15,-8-3 0 0,-12 7 1 0,-8-3 0 16,-10 1 1-16,-5-8 0 31,-10-6-1-31,-5-6 1 16,-7-10 0-16,12-4 0 15,4-6 0-15,10 1 1 0,4-6-15 16,10-1 1-16,8-4-45 16,3 4 1-16,0-3 66 15</inkml:trace>
  <inkml:trace contextRef="#ctx0" brushRef="#br0" timeOffset="93027.22">16887 15213 93 0,'-9'5'0'16,"-5"4"3"-1,19 4 0-15,13 3 5 0,-5 5 1 16,2 2-1-16,1-1 0 15,1 0-4-15,-4 4 1 16,-2-2-2-16,5 0 1 16,3-2-2-16,5-8 0 15,5-5-1-15,-7-3 1 16,-6-2-2-16,8-14 1 0,2-2-1 16,-8 2 1-16,-5-2-1 0,-2 3 1 15,-5-1-1-15,3 10 0 31,0 6-1-31,2 7 0 0,2 7 1 0,-2 0 0 32,0 4-1-32,0-6 1 15,2-3 0-15,-11-2 0 0,-8-4 1 16,6-9 0-16,7 3-1 16,6-15 1-16,6-5 3 15,-18-3 1-15,-8-4-5 0,14 2 0 16,6-2 0-16,-2 8 0 31,0-2 1-31,2 5 1 0,2 0-2 0,-4 4 0 16,-2 3-28-16,-2 3 0 15,1 3-23-15,3 3 1 16,0 1 56 0</inkml:trace>
  <inkml:trace contextRef="#ctx0" brushRef="#br0" timeOffset="93358.226">17469 15430 89 0,'9'-3'0'15,"8"-4"5"-15,3-3 1 0,6 1 1 16,-6-4 1-16,-2 2-5 16,-3-3 0-1,-6-1-3-15,-2-3 1 16,-1-1 2-16,-6 3 1 15,-4-1-4-15,-11 12 1 16,-8 9-1-16,1 7 0 16,-2 9 3-16,4-2 1 15,3 0 0-15,6 3 1 16,4-7-2-16,7 5 0 16,7-3 0-16,8 2 1 15,9 1-4-15,-2-3 1 16,3-1-1-16,5-2 0 0,4-6-17 15,3-2 0-15,0 1-70 16</inkml:trace>
  <inkml:trace contextRef="#ctx0" brushRef="#br0" timeOffset="93624.645">17863 15365 67 0,'6'11'0'0,"3"9"0"0,8 4 1 15,3 3 4-15,-2-1 1 16,-1 5 4-16,-10-6 0 16,-9-6-4-16,2-3 1 15,-3-7-2-15,6-16 1 16,6-15 2-16,1-7 1 16,2-8-4-16,-1-5 1 15,2-6-3-15,2 4 0 16,3-5-3-16,-1 12 1 15,-1 3-6-15,-1 6 1 16,-2 6-57-16,-4 7 1 16,0 1 57-16</inkml:trace>
  <inkml:trace contextRef="#ctx0" brushRef="#br0" timeOffset="94363.16">18575 15073 93 0,'0'8'0'16,"2"6"10"-16,4-1 0 15,1 0 3-15,0 11 0 16,1 11-10 0,-1 9 1-16,2 10-1 0,0 3 0 15,2 11-2-15,-1-8 1 16,-1 3-1-16,0-3 0 16,-2-5-1-16,-1-11 1 15,-1-7-5-15,-1-12 1 16,-2-4-59-16,-2-7 1 15,0-6 58-15,-11-10 0 16,0 0-9-16</inkml:trace>
  <inkml:trace contextRef="#ctx0" brushRef="#br0" timeOffset="94644.301">18495 15123 64 0,'9'-13'0'16,"5"-9"8"-16,12 7 1 0,7 2 1 0,6 8 1 16,7 1 1-16,-1 6 0 15,1 4-7-15,0 8 0 16,0 5-3 0,-17 8 0-16,-8 6-1 0,-10 2 1 15,-8 2-1-15,-21-6 1 16,-17-4-1-1,-4-9 0-15,-8-7 0 16,1-9 1-16,-2-5-1 0,10-3 0 16,3-3-9-16,9 0 0 15,0 0-89-15</inkml:trace>
  <inkml:trace contextRef="#ctx0" brushRef="#br0" timeOffset="94952.128">19153 14890 90 0,'-3'28'0'0,"-5"16"3"15,10 5 1-15,4 8-3 0,-5-2 1 16,1 2-1-16,-2-13 0 16,-2-10-3-16,1-6 1 15,-1-1-70 1</inkml:trace>
  <inkml:trace contextRef="#ctx0" brushRef="#br0" timeOffset="95384.179">19452 15079 120 0,'-9'7'0'15,"-7"6"0"-15,-5-4 0 16,-4 2 0-16,-7 4 0 16,-4 1 0-16,5 4 1 15,1 2-1-15,8 2 0 0,4 0 0 0,14-4 1 16,12 2 2-16,8 0 0 31,8-4-3-31,2-10 1 0,5-12-1 16,-2-3 0-16,1-8 1 15,-5-1 1-15,-3-5-2 0,-2 3 0 32,-1-2 0-32,-6 5 0 0,-4 4 0 0,-2 4 0 15,-1 3-1 1,-6 4 1-16,5 13 1 16,-3 0 0-16,-2 4 0 15,0-1 0-15,-2 6-1 16,-2-6 1-16,1-1-1 15,8 0 1-15,6-2 0 16,0-4 0-16,0-6-23 16,-2 3 0-16,-1-4-20 15,-8-2 1-15,0 0 46 0</inkml:trace>
  <inkml:trace contextRef="#ctx0" brushRef="#br0" timeOffset="95862.231">19074 14540 104 0,'0'0'0'0,"6"42"1"31,-8-32 0-31,-2-10 3 0,4 7 1 16,2 2 3-1,-2 13 1-15,0 11-4 16,2 5 0-16,2 10-2 16,1 3 1-16,1 8-2 0,-3-2 0 15,1 3 4-15,-2-1 1 16,-4 1-6-16,7-7 1 0,7-3-2 16,-5-13 0-16,-2-12 0 15,-1-5 1-15,0-9-27 0,-2-3 0 31,-1-7-21-31,-1-1 0 0,0 0 44 16</inkml:trace>
  <inkml:trace contextRef="#ctx0" brushRef="#br0" timeOffset="96313.123">19667 15051 71 0,'-6'8'0'15,"-5"6"-1"-15,10-5 1 16,4 1 7-1,5 10 0-15,1 4 11 16,2 12 0-16,0 10-14 0,2-4 0 0,-1 0-3 31,-1-9 1-31,0-3-1 16,-1-10 0-16,-3-7 0 0,4-8 0 16,4-10-1-16,-1-14 1 15,3-5 0-15,-4 1 1 16,-1-5-2-16,5 4 0 15,3-1 0-15,0 10 0 16,2 10 1-16,-1 8 0 16,-3 10-1-16,-3 5 0 15,-3 8 0-15,-2-4 1 16,-5 2-12-16,2-8 1 16,1 1-18-16,-3-8 0 15,1 0-10-15</inkml:trace>
  <inkml:trace contextRef="#ctx0" brushRef="#br0" timeOffset="96600.175">20072 14636 154 0,'2'11'0'0,"2"7"-1"0,-2 6 0 16,-2 12 1-16,0 3 0 16,-2 12 0-16,2 4 0 15,-2 5-1-15,4 3 1 16,2 4 0-16,1-4 0 16,2-3 0-16,1-3 0 15,1-6-1-15,0 1 1 0,2-7 0 16,-4-3 0-1,-3-9-31-15,-2-5 0 16,0-2-24-16</inkml:trace>
  <inkml:trace contextRef="#ctx0" brushRef="#br0" timeOffset="96857.756">20397 15123 149 0,'-11'20'0'0,"-9"13"0"16,20-33 1-16,-6-17-1 0,1 6 1 16,-1-1-1-16,-23 2 0 15,-19-2 2-15,-7 6 0 16,-9-1-1-16,-4 12 0 16,-3 8 0-16,1 0 0 15,-2 5-1-15,14-5 1 16,6 0-5-16,12-4 1 15,0 0-108-15</inkml:trace>
  <inkml:trace contextRef="#ctx0" brushRef="#br0" timeOffset="97347.28">20485 14474 109 0,'15'28'0'0,"9"16"11"16,16 27 0-16,13 23-3 15,-5-1 0-15,-2 4-6 16,-13-2 1-16,-11 1 3 15,-8-5 1-15,-10-5-3 16,-15-14 1-16,-13-10 1 16,-7-14 1-16,-11-14-3 15,7-10 1-15,0-11-5 16,0-6 0-16,2-5 2 0,4-4 0 16,3-3-3-16,4-6 1 15,2-7-2-15,4 5 1 16,1 2-19-16,4 2 1 15,0-2-91-15</inkml:trace>
  <inkml:trace contextRef="#ctx0" brushRef="#br0" timeOffset="113115.273">21149 15725 75 0,'-13'17'0'0,"1"-1"-53"0</inkml:trace>
  <inkml:trace contextRef="#ctx0" brushRef="#br0" timeOffset="114289.026">21226 15599 90 0,'0'11'0'16,"2"11"-1"-16,-2 4 1 15,-2 5 0-15,-3 2 0 16,-4 3 0-16,-4 5 1 15,-2 4-1-15,-3-4 1 16,-4 3-1-16,-2-6 0 16,-2-1 0-16,4-6 0 0,0-4-42 0,6-6 1 31,-1-1 49-31</inkml:trace>
  <inkml:trace contextRef="#ctx0" brushRef="#br0" timeOffset="115217.957">21826 15213 81 0,'0'11'0'0,"2"7"0"16,-2-18 1-16,0 0-1 0,0 0 1 16,0-7 0-16,0 7 1 15,0-8 1-15,0 8 1 16,9 13 3-16,-1 2 0 16,-1 3 1-16,2 4 0 15,0 5-8-15,6 1 1 0,3 1 2 16,1 2 0 15,-1 4-2-31,-5-7 0 0,-2-6-1 16,0 5 1-16,0-1 0 15,3-10 1-15,1-3-2 0,0-4 1 16,1-3-1-16,-3-3 1 16,-2-3-1-16,2-7 0 15,-2-2 0-15,4-4 1 16,3-5 0-16,-3-1 1 15,-4 1 1-15,-2-2 0 16,-2 0-3-16,1 0 0 0,-3 5 1 16,2 4 0-16,3 4 0 15,2 7 0-15,3 5-1 16,2 8 0-16,3 9 0 16,0 0 1-16,2 5-1 0,0-3 0 15,0 0 0-15,-5-6 1 31,-5-3 0-31,-1-2 0 16,-1-6-1-16,6-5 1 0,2-6-1 0,-1-3 1 16,-2-4 2-16,-3-7 1 15,-1-4-2-15,-1-2 0 16,-5 0-2-16,1 2 1 31,-4 0-2-31,-2 2 0 0,-2 4-13 0,2 1 1 16,-2 4-41-16,2 4 1 15,0-1 44-15</inkml:trace>
  <inkml:trace contextRef="#ctx0" brushRef="#br0" timeOffset="115694.445">22766 15526 85 0,'0'0'0'16,"-13"-2"2"-16,15-7 0 0,5-4 6 0,-2 2 1 15,3-2-8-15,-3-2 1 16,-1 6-2-16,-4-4 1 16,-2 4-1-16,-9 4 0 15,-7-2 0-15,-1 7 1 16,-1 3-1-1,4 10 1-15,-1 7 2 0,6 2 1 16,6 4-1-16,6 5 1 16,7 0 2-16,5-2 1 15,5 2-4-15,4-5 1 16,6-2-3-16,3-8 0 16,4-6-1-16,3-9 0 15,4-6-28-15,4 1 0 0,0 4-31 16</inkml:trace>
  <inkml:trace contextRef="#ctx0" brushRef="#br0" timeOffset="117692.288">24020 15278 29 0,'-7'4'0'0,"-4"2"-3"16,0-3 0-16,-4 1 6 16,-10 3 0-16,-8 4 1 15,3 2 1-15,1 9-6 16,3 2 1-16,4 5 26 15,8 0 0-15,3 1-18 0,3-5 1 16,3 3-2-16,5-2 1 16,2-3-3-16,9-2 0 15,7-5-5-15,0-1 1 16,1-3-3-16,1-6 1 16,2-1-47-16,5-1 1 15,1 0 37-15</inkml:trace>
  <inkml:trace contextRef="#ctx0" brushRef="#br0" timeOffset="118099.838">24310 15260 79 0,'11'7'0'0,"6"3"0"16,3-1 0-16,2 0 0 15,2 7 1-15,0 5-1 16,-6-1 0-16,-1 2 0 15,-6 5 0-15,-4 4 7 0,-5 4 0 16,-8 2 3-16,-5-2 1 16,-7-4-7-1,-8-15 1-15,-7-14 1 0,2-7 0 16,-6-10-3-16,6-11 1 16,0-9-2-16,9 4 0 15,5 0-2-15,6-4 1 16,6 1-1-16,5 2 1 15,4 10-26-15,7 2 1 16,0 0-42-16</inkml:trace>
  <inkml:trace contextRef="#ctx0" brushRef="#br0" timeOffset="123078.593">24672 15504 15 0,'1'7'0'0,"3"4"4"0,0-2 0 16,-2 2 18-16,1 2 1 31,7 0-20-31,8-2 1 0,4 2 9 0,5-4 1 15,8-4-11 1,-4-1 1-16,-1-4-4 16,-5-5 1-16,-3-8 1 15,-3 0 0-15,-6-4-1 0,-2-10 0 16,-2-6-1-16,-5 7 0 16,-4 1 1-16,0 10 0 0,-2 4-1 15,0 4 0-15,-2 5 1 16,-1 9 0-16,-3 10 2 15,1 3 0 1,3 2-3-16,1 0 1 0,-1-2 0 16,0 0 1-16,2 0-2 15,1-5 1 1,-3-2-1-16,8 5 1 16,5 2-14-16,9-9 1 15,6-4-31-15,-2-3 0 16,0-2 41-16</inkml:trace>
  <inkml:trace contextRef="#ctx0" brushRef="#br0" timeOffset="123809.112">24690 15300 48 0,'-4'8'0'0,"1"6"5"0,-1-6 1 15,2-3-1-15,2-5 0 16,0 0 4-16,0 0 1 16,0 0-6-1,2 8 1-15,0 4 4 0,2 7 1 16,-3 3-10-16,5 5 0 15,-2 6 1-15,3 0 0 16,-2 0-1-16,-1-4 1 16,0-1 1-16,-2 3 0 15,-1-4-2-15,1-6 1 16,-2-7 0-16,0-1 1 0,0-7-37 0,-7-16 0 16,0 1 4-16</inkml:trace>
  <inkml:trace contextRef="#ctx0" brushRef="#br0" timeOffset="124270.405">25211 15073 72 0,'0'0'0'16,"-2"8"-1"-16,2-8 1 0,0 0 0 15,0 0 0-15,0 0 0 16,-3 11 1-16,-3 7 6 16,1 13 0-1,-1 13-3-15,2 0 0 0,1 4-3 16,6 5 0-16,1 4 1 15,-2-3 0 1,2 0 1-16,1-1 0 16,2 0-2-16,1-9 0 15,-1 2-79-15</inkml:trace>
  <inkml:trace contextRef="#ctx0" brushRef="#br0" timeOffset="124291.989">25277 15753 16 0,'0'0'0'16,"0"0"-9"-16</inkml:trace>
  <inkml:trace contextRef="#ctx0" brushRef="#br0" timeOffset="124853.514">25677 15383 112 0,'-5'4'0'0,"-8"3"0"15,0-3 0 1,-6 3 0-16,1 2 1 16,-8 2-1-16,1 5 0 0,-1 6-1 15,6 4 1 1,2 0 0-16,7 1 0 16,3 4 0-16,8-3 0 15,4-1 1-15,5-10 0 16,0-4 0-16,8-8 1 15,3-5-1-15,2-9 1 16,0-9 1-16,0-8 1 16,2-7-4-16,-4-9 0 0,-3-2 2 0,-5-6 0 15,-2-3-2-15,-7 0 0 16,3-5 0-16,-12 1 1 31,-3 2 0-31,4 11 0 0,-3 5 0 16,3 14 0-16,-1 7-1 15,-1 8 1 1,-2 10 0-16,3 19 1 0,1 14-2 16,5 12 1-16,1 16 0 15,3-6 0-15,2 5 0 16,1-5 1-16,0 6-1 0,1-10 1 16,-3-3-2-16,8-8 0 15,5 0-38 1,1-11 1-16,1-7 18 0,2-7 1 15,-2-2-2 1</inkml:trace>
  <inkml:trace contextRef="#ctx0" brushRef="#br0" timeOffset="125556.379">26613 14927 89 0,'-6'5'0'0,"-1"12"1"0,5-3 1 16,2 8-2-16,0 8 0 15,2 4 1-15,0 9 1 16,1 10 0-16,1 0 0 16,2 0 3-16,-3 0 0 15,3 8-2-15,1-6 1 16,2-2 1-16,0-6 1 15,-1-1-1-15,1-13 1 16,0-9-3-16,-2-8 1 16,1-10-2-16,-1-14 0 15,-1-13-2-15,3-16 1 16,2-7-1-16,2 0 1 16,3-6-1-16,4 7 0 15,4-3 0-15,5 13 1 16,3 9-1-16,1 17 0 15,-4 10 0-15,-1 10 0 16,-1 9 0-16,-1 9 0 16,-4 6 0-16,-6-2 0 15,-5-1 0-15,-2-2 1 0,-3-7-1 16,-2-6 0-16,-4-3-5 16,0-5 0-16,0 0-98 15</inkml:trace>
  <inkml:trace contextRef="#ctx0" brushRef="#br0" timeOffset="126126.831">27469 15366 117 0,'-22'6'0'15,"-16"1"1"-15,21-12 0 16,10-12-1-16,-8 10 0 16,-3 1 1-16,-8 3 0 15,-7 3-1-15,6 3 0 16,-4 8 0-16,9 6 1 16,9 5 0-16,7 4 0 15,8 8-1-15,9-3 1 16,7 8 1-16,4-10 0 15,2-3 2-15,6-13 1 16,-1-4-4-16,-3-9 1 16,-6 0-2-16,-4-13 0 15,-3-7 0-15,0 0 0 0,-4 1 0 16,0-3 1-16,1 0-1 16,-5-1 0-16,-1-3 0 15,-2 6 1-15,-1 5-1 16,-1 2 0-16,0 10 0 15,0 3 0-15,0-11 0 16,0 11 0-16,0 0 0 16,0 11 0-16,2 5 0 15,4 8 0-15,1 7-1 0,2-2 1 16,4 6 0-16,-2-4 1 16,2-3-1-16,2-1 1 15,-1-5-1-15,-3-5 0 16,2-8 1-16,2-4 0 15,-2-10-1-15,1 1 1 16,-3-5-9-16,-1 0 0 16,-1 0-85-16</inkml:trace>
  <inkml:trace contextRef="#ctx0" brushRef="#br0" timeOffset="126642.364">27708 15352 60 0,'0'0'0'0,"0"14"1"0,0-14 0 16,-4 13 0-1,4-13 1-15,0 0-1 0,0 0 1 16,0 0 3-16,0 0 1 16,-5 8 2-16,3 3 1 0,2 7 4 0,9 6 1 15,8 5-13-15,-1 0 0 16,10-1-1-16,-6 3 1 31,6-2 0-31,-4-5 0 16,-2-6 0-16,-4-5 1 15,-5-9 1-15,4-10 0 16,-4-12-2-16,2-2 1 16,-8-2-2-16,5-2 0 0,-7-7 1 15,1 7 1-15,-2 4-2 16,0 3 0-16,-2 8 1 0,0 0 1 31,0 2-2-31,0 7 1 16,1-9-1-16,-1 9 0 0,0 0-20 0,0 0 1 15,0 0-54-15</inkml:trace>
  <inkml:trace contextRef="#ctx0" brushRef="#br0" timeOffset="127087.347">28099 15636 62 0,'0'0'0'15,"5"-4"0"1,8-2 0-16,-4 1 0 0,0 0 3 15,4-6 0 1,2-6 6-16,-2 2 0 16,-4-5-4-16,0 2 0 15,-3 0 0-15,-5-1 0 16,-1 1-5-16,-3 1 1 16,-5 8 0-16,-10 2 0 0,-6 1-1 0,-1 14 0 15,-3 3 6-15,6 2 0 16,0-1-3-16,7 10 1 31,6 2-1-31,5 2 1 0,12 5 0 0,3 0 0 16,2 0-3-16,11-5 0 31,1 1-1-31,6-6 1 0,2-7 0 0,0 1 1 16,0-8-3-16,0-3 1 15,-1-2-62-15,-10-2 0 16,3 0 63-1</inkml:trace>
  <inkml:trace contextRef="#ctx0" brushRef="#br0" timeOffset="127615.711">28902 15427 53 0,'0'0'0'15,"-14"0"3"-15,4 5 0 0,7 4-1 16,-3 1 0-16,3 2-1 16,6 7 1-1,3 3 1-15,1 5 1 0,-1 6-1 16,1 2 1-16,-2 2 3 0,1-1 0 15,1 5-5-15,-1-8 1 16,-1-4-1 0,-1-9 0-16,-4-5 2 15,0-8 0-15,0-7 4 16,0-18 0-16,4-17-2 0,-3 0 0 16,7-9-3-16,3 4 1 15,2 0-3-15,3 1 1 16,4 2-2-16,2 8 0 15,4 2 0-15,-2 8 0 16,2 6-32-16,-4 4 0 16,0 0-20-16</inkml:trace>
  <inkml:trace contextRef="#ctx0" brushRef="#br0" timeOffset="127999.541">29225 15626 97 0,'9'2'0'0,"6"0"0"0,1 0 0 16,3 3 0-16,-3-10 1 16,-1-4-1-16,-2 0 1 15,-4-4-1-15,-3 0 0 16,-3-5 2-16,-1 3 0 15,-2 4-2-15,0 2 0 16,0 5 0 0,-7-1 0-16,-4 5 0 15,-4 3 0-15,-3 1 2 0,-4 5 1 16,-4 6-1-16,6-2 0 16,3 3 3-16,4-1 0 15,6 0-4-15,5 5 0 16,6 5 0-16,5-3 0 15,4 2 0-15,5-6 1 16,10-1-26-16,-1-4 1 0,-1 0-29 16</inkml:trace>
  <inkml:trace contextRef="#ctx0" brushRef="#br0" timeOffset="128416.934">29865 15562 68 0,'-20'0'0'16,"-15"-1"7"-16,12-3 0 0,2 4-1 0,-8-6 1 31,-6-1-7-31,-2 2 0 16,-7 5 0-16,13 7 0 0,4 4 1 16,1 5 1-16,2 3-2 15,11 3 1-15,2 1 10 0,8 3 0 16,4 2-7-16,10-5 1 15,10 1-3-15,1-9 0 16,5-8 0-16,3-9 1 16,-3-9-3-1,-5-1 1-15,-2-3-1 16,-3-5 0-16,-4-8 0 16,-4 10 0-16,-4 5-1 15,1 2 1-15,-6 4 0 0,0 7 0 16,-11 18-1-16,3 4 1 15,5 9 0-15,-3 0 0 16,6 2 0-16,4-3 0 16,1-1 0-16,12-14 1 15,3-6-5-15,2-7 1 16,4-10-50-16,-2-1 0 16,-2-4 50-16</inkml:trace>
  <inkml:trace contextRef="#ctx0" brushRef="#br0" timeOffset="128717.421">29946 14918 136 0,'0'11'0'16,"-2"5"-1"-1,-1 2 0-15,-5 10 1 16,-1-2 0-16,0 8-1 16,7 5 1-16,2 5-1 15,0 3 1-15,2 5 0 0,-2 3 0 16,4 5 0-16,5 1 0 16,4 3 0-16,-1 11 0 15,3 7 0-15,0-10 0 16,-2-6-10-16,-4-28 0 15,0 0-68-15</inkml:trace>
  <inkml:trace contextRef="#ctx0" brushRef="#br0" timeOffset="128933.657">30243 15511 87 0,'-9'9'0'15,"-4"6"3"-15,11 1 1 0,-1-1-1 16,3 7 1-16,-4 7-4 16,4-1 1-16,-2-1-74 15</inkml:trace>
  <inkml:trace contextRef="#ctx0" brushRef="#br0" timeOffset="129576.898">30539 15473 64 0,'-8'-10'0'15,"-1"-4"3"-15,9 6 0 16,6 7 11-16,3-3 1 15,4 0-13-15,5 2 1 0,8 2 2 16,-2 2 1-16,1-2-6 16,-1 9 1-16,2 1-1 15,-4 2 0-15,0 7 0 16,-11 3 0-16,-4 3 0 16,-5-3 0-16,-4 2 0 15,-14 2 0-15,-8 1 0 16,-2 3 0-16,2-3 0 15,-1 2 0-15,3-1 2 0,7-1 1 16,2-1 0-16,4-8 1 16,3 1-2-16,3-7 0 15,3-2 1-15,0-10 0 16,0 9-1-16,9-11 0 16,7-5-2-16,-1 5 0 15,0-6-8-15,10 8 1 16,-1-1-83-16</inkml:trace>
  <inkml:trace contextRef="#ctx0" brushRef="#br0" timeOffset="130003.167">30906 15811 88 0,'0'0'0'0,"-19"2"1"15,19-2 1 1,4-14 0-16,1 5 1 0,5-2-2 16,2-8 0-16,5 1 2 15,3 0 0-15,2-1 2 16,6 3 1-16,7 3-3 16,-2 0 0-16,1 8-1 15,-6-8 1-15,-1 4-2 16,-6-4 1-16,-10-2-2 15,-4-1 0-15,-11 1 0 0,-9 4 0 16,-5 6-1-16,-4 6 1 16,-9 7-1-16,3 10 0 15,1 8 1-15,5 1 0 16,0 12 1-16,7-6 0 16,2-2 2-16,8-6 1 15,5 1-4-15,9-8 1 16,6-1-1-16,10-4 1 15,8-2 0-15,8-4 1 16,6-2-6-16,-1-5 0 16,0 0-91-16</inkml:trace>
  <inkml:trace contextRef="#ctx0" brushRef="#br0" timeOffset="130400.664">31588 15775 69 0,'-11'-2'0'0,"-7"-2"2"16,3-1 1-16,2-4 0 16,-9 1 1-16,-5 5-1 15,-1-3 0-15,4 6 3 0,-1 8 1 16,3 1 10-16,3 4 0 16,5 5-14-16,6 0 0 15,6 0-2-15,13-1 0 16,11-4 0-16,6-8 1 15,7-8-1-15,11-7 1 16,3-12-2-16,-1-12 1 0,0-18-1 16,-8-25 1-1,-1-21-1-15,-12 8 0 16,-3-2 0-16,-8 23 1 16,-1 8-1-16,-8 25 0 15,-5 21 0-15,-2 15 0 16,-20 31 0-16,4 13 0 15,-3 18 2-15,-3 32 0 16,0 25-1-16,7-6 0 16,6 5 0-16,6-18 0 15,6-6-4-15,-19-28 0 16,1 0-108-16</inkml:trace>
  <inkml:trace contextRef="#ctx0" brushRef="#br0" timeOffset="132311.443">2293 16513 134 0,'0'0'0'16,"-18"-16"4"-16,9 6 0 16,-8 1 0-16,6 0 0 15,0 7 5-15,6-1 1 16,-1 3-5-16,6 0 0 16,2 11-4-16,7 5 0 15,8 13-1-15,5 4 0 0,9 8 3 16,2 1 1-16,-2 4-3 15,0 3 1-15,1-1 1 0,-5-1 0 16,1-5-2-16,-6-7 1 16,-8-7-1-16,-1-12 1 15,-4-7-2-15,-5-18 1 16,-4-13-1-16,-4 0 0 16,2-2 0-16,2-5 0 0,0 2 0 15,2 5 0-15,2 3 0 31,11 8 0-31,10 6-4 16,6 12 0-16,2 8 4 0,2 3 0 0,-2 8-2 16,-3-4 1-16,-3 2 2 15,-5-8 0 1,-7-7-1-16,-2 0 0 16,-4-5 2-16,4-8 0 15,-4-10-2-15,-4-3 0 16,1-5 0-16,1 4 1 15,-1-4 0-15,1 4 0 16,-1-1-1-16,-1 3 1 0,2 3-5 16,3-2 1-1,-1 3-6-15,9-1 1 16,6 0-29-16,-2 4 1 16,4 9-12-16,-12-2 0 15,3 0 56-15</inkml:trace>
  <inkml:trace contextRef="#ctx0" brushRef="#br0" timeOffset="132616.16">3049 16773 134 0,'0'-7'0'0,"2"-6"8"0,11 11 0 16,9 2-6-16,-8 0 1 16,5 2-2-16,6-7 1 15,-1-3 8-15,-3-1 0 16,-3 4-10-16,-3-5 0 15,-8 1 1-15,-5-4 0 16,-8 1 0 0,-7 2 0-16,-9 7 1 0,-1 10 1 15,-9 6-4-15,5 7 0 16,-3 6 1-16,12 1 0 16,3 6 0-16,15 0 0 0,4-2 0 0,14 0 1 15,10 1-1-15,-1-12 0 31,5-6-1-31,8-5 1 16,4-5-12-16,-2 0 0 16,2-2-102-16</inkml:trace>
  <inkml:trace contextRef="#ctx0" brushRef="#br0" timeOffset="133170.038">4018 16247 154 0,'0'10'0'0,"0"8"7"0,3-2 1 16,3 6-5-16,-4 6 0 16,0 7 2-16,-2 3 1 15,0 4-4-15,0 8 1 16,1 3-2-16,3 0 1 15,-4 2 0-15,4-6 0 0,1-3-1 16,1-11 1-16,-3-8-2 16,1-6 1-16,-2-7-1 15,5-16 0-15,4-10-1 16,6-7 1-16,5-6-1 16,2-7 0-16,5-2 1 0,-1 8 0 15,-8 4 0-15,15 11 0 31,-1 7 0-31,3 8 0 16,0 5 0-16,-6 6 0 16,-3 5-1-16,-6-2 0 15,-8 1-1-15,-3-1 1 16,-3 2-35-16,-1-9 0 0,-3 2-43 0</inkml:trace>
  <inkml:trace contextRef="#ctx0" brushRef="#br0" timeOffset="133589.593">4755 16623 149 0,'-13'13'0'0,"-12"7"3"0,25-20 0 16,7-2 2 0,-7 2 1-16,2-16 3 0,-15 16 1 15,-11 3-10-15,-1 6 0 16,-5 13 2-16,-1-3 1 15,0 3-3-15,9 0 0 16,3 3 3-16,23-1 1 16,11-2-5-16,9-5 1 15,7-3 0-15,0-6 1 16,0-5-2-16,4-10 1 16,-2-6 0-16,-5-9 0 15,-3-9-2-15,-8 7 1 16,-6-1 1-16,-2 6 0 15,-2 1-1-15,-5 7 0 16,-2 5 2-16,8 16 1 16,-3 12-4-16,-1 0 0 15,5 5 2-15,-4-5 1 16,3 0-3-16,-3-6 1 16,1-5-4-16,3-3 0 15,0-5-21-15,0-1 1 0,0-4 5 16,12-7 1-16,-1-2-39 15</inkml:trace>
  <inkml:trace contextRef="#ctx0" brushRef="#br0" timeOffset="134051.9">5366 16584 115 0,'-11'8'12'0,"4"-16"1"16,0-4 2-16,-8 1 1 16,-4 2-16-16,-8 5 1 15,-6 4 2-15,-4 5 1 16,-3 5-4-16,0 8 0 16,-1 7 3-16,10 3 1 15,0 3 0-15,16 2 1 16,11 0-5-16,15-2 0 15,11-5 2-15,4-4 0 16,7-9-2-16,2-10 0 16,-2-6 1-16,6-23 0 15,-5-14-1-15,-6-17 0 16,-8-9 0-16,-3-27 0 16,-12-23 0-16,-1 23 0 15,-4 8 0-15,0 36 0 16,-4 23 2-16,8 14 0 0,-8 24-1 15,13 14 1-15,8 14-1 16,-2 13 1-16,3 15-1 16,4 11 1-16,4 14 0 15,-12-32 0-15,-6-21-2 0,-3-7 1 0,-1-9-2 16,-4-9 1 0,-2-8-15-16,2-7 0 0,0 0-119 0</inkml:trace>
  <inkml:trace contextRef="#ctx0" brushRef="#br0" timeOffset="134684.037">6544 16198 125 0,'0'0'0'0,"-18"26"5"16,14-17 1-1,0-4 1-15,4-5 1 16,8 9-5-16,-8 13 1 15,0 6 4-15,-4 14 0 16,-3 7-1-16,-1 6 0 16,-3 8-8-16,0-3 1 15,-2-1 1-15,4-6 1 16,-5-5-2-16,4-14 0 0,3-10-20 0,2-4 1 31,1-1-86-31</inkml:trace>
  <inkml:trace contextRef="#ctx0" brushRef="#br0" timeOffset="134915.237">6605 16460 190 0,'-10'4'0'0,"-6"1"0"15,-1 4 0-15,-8 4-1 16,-5 5 0-16,-5 1 1 15,1 6 0 1,1 5-1-16,-8-7 1 16,-6 5-1-16,4-12 1 15,3-3-33-15,12-7 0 16,5-3-18-16,6 1 1 16,1-2 52-16</inkml:trace>
  <inkml:trace contextRef="#ctx0" brushRef="#br0" timeOffset="135615.862">6748 16244 177 0,'-6'13'0'0,"-1"9"0"16,5 9 0-1,-2 13 4-15,4 5 0 0,0 8-5 16,0 3 0-16,-2 1 2 0,1-8 0 0,-1-5 0 16,-2-8 1-16,0-9-2 31,3-9 0-31,-1-6 0 0,2-5 0 16,0-7-1-1,11-8 1-15,2-10 2 0,1-3 1 16,5-1-4-16,-1 0 0 15,0-1 4-15,3 3 0 16,-1 1-5-16,4 12 1 16,5 8 0-16,-7-1 1 15,-2 3 2-15,0 6 1 16,-1 2-6-16,-8 1 0 16,0-1 3-16,-4-1 0 15,-2-1 0-15,1-2 0 16,-2-2 0-16,1-3 1 15,-3-1-1-15,-2-5 0 16,11 0 3-16,4-11 0 0,1-9-2 16,4 0 0-1,4-9-2-15,-4 5 1 0,-5-2 1 16,-4 1 0-16,-4-1-2 16,-8-2 1-16,-9 1 0 15,-2 11 0-15,-7 5 0 16,-3 11 0-1,0 9 0-15,4 9 0 0,0 8 1 16,8 3 0-16,3 6 0 0,11 0 1 16,9 5 1-16,3-9 0 15,10 0-1-15,3-9 1 16,8-9-3-16,3-4 1 16,4-5-1-1,2-8 1-15,-6-1-3 0,-3-3 0 16,-6-1-18-1,0 0 0-15,-9 0-55 0,-3 0 1 16,-1-1 77-16</inkml:trace>
  <inkml:trace contextRef="#ctx0" brushRef="#br0" timeOffset="136236.02">8509 16367 145 0,'-13'0'0'0,"-7"0"0"0,20-10 0 16,16-6 1-16,-10-6 1 0,-2-6-2 15,-14-3 0-15,-6-7 0 16,-10 1 1-16,-7 6 0 16,-7 5 0-1,-6 14 0-15,4 2 1 16,0 14 11-16,5 14 1 15,6 14-7-15,7 6 0 16,11 8-6-16,9 7 1 0,4 9-2 0,11 13 1 16,9 17 0-16,-1-8 0 31,6 0-1-31,-1-9 1 0,-5-7-1 0,-1-7 1 31,-3-15-10-31,-8-15 0 0,-5-15 4 16,-2-7 0-16,-2-9-70 0,-5-5 0 15,-1-3 78-15</inkml:trace>
  <inkml:trace contextRef="#ctx0" brushRef="#br0" timeOffset="136443.752">8516 16563 166 0,'-16'3'0'0,"-8"-3"1"0,-6 7 0 16,1 3 0-16,-9 1 0 16,-3 7 5-16,-5-2 1 15,-3 3-7-15,3-3 0 16,2-3-2-16,11-7 1 16,2 1-10-16,12-2 0 15,-3 1-101-15</inkml:trace>
  <inkml:trace contextRef="#ctx0" brushRef="#br0" timeOffset="136836.966">8586 16687 167 0,'-17'2'0'15,"-12"0"0"-15,29-2 0 0,0 13 0 0,0 1 1 31,0 3 1-31,-5-4 0 16,-3-1 4-16,3-1 1 16,-1-3-8-16,6 1 1 0,2 0 3 15,-2-9 1-15,11 5-4 16,11-5 0-16,11-1-4 0,-4-3 1 31,4-2 3-31,-5-1 0 0,-8 5 1 0,-1-5 1 16,-7 5-3-16,-2-2 1 15,-5 1 1-15,-5 3 0 16,0 0 1-16,0 0 1 16,0 0-4-16,0 0 0 15,9 13 3-15,-3-8 0 16,1 4-2-16,-7-9 0 0,11 11-17 0,0-9 1 16,6-4-49-16,-1-1 1 15,1-1 59-15</inkml:trace>
  <inkml:trace contextRef="#ctx0" brushRef="#br0" timeOffset="137115.327">9096 16167 88 0,'-6'13'0'0,"-5"7"17"16,11-20 0-1,-9-15-4-15,9 15 1 0,-9-7-9 16,2 11 0-16,-1 12 2 0,5 10 1 16,1 10 1-16,2 8 0 15,2 11-9-15,1 2 0 16,3 5 1-16,-1-5 0 31,3 2-1-31,-3-12 1 0,-3-6-3 0,2-3 1 16,1-10-16-1,1-5 1-15,-3-6-58 16,8-12 0-16,0-1 88 0</inkml:trace>
  <inkml:trace contextRef="#ctx0" brushRef="#br0" timeOffset="137340.963">9252 16031 168 0,'-2'13'0'16,"0"9"0"-16,4 18 1 15,2 17 4-15,1 9 0 16,4 11-2-16,1 11 1 16,-3 15-4-16,-2-25 0 15,-3-12 0-15,0-25 0 16,-4-16-11-16,2-10 1 15,0 3-108-15</inkml:trace>
  <inkml:trace contextRef="#ctx0" brushRef="#br0" timeOffset="137906.357">10378 16039 156 0,'-2'9'0'0,"-3"9"0"16,1-9 1-1,2-1 4-15,-1-3 1 0,-1 4-2 16,0 21 0-16,3 6-2 16,-1 17 0-16,0 10 5 15,0 3 0-15,2 10-5 16,0 11 1-16,-2 10-3 15,2-33 0-15,-2-20-1 0,1-4 0 16,-3-14-2-16,2-4 0 16,-2-8-30-16,6-1 0 15,4 0-11-15,7-9 0 16,-1-1 31-16</inkml:trace>
  <inkml:trace contextRef="#ctx0" brushRef="#br0" timeOffset="138168.928">10628 16264 148 0,'-8'5'0'16,"-3"8"3"-16,-7-11 0 0,-8-7 4 0,-5 14 0 31,-7 4-2-31,-10 9 1 0,-7 9-1 0,-6 5 0 31,-5 6-5-31,-7 4 1 16,-10 11-1-16,34-22 1 0,12-13-2 0,12 0 1 16,12-2-55-16,2-7 1 15,7-10 36-15,17-8 0 32,0-2-8-32</inkml:trace>
  <inkml:trace contextRef="#ctx0" brushRef="#br0" timeOffset="138516.32">10591 16513 156 0,'-11'6'0'16,"-5"1"0"-16,8 11 0 15,3 10 0-15,1 1 1 16,2 4-1-16,4-2 1 15,4-2-1-15,-3 3 1 16,3-5 0-16,-1-5 1 16,-1-6-1-16,0-5 0 15,-3-3 2-15,7-21 0 16,1-9 2-16,2-9 1 16,4-6 1-16,3-1 0 15,2 3-7-15,6-2 0 0,3 3 2 16,-5 6 0-16,-2 6-8 15,-2 7 1-15,-1 4-2 16,1 6 0 0,-2 5-33-16,4 9 0 15,0 0-17-15</inkml:trace>
  <inkml:trace contextRef="#ctx0" brushRef="#br0" timeOffset="139268.711">10864 16722 118 0,'4'-9'0'0,"2"-10"10"15,-6 19 0-15,9-3 5 16,2 3 1-16,5 0-16 0,6-6 0 16,4-1 7-16,9-6 1 15,5-5-10-15,-3-1 1 16,-2 1 4-16,-8 2 0 15,-6-3-3-15,-10-3 0 16,-11 0 0-16,-8 0 1 16,-10 8 2-16,-8 5 1 15,-7 5-5-15,-5 4 0 0,-6 9 1 16,9 6 1-16,5 5-2 0,12 7 0 16,7 8 1-16,13 0 1 15,13 2 0-15,10-3 0 16,10-2-1-16,2-7 1 31,5-3-1-31,4-7 0 16,3-2-13-16,-8-8 0 15,-5-5-11-15,-8-2 1 0,-6-5-8 16,0-6 0-16,-2 0 30 0,-5-1 0 16,-4 1 15-1,-6 0 1-15,-5-2 9 0,0 3 1 16,0 2-23-16,0 1 1 15,-2 2 0-15,2 7 1 16,0-9-1-16,0 9 0 16,10-2 0-16,10 0 1 15,11 0 5-15,-5-1 1 16,-2 1-10-16,5-9 1 16,2-8 4-16,-7 5 0 15,-6-3-6-15,-5 4 1 0,-4 4-1 16,-11-3 1-1,-10 1 0-15,-9 3 1 16,-8 8-4-16,-4 9 0 16,-4 8 4-16,4 1 1 15,2 8-3-15,9 1 1 16,6 4 3-16,14 1 0 16,9-1-1-16,12 0 0 15,10-4-1-15,9-5 1 0,8-5-1 16,0-8 1-16,4-5-2 15,-6-8 0-15,-4-5-6 16,-9 1 1-16,-7-3-46 16,-4-5 1-1,0 3-2-15</inkml:trace>
  <inkml:trace contextRef="#ctx0" brushRef="#br0" timeOffset="140152.028">12466 16563 135 0,'0'9'0'16,"0"3"5"-16,0-12 0 16,0 0 0-16,0 0 0 15,0 0 7-15,0 0 0 0,13 10-10 16,-4 8 0-16,4 6-4 16,2 3 1-16,-1 4 2 15,1 1 1-15,-2 2 4 16,1-6 0-16,-1-1-6 15,0-5 0 1,-2-3 1-16,2-8 0 16,-2-10-1-16,4-1 0 15,1-1 1-15,3-10 1 16,1-4-2-16,-4-2 0 16,-3-1 1-16,-2-4 0 15,-4 2-1-15,1 0 0 16,-5 5-2-16,8 8 1 15,2 11 2-15,2 8 0 0,3 7-3 0,3 3 1 16,-1 9 1-16,4-4 0 16,-1 3 1-16,-2-8 1 15,-3-8-1-15,-3-1 0 16,-3-7-1-16,-4-17 1 16,-5-11 0-16,-1-10 0 15,-2-6-1-15,2-2 1 16,0 3-1-1,3-1 0-15,1-3-7 16,1 10 1-16,2 5-31 16,12 8 1-16,4 5-5 15,-3 4 1-15,0 4 23 16</inkml:trace>
  <inkml:trace contextRef="#ctx0" brushRef="#br0" timeOffset="140334.144">13257 16535 96 0,'0'0'0'16,"-17"13"15"-16,17-8 0 16,4 8-9-16,-2 0 0 15,0 2-1-15,-2 7 0 0,-2 3-3 0,4 1 0 32,3-2-2-32,-1-2 1 15,1-4-39-15,3-1 1 16,-1-3-9-16</inkml:trace>
  <inkml:trace contextRef="#ctx0" brushRef="#br0" timeOffset="140630.472">13499 16097 136 0,'4'9'0'0,"3"12"0"16,-2-10 0-16,-1-2 0 0,2 0 1 15,1-2 4-15,2 15 0 16,0 9 9-16,-1 10 1 16,-1 12-10-16,-1 4 0 15,-1 8-6-15,1 1 1 0,-1 2 4 16,-1-9 0-16,-1-6-7 0,-1-9 1 15,0-9-1-15,0-8 0 16,-2-5-32-16,0-9 1 16,0 3-39-16</inkml:trace>
  <inkml:trace contextRef="#ctx0" brushRef="#br0" timeOffset="140868.422">13770 16469 163 0,'-3'13'0'0,"-5"5"5"15,-8-9 0-15,-8-9 2 0,0 10 1 16,-3-1-9-16,-12 4 0 16,-7 5 0-16,2-5 1 15,-3-2-1-15,8-6 1 16,6 1-2-16,9-3 1 15,6 1-21 1,7-4 0-16,7-4-32 16,12-9 1-16,-1 2 47 15</inkml:trace>
  <inkml:trace contextRef="#ctx0" brushRef="#br0" timeOffset="141257.493">13937 16306 163 0,'-12'4'0'0,"-10"5"0"15,12 4 1-15,9 9-1 16,-5 5 1-16,2 8-1 16,4 9 0-16,2 4 3 15,-2-4 0 1,0-2-3-16,4-8 0 15,0-4 0-15,3-10 0 16,4-4 1-16,2-3 1 16,1-7-2-16,12-6 1 15,7-6 0-15,2-1 1 16,5-2-3-16,-5 3 0 16,-2-1 2-16,4 7 1 0,0 7 1 0,-8 6 0 31,-5 5-4-31,2 1 1 15,-1-1 1-15,-12 0 1 0,-11-5-2 16,-2-4 0-16,-6-5-55 16,-3-4 0-16,0 0 14 15</inkml:trace>
  <inkml:trace contextRef="#ctx0" brushRef="#br0" timeOffset="141438.546">13271 16211 178 0,'-16'0'0'16,"-10"0"-33"-16,8 2 1 15,0-2-41-15</inkml:trace>
  <inkml:trace contextRef="#ctx0" brushRef="#br0" timeOffset="142086.916">15359 16169 101 0,'-2'11'0'15,"-3"7"13"-15,5-18 1 16,18-13-7-16,-10 10 1 15,-1-7-4-15,-7 10 1 0,11 10 1 16,-4 15 0-16,1 10 7 16,-1 11 1-16,2 11-18 15,-3 8 1-15,-5 7 4 16,-1-4 0-16,-1-2-2 0,-3-10 0 16,-3-2-2-16,3-9 1 15,0-10-18 1,6-9 0-16,0 1-76 15</inkml:trace>
  <inkml:trace contextRef="#ctx0" brushRef="#br0" timeOffset="142321.827">15779 16388 177 0,'-14'6'0'0,"-10"7"1"15,-9-4 1 1,-8 0-2-16,-10 8 0 16,-9-3 2-16,-6 8 0 0,-10 0-2 0,-8 8 0 15,-8-1 0-15,32-7 0 32,17-2 0-32,14-5 0 15,13-3-15-15,6-4 1 16,1-3-95-16</inkml:trace>
  <inkml:trace contextRef="#ctx0" brushRef="#br0" timeOffset="142733.674">15741 16154 145 0,'-6'6'0'15,"-3"10"0"-15,2 6 1 0,-1 5-1 16,1 12 1 0,-2 7-1-16,0 7 0 15,-2 13 0-15,7 2 0 16,4 1 2-16,4-7 0 0,5-3-1 16,-2-11 1-16,2-8-1 15,-1-9 1 1,-3-9-1-16,4-13 0 15,3-11-1-15,6-14 0 16,8-12 0-16,-4 1 1 16,0-2-1-16,1 5 0 15,1 2 1-15,4 9 0 16,3 6 1-16,-5 10 0 16,-4 14-2-16,-4 3 0 0,-1 6 0 0,-1-4 0 15,1 0-1-15,-6-4 1 16,-4-2-10-16,-2-5 1 15,-3-3-25-15,-2-8 0 16,0 0-13-16</inkml:trace>
  <inkml:trace contextRef="#ctx0" brushRef="#br0" timeOffset="143358.14">16249 16638 121 0,'0'0'12'15,"0"0"0"-15,6-15-9 16,-16 17 0-16,-6 5-1 15,-1 8 1-15,-3 7-2 16,0 3 0 0,-4 3 2-16,9-2 0 15,6 1 0-15,9-5 1 16,6-4-2-16,7-5 0 16,5-4-3-16,8-5 1 15,7-4 2-15,-6-4 0 16,-3-5-1-16,2-9 1 15,-1-8-2-15,-4 4 0 0,-7 0-1 0,-3 2 1 16,-5 4 0-16,-1 3 0 16,-3 4-2-16,-2 9 1 15,6 18 2-15,-3 2 0 16,1 4-2-16,3 3 0 16,2 3 1-16,8-7 0 31,7-2 3-31,-6-7 0 0,-1-5-4 15,5-5 1 1,2-8 0-16,7-7 1 16,5-5-1-16,1-6 0 0,2-4-1 15,-6-7 1-15,-2-7-2 16,-4-8 1-16,-1-8-1 16,-13-1 0-16,-9-5 0 0,1-6 1 15,-3 0 0-15,3 11 0 16,1 10 1-16,-1 10 0 15,-1 11 0-15,-4 26 0 16,7 15 4 0,-7 20 1-16,-3 18-5 0,3 13 0 0,0 13 4 15,-11 14 1 1,-6 13-4-16,3-16 0 16,-1-11 2-16,15-22 1 15,7-21-3-15,-1-8 1 16,1-21-10-16,2 2 0 15,0-9-32-15,10-3 0 16,-1 1-25-16</inkml:trace>
  <inkml:trace contextRef="#ctx0" brushRef="#br0" timeOffset="143556.623">17087 16438 170 0,'-11'7'0'0,"-5"2"1"0,-6-10 0 32,-6-5 2-32,-14 6 1 0,-11 0 3 0,-8 9 1 15,-10 8-8-15,1-3 0 16,-3 5-5-16,-10-6 0 16,-5-1-11-16,24-13 1 15,0-1-93 1</inkml:trace>
  <inkml:trace contextRef="#ctx0" brushRef="#br0" timeOffset="144203.693">17926 16519 139 0,'2'7'0'0,"1"6"2"16,-14-8 0-16,-11-5 1 0,-5 13 1 31,-6 5-1-31,-4 8 1 15,-3 9-3-15,3-2 0 16,2 2 4-16,6-4 0 16,3-2-1-16,13-5 0 15,10-2 5-15,19 0 1 16,15-4-10-16,10-1 0 16,12-8 0-16,-2-4 0 0,2-5-21 0,1-3 0 15,1-3-31-15,2-3 0 16,-1 3 31-16</inkml:trace>
  <inkml:trace contextRef="#ctx0" brushRef="#br0" timeOffset="144815.528">18296 16509 140 0,'2'11'0'0,"0"4"1"16,13-19 0-16,9-5 3 15,1 7 0-15,7 4 4 16,-3 11 0-16,2 11-1 16,6 1 1-16,1 7-3 0,-12 2 0 15,-10 7-2-15,-10-6 0 16,-12-1-2-16,-12-10 1 16,-11-2-1-16,-13-13 0 15,-15-5-1-15,2-13 1 16,-2-10-1-16,13 3 1 15,9-6-1-15,15-11 1 16,11-11-1-16,9 4 0 0,9-2-3 0,16 11 0 16,14 3 3-16,1 13 0 15,6 4 0-15,6 11 0 16,4 4 0-16,-4 11 0 16,-3 7 0-16,-8 7 0 31,-6 8-1-31,-8 3 1 0,-5 2 0 15,-5-5 1-15,-6 1-2 16,-6-9 1-16,-3-3 1 16,-2-8 0-16,-4-5-2 15,4-13 1-15,-7 4 1 16,0-17 0-16,-3-14-1 0,5-8 0 16,1-5 0-16,10 1 1 15,7-3-2-15,12 9 1 16,14 5 0-1,1 10 0-15,6 14 1 16,-2 8 0-16,0 13-1 16,-5 6 1-16,-5 18-1 0,-1-1 0 15,-3 4 0-15,-10-6 0 16,-5-1-7-16,-8-8 0 0,-7-7-13 16,-5-7 1-16,-1 0-86 15</inkml:trace>
  <inkml:trace contextRef="#ctx0" brushRef="#br0" timeOffset="145417.192">19650 16623 100 0,'-11'2'0'16,"-7"7"5"-16,7-7 1 16,4-4 7-16,7 2 1 15,-11-11-9 1,-6 0 1-16,-9-7-4 0,-5 8 0 15,-9 7 4 1,-6 6 0-16,-7 7 0 16,3 10 0-16,1 7-7 15,10 1 1-15,6 7 0 16,19-4 0-16,14 3 2 0,18-8 0 16,17-2-3-16,5-11 1 0,10-8 1 15,1-5 0 1,2-5-1-16,-3-17 1 15,-3-9 0-15,-6-13 0 16,-8-13-3-16,-4-15 1 16,-3-12 7-16,-15 7 0 15,-11-5-9-15,-7 23 1 16,-12 12 3-16,5 6 1 16,-1 17-3-16,-3 4 1 15,-5 8 0-15,7 24 0 16,1 19 0-16,8 13 0 15,7 19 1-15,9 19 0 16,8 23-1-16,-1-19 0 16,1-4 1-16,5-18 1 15,5-14-7-15,3-16 0 16,3-15-46-16,1-5 1 16,1-1 3-16</inkml:trace>
  <inkml:trace contextRef="#ctx0" brushRef="#br0" timeOffset="145565.565">19990 16641 116 0,'-4'9'10'16,"-3"8"0"-16,-2 5-6 15,3-7 0-15,1 1-2 16,-1-1 0-16,1 3-2 16,3 0 0-16,0-1-36 0,4 1 0 15,0-1-9-15</inkml:trace>
  <inkml:trace contextRef="#ctx0" brushRef="#br0" timeOffset="145935.218">20243 16053 136 0,'-6'11'0'16,"-3"8"1"-16,6-14 0 15,3-1 1-15,-4 9 0 16,0 1 1-16,-1 16 0 16,-3 6-2-16,1 4 1 0,-2 8 0 15,9 2 1-15,5 6-2 16,3-1 1-16,1 6-2 15,-2-4 1-15,1-3-1 16,-5-4 1-16,-3-6-1 16,-3-9 0-16,-5-4-2 15,3-6 1-15,-1-10-22 16,4 2 1-16,1-5-15 0,2-2 0 16,1-1 20-16</inkml:trace>
  <inkml:trace contextRef="#ctx0" brushRef="#br0" timeOffset="146201.308">20531 16541 148 0,'-15'16'0'31,"-9"10"3"-31,12-34 0 0,1-17 0 0,-13 1 0 31,-7-4-3-31,-15 8 1 16,-11 2 3-16,2 5 1 15,-4 11-2-15,8 0 0 16,1 6-3-16,6 2 0 16,2 1-13-16,7-2 0 0,8-1-59 0,5 2 1 15,0-3 87-15</inkml:trace>
  <inkml:trace contextRef="#ctx0" brushRef="#br0" timeOffset="146360.8">19948 16213 152 0,'-6'12'0'15,"-1"14"0"-15,-4-30 0 16,0 1-111-16</inkml:trace>
  <inkml:trace contextRef="#ctx0" brushRef="#br0" timeOffset="146815.179">20709 16584 143 0,'-13'4'0'16,"-9"-4"2"-16,13 17 1 0,7 6-1 16,-2 5 0-16,1 7-1 15,1 0 0 1,0 3-1-16,0-5 0 0,-1 2-7 0,1-10 1 16,0-1-95-16</inkml:trace>
  <inkml:trace contextRef="#ctx0" brushRef="#br0" timeOffset="146950.32">20610 16367 21 0</inkml:trace>
  <inkml:trace contextRef="#ctx0" brushRef="#br0" timeOffset="147578.3">21037 16632 139 0,'11'6'0'0,"8"6"0"0,-1 5 0 15,4 7-1-15,-4-2 1 16,-1 5 0-16,-4-5 1 16,-6-2 0-16,-5-1 1 15,-4-5 1-15,-13-5 0 0,-8-5-1 16,-5-4 0-16,-3-4 0 15,1-5 0 1,-1-2 2-16,7-5 1 16,4-6-5-16,6-4 1 15,4-1-1-15,7-4 1 16,6-1-1-16,10 1 0 16,9 0 0-16,4 9 0 15,7 6 0-15,6 7 0 16,3 9-1-16,-2 11 1 15,0 9 0-15,-3 5 0 16,-2 6 0-16,-6 6 0 0,-5 5 0 16,-5-5 0-16,-8-2 0 15,-2-8 0-15,-4-9 1 0,-1-5 0 16,-4-5 2-16,0-8 0 16,-15-17-3-16,8-7 0 15,-2-11-1-15,5-3 1 16,4-4 3-16,7 0 0 15,8 5-3-15,5 8 0 16,8 5 0-16,7 11 0 0,9 17 5 16,1 11 0-16,5 10-5 15,-6 6 0-15,-4 13 0 16,-5-7 0-16,-5-2 0 16,-8-6 0-16,-6-9-1 0,-5-2 0 31,-7-7-10-31,-4-11 0 0,0 0-107 15</inkml:trace>
  <inkml:trace contextRef="#ctx0" brushRef="#br0" timeOffset="148857.186">23193 16513 116 0,'-7'0'0'16,"-8"7"3"-16,-13-5 1 16,-12-2 0-16,-4 9 0 0,-7 1 1 31,1 8 0-31,-1 2-4 15,7 4 0-15,3 1 4 16,12 5 0-16,9 1 2 0,14 0 1 16,12 0-8-16,10-7 0 15,12 2 5-15,7-12 0 16,9-6-6-16,3-7 1 16,7-6 1-16,-3-8 1 15,0-2-3-15,-8-1 0 16,-7 5 1-16,-8 0 0 15,-10 2-1-15,-5-4 1 0,-6 4 0 16,-5 0 0-16,-4 0 0 16,2 9 0-16,-11-10 0 15,11 10 0-15,-11 19-1 16,11-6 1-16,6 9 0 0,3-4 0 16,6 0 0-16,5-1 1 15,4-8-11-15,0-4 1 16,1-1-56-16,8-8 1 15,0 4 62 1</inkml:trace>
  <inkml:trace contextRef="#ctx0" brushRef="#br0" timeOffset="149622.698">23659 16588 90 0,'-18'17'0'16,"-12"12"10"-16,30-29 0 15,0-18-1-15,0 18 1 16,9-10 0-16,-7 20 1 0,0 8-9 31,-2 11 0-31,-4 12 3 0,3 3 1 16,-3 5 1-16,2-9 0 15,2 2-8-15,0-12 0 0,2-10 2 16,0-11 1 0,0-9-1-16,7-16 1 0,5-12 0 15,3-3 0-15,1-4-4 16,1 2 1-1,1-2 0-15,0 6 0 16,2 9 4-16,-2 7 1 16,-1 6-5-16,-1 14 0 15,-2 8 2-15,1 3 1 16,-2 8-4-16,-4-4 1 16,-2 1-3-16,-2-6 1 15,0-4-8-15,4-4 1 16,0 0-4-16,10-9 1 15,6 0 11-15,3-5 0 16,4-5 1-16,-1-6 1 0,0-1-2 16,-1-6 1-16,-3-3 1 15,-3-1 0-15,-2 1 2 16,-6 8 0-16,-3-1 3 16,-6 3 0-16,-2 7-4 15,-3-1 1-15,-4 5 0 16,-15 7 1-16,-9 5-3 15,-1 8 1-15,-5 5 0 16,4 4 0-16,1 7 6 0,10 0 0 16,6 0-2-16,7-9 1 15,6 0-4-15,10-4 0 16,8-5-2-16,2-9 0 16,4-8 1-16,1-9 1 15,2-7-1-15,-5-15 1 16,-2-12-2-16,-8-8 0 15,-3-15 1-15,-4 1 0 16,-5-8-1-16,-2 11 0 16,-6 13-1-16,2 9 0 15,1 11 1-15,-5 16 0 16,-1 14-2-16,3 19 1 16,2 12 4-16,2 16 0 15,4 12-3-15,1 7 0 16,3 4 0-16,1-4 0 15,4-10-3-15,1-2 0 16,3-9-29-16,-1-3 0 16,1-3-44-16</inkml:trace>
  <inkml:trace contextRef="#ctx0" brushRef="#br0" timeOffset="150300.06">25426 16541 138 0,'-9'7'0'16,"-8"-2"0"-16,4-5 0 15,2 0 2-15,-13-1 0 16,-7-3-1-1,-4 8 0-15,-7 5-1 16,9 5 1-16,2 5 1 0,7-3 1 0,7 2 2 16,8 1 0-16,6-1-5 15,8-1 1-15,4 1 2 0,12-2 0 16,4 3-1-16,3-1 0 31,1 2-2-31,0 2 1 16,1 2-1-16,-6 3 0 15,-6 6 0-15,-7-3 0 16,-7-1 0-16,-10-3 0 0,-10-8 0 16,-6-9 0-1,-8-3-1-15,6-6 1 16,1-6-6-16,1-1 1 16,0-2-110-16</inkml:trace>
  <inkml:trace contextRef="#ctx0" brushRef="#br0" timeOffset="151816.566">25725 16722 120 0,'-13'9'0'0,"-9"2"2"0,22-11 0 15,16-2 2-15,-6 0 0 16,1-1-1-16,-11 3 1 15,0 0-3 1,-15 9 0-16,-11 11 0 16,2 4 0-16,-3 3 0 0,3 6 0 0,0 0 2 15,9-2 1-15,4 1-2 16,8-3 1 0,6-5-3-16,8-6 1 0,10-5 4 15,1-10 0-15,3-8-5 16,3-8 0-1,-1-5 0-15,1-8 0 16,-2-9-4-16,-8 10 1 16,-2-3-4-16,-5 3 1 15,0 1 1-15,-3 7 0 16,-5 4 4-16,-3 13 1 16,0 0-2-16,6 8 1 15,-2 8 0-15,-1-1 1 0,-1 0-11 16,2-3 0-16,1 1 7 15,-1-5 1-15,1-3 1 0,3-9 1 16,-1-1 0-16,0-1 1 16,1-1 0-16,3-6 0 15,0-1-1-15,0 1 1 16,2 0 2-16,0 0 0 16,-1 4 11-16,-1 3 0 15,-3 3-9-15,-3-1 1 16,3 8-2-16,3 1 1 15,1 6-2-15,1 0 0 16,2 2 0 0,-2 7 1-16,-2 0-2 15,-4 2 0-15,2 4 0 0,0 0 0 16,6-3 4-16,-2 3 1 16,-2 2-6-16,-2-8 0 15,-1-6 1-15,-5-8 1 16,1-2 0-16,0-14 0 15,-1-6-3-15,5-2 1 16,-1-4 1-16,-2-6 1 0,5-7-2 16,-1 12 1-16,-2-3 0 15,-1 8 0-15,-3-1-2 16,3 3 0-16,-3 7 4 0,3-1 0 16,-1 3-4-1,-5 7 1-15,8-9 0 0,-8 9 0 31,0 0-1-31,0 0 1 16,0 0-2-16,0 0 0 0,5 5-1 0,-5-5 0 16,13 11 1-16,-7-5 1 15,-3 3 0-15,1-2 1 16,-2-1-1-16,-2-6 1 16,9 13 0-1,4-10 0-15,9-1 0 0,5 2 0 16,5-4 0-16,-1 0 0 15,4-6 1-15,-12-1 0 16,1-2-1-16,-5-4 1 16,-5-2-1-1,-3-1 1-15,-5 3 0 16,-17 0 0-16,-11-1 1 0,-9 10 0 16,-6 4-3-16,0 11 0 15,-1 7 3-15,10 2 1 16,6 4-3-16,11 0 0 15,11 7 0-15,11-1 1 16,9 1 0-16,4-8 0 16,7-4-1-16,-3-12 1 15,-1-7-6-15,5-4 1 16,-1-8-4-16,4-3 0 16,-2-7-5-16,7 0 1 15,4 0 10-15,0 0 1 16,0 4 0-16,-5 1 0 0,-6 4 2 15,-8 2 1 1,-8 2-2-16,-6 2 1 16,-4 5 0-16,-7 2 1 0,-16-7-2 0,-8 10 0 15,-11 3 0-15,0 3 0 16,-5 4 1-16,9 5 0 16,5 4-1-16,6 0 0 15,7 8 1 1,15 1 0-16,11 2 1 15,3-8 1-15,6-6 0 16,4-7 0-16,1-4-2 16,6-10 1-16,2-7-1 15,0-10 1-15,-2-8-2 16,2-11 1-16,-2-5-1 0,-11-17 0 16,-4-10 0-16,-14-25 0 15,-10-20 0-15,-3 29 0 16,-4 9 1-16,1 33 1 15,-3 25-2-15,2 21 0 16,0 22 0-16,6 13 0 16,5 12 1-16,2 10 0 15,4 8-1-15,5 7 1 16,6 10 0-16,-3-13 0 0,1-5-9 0,-4-18 0 16,1 1-100-16</inkml:trace>
  <inkml:trace contextRef="#ctx0" brushRef="#br0" timeOffset="152474.483">27994 16650 154 0,'-11'6'0'0,"-2"1"0"16,6-16 0-16,3-7 0 16,-10 6 1-1,-7 5-1-15,-10 7 1 16,-7 11-1-16,-1-1 1 16,-1 7 0-16,9-6 0 0,3 5 0 15,10-5 0 1,5 0 3-16,11 1 1 0,8-3-4 15,6-2 1-15,9 0 4 16,2 1 0-16,5 4-4 16,-1-1 0-16,3 4-2 0,-6 5 0 15,-4 5 0-15,-4 4 1 16,-5 0-3-16,-7 0 1 16,-4-5 1-16,-5 2 0 15,-8-6-2-15,0-10 1 16,-5-6-5-16,3-8 0 15,-2-2-118-15</inkml:trace>
  <inkml:trace contextRef="#ctx0" brushRef="#br0" timeOffset="152497.318">27767 16951 43 0,'0'0'0'16,"0"0"-29"-16</inkml:trace>
  <inkml:trace contextRef="#ctx0" brushRef="#br0" timeOffset="153508.842">28178 16832 97 0,'0'0'0'16,"12"13"1"-16,-2-8 0 16,1 1 12-16,0 1 0 15,1 2-4-15,1 0 1 16,-2 4-8-16,-7 5 0 0,1 4 0 16,-5 0 0-16,-5 0 4 15,-8 0 0-15,-9-3-5 0,-7-7 1 16,-10-8-2-16,1-8 0 15,-6-8 1-15,11 2 1 16,3-4 4-16,8-8 0 16,4-7-8-16,7 5 1 15,4-2 4-15,14 0 0 16,9 3-3-16,5 4 0 0,6 6-3 16,6 6 0-16,8 5 3 15,3 4 0-15,3 11-1 16,1 3 0-1,0 6 0-15,-8 2 1 16,-7 7-1-16,-5 1 0 16,-6 2 0-16,-6-3 1 15,-5 1-1-15,-2-7 1 16,-5-6 0-16,1-7 1 16,-5-2-1-16,0-10 0 15,0 0 0-15,-1-17 0 0,-5-14 1 16,2 3 1-16,-1-3-3 15,3-4 1-15,4-1 1 16,0 5 1-16,7 1-3 0,6 12 0 16,5 5 0-16,2 13 1 15,2 13 1-15,0 9 1 16,-2 13-3-16,-2 0 1 16,-4 7 1-16,1-4 0 15,-3-1-1-15,-3-11 0 31,-3-4 1-31,-5-10 1 0,3-6-2 16,-2-15 0-16,-1-10 0 16,1-3 0-16,0 0-1 15,1-3 0-15,1-6 1 16,-3 7 1-16,1 4-2 0,5 1 1 16,2 7 0-1,2 6 1-15,-4 6-2 16,4 6 1-16,-4 10 0 15,4 0 0-15,2 5 0 0,3 1 0 16,0 0 0-16,4-2 0 16,0-6 0-16,0-1 0 15,2-7 5-15,4-6 0 16,1 0-4-16,-5-9 0 16,-2-1-3-16,-4-12 0 15,-3-3 0-15,-8-3 0 16,-1 3 2-16,-8 1 0 15,-7-2 0-15,-4 12 0 16,-5 1 0-16,-8 9 1 16,-5 13-4-16,3 8 1 15,1 5 5-15,10 2 0 16,6 7 0-16,8 0 0 16,12 4-2-16,0-4 1 15,9-6-1-15,8-6 1 16,1-6-2-16,1-1 0 15,3-3 1-15,6-3 0 0,0-2-1 16,1-4 0-16,-1 0-32 16,3-4 0-16,-3 4-59 15</inkml:trace>
  <inkml:trace contextRef="#ctx0" brushRef="#br0" timeOffset="154001.323">30111 16284 148 0,'-7'7'0'0,"-2"12"0"15,5-10 1-15,-1-5-1 16,-10 14 0-16,-5 4 0 16,3 9 1-16,1 13 0 15,3 9 0-15,4 8 0 16,3-1 0-16,-1 6 0 15,1-6 0-15,6-1 1 0,4-6 0 16,-2-9-1 0,0-7 0-16,-2-14-6 0,0-2 0 15,0-1-104-15</inkml:trace>
  <inkml:trace contextRef="#ctx0" brushRef="#br0" timeOffset="154293.914">30297 16751 154 0,'-13'2'0'15,"-11"2"0"-15,4-4 1 16,-4 0 1-16,-17 0 0 0,-4-4-1 15,-9 4 1-15,-4 4-2 16,3-1 0-16,-4 3 3 16,11 1 1-16,12-1-4 15,4-1 0-15,10-1-6 0,11-1 0 16,0-1-107 0</inkml:trace>
  <inkml:trace contextRef="#ctx0" brushRef="#br0" timeOffset="154510.419">30383 16797 134 0,'-2'7'0'16,"-5"4"0"-16,7 11 1 15,-4 9-1-15,-2 2 0 16,1 0 0-16,-2 2 0 31,-3 0 1-31,5-2 0 16,1 0-4-16,2-9 0 15,1-2-91-15</inkml:trace>
  <inkml:trace contextRef="#ctx0" brushRef="#br0" timeOffset="154642.018">30419 16628 127 0,'-5'22'0'15,"-1"-3"-92"-15</inkml:trace>
  <inkml:trace contextRef="#ctx0" brushRef="#br0" timeOffset="154677.04">30419 16594 16 0,'-5'12'0'16,"-1"1"-9"-1</inkml:trace>
  <inkml:trace contextRef="#ctx0" brushRef="#br0" timeOffset="155658.535">30517 16947 96 0,'5'15'0'0,"4"7"3"15,1 0 1-15,-1 9 5 16,4-5 0-16,1-1-6 15,-3-10 1 1,-5-6 1-16,3-11 0 16,-4-7-4-16,-1-11 1 15,2-11-1-15,3 3 1 0,4-7-1 0,9 4 1 16,5 0-2-16,1 9 1 16,-3 0 0-16,-1 13 1 15,-2 5-2-15,-3 12 0 31,-3 6 0-31,-5 5 0 16,-4 6 0-16,3-3 0 0,-5 4 0 16,-1-8 1-16,-4-3-1 0,3 1 1 15,-3 3-1-15,0-6 1 16,0-1-1-16,0-12 1 16,0 10 0-16,0-10 0 0,-3-19-1 15,3 1 1-15,0-8 0 31,0 1 0-31,0 1-1 0,9-5 1 16,4-3-1 0,1 5 1-16,5 9 2 0,3 1 1 15,0 8-3-15,0 3 1 16,-4 3-2-16,-3 12 1 16,3 9-1-16,-5 2 1 15,-4 4-1-15,0 4 0 16,1 3 1-16,2-6 0 15,-2 3 4-15,2-8 0 16,-2-5-6-16,-1-6 1 16,-2 2 2-16,-1-6 0 15,-3 1-4-15,-3-6 0 16,6 13 4-16,-6-13 0 16,5 9-6-16,-5-9 1 15,0 0 2-15,0 0 1 16,8-6 2-16,-3 3 0 15,4-3-2-15,8-3 0 16,3 0 2-16,0-4 0 16,0-3-5-16,6-3 1 15,-2 3 3-15,2-4 0 0,-3-4 0 0,-6-4 1 16,-6 1-2-16,-4 1 0 16,-1 8-1-16,-8 1 0 0,-5 3 1 15,-8 8 0-15,-11 3 0 16,2 6 0-16,-3 8-1 15,1 2 1 1,-1 9 1-16,8 0 0 16,3 6 0-16,14 4 0 15,4 1-1-15,11 2 1 16,3 0-1-16,3-4 1 16,1 0 1-16,5-7 0 15,7-7-3-15,-10-1 1 16,-2-7 2-16,-4-3 0 15,-1-3-2-15,3-1 0 0,4-2-12 16,0 0 0-16,4 4-31 0,-2 1 1 16,3-1 10-16,5 0 0 15,-1 1 24-15</inkml:trace>
  <inkml:trace contextRef="#ctx0" brushRef="#br0" timeOffset="155811.544">31801 17376 160 0,'-13'-9'0'0,"-9"-4"0"16,7 4 0-16,3 1-59 16,-3 6 0-16,-2-1 46 0</inkml:trace>
</inkml:ink>
</file>

<file path=ppt/ink/ink7.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8-05-19T15:01:06.247"/>
    </inkml:context>
    <inkml:brush xml:id="br0">
      <inkml:brushProperty name="width" value="0.05292" units="cm"/>
      <inkml:brushProperty name="height" value="0.05292" units="cm"/>
      <inkml:brushProperty name="color" value="#FF0000"/>
    </inkml:brush>
  </inkml:definitions>
  <inkml:trace contextRef="#ctx0" brushRef="#br0">12218 6768 103 0,'0'0'0'15,"0"0"1"-15,0 0 1 16,28 8 2-16,-12-5 1 16,3 3-5-16,3-3 0 15,2 3 2-15,0-2 1 0,1-3-1 16,8 1 0-16,6 0-2 16,3-2 0-16,2 0 2 15,4 0 0-15,1 0 0 16,1 0 1-16,1 0-1 15,0-2 0-15,3-1-2 0,1-1 1 16,0-2-1 0,2 3 1-16,-1-1 1 0,3 0 0 15,0-1-2-15,1-1 0 16,1 3 1-16,22 1 0 16,12 4-1-16,-5 0 0 15,0-1 0-15,-10 1 0 16,-6-2 0-16,5-2 1 15,1 1-1-15,-4-3 1 16,-5 0-1-16,8 2 0 16,2 2 1-16,11-1 0 15,7 1 0-15,-6 1 0 16,-1 3-1-16,-2-4 1 16,-4-2-1-16,-3 2 1 15,-3 0-1-15,1-2 1 16,0-1-1-16,-2-1 0 15,-2 2 0-15,3-3 1 16,1-3-1-16,5 5 1 16,4 1-1-16,-3 0 1 15,-1 0-1-15,0 4 1 0,2 4 0 16,-2 1 0-16,-1 4-1 16,6-4 0-16,7 1 0 15,-9-5 0-15,-2-1 0 16,-5-2 1-16,-3 0 0 15,-2-2 0-15,-3 0 2 16,-1 1 1-16,-3-3-4 0,7 2 0 16,3 0 2-16,1 4 0 15,0 2-2-15,-4-2 0 16,-4 1 0-16,-1-3 0 16,-2 0 0-16,-6-3 1 15,-5-3-1-15,5 4 0 16,2 0 1-16,-22 1 0 15,-13 1-2-15,9 0 1 16,3 0-1-16,6 1 1 16,4 1 0-16,-3 0 1 15,-1 0 0-15,3-2 1 16,1 0-3-16,-11 0 1 16,-7-2 0-16,5-2 0 15,1-1-1-15,3-1 1 16,2 3 0-16,-1 3 0 15,1 5 0-15,4-3 0 16,-1 2 0-16,-3-2 0 16,-4 1 1-16,3 1 0 15,-1 1-1-15,0-1 0 0,1-2 1 16,1 0 0-16,2 0-3 0,3-2 1 16,3 0 2-16,1-2 0 15,0 0-2-15,0 2 1 16,-2 0 0-1,0 0 0-15,0 2 1 16,-3 0 0-16,-2-1-2 0,1-1 0 16,1 0 4-16,-1 0 1 0,-1-1-5 15,18-1 0-15,9 2 1 16,-16-2 0-16,-10 0-1 16,17 0 1-1,6-1 0-15,-17 1 0 16,-9 2 0-16,2 0 0 15,-3 0 0-15,5 0 0 16,-1 2 1-16,3-2 0 16,1-2-3-16,-2-2 0 15,-1 0 4-15,-2 1 1 16,-1-3-3-16,5-1 0 16,1 0 0-16,11-3 0 15,6 1 0-15,-17 0 0 16,-9-2 1-16,0 4 1 15,-2 1-4-15,-1 1 0 0,-5-1 3 16,1 1 0-16,-4-2-3 16,6 1 0-16,1 1 3 15,-2-1 1-15,1 2-5 16,1 1 1-16,3 1 3 16,-3-2 1-16,0 1-2 15,-1-3 1-15,-2 1-2 16,-3-1 0-16,1 1 1 15,-5 1 0-15,-7 0 0 16,5 2 0-16,-1 1 3 16,1 1 0-16,-2 1-3 0,3 3 1 15,4 2-2-15,-2-1 1 16,0 2 0-16,-5-3 1 16,-2 0-5-16,-2-4 1 15,0 0 2-15,-2 0 0 16,-1 2 1-16,-1-2 1 15,-2 0-3-15,5 0 1 16,1-2 1-16,-6 0 1 16,-3 2 3-16,-2-2 0 0,-2 2-4 0,-2-2 0 15,-3 2 2-15,-4 0 0 16,13-2-3-16,-13 2 1 31,11-3 0-31,-11 3 1 0,0 0 1 16,0 0 1-16,0 0-4 15,0 0 0 1,0 0 3-16,0 0 0 0,0 0-3 16,0 0 1-16,-2 14 0 15,-2 5 1-15,1 4-1 16,1 7 0-16,2 5-1 0,0-4 1 16,0-2-1-16,2 2 0 15,0 0 1 1,-1-3 1-16,-1-1-2 0,0 1 1 15,0 1 0 1,0-1 0-16,0-3 0 16,2-1 0-16,0-4 0 15,0-3 0-15,-2-3 0 0,0-3 0 16,-2-3 0-16,2-8 1 16,-2 11 0-16,10-11 1 15,4-2-2-15,5-7 0 16,5-6 1-16,-2-2 0 15,0-3-1-15,-1 2 0 16,-3 0 1-16,-1-6 0 0,-2-2-1 16,-2 1 1-16,-4-1-1 0,2-2 1 31,0 1-1-31,1 3 1 0,-3 4-1 16,0 4 0-16,1 1 0 15,-3 4 1-15,-1 5-1 16,-4 6 0-1,0 0 0-15,-6 11 0 16,-3 10-1-16,-6 2 1 16,-3 7 0-16,0-1 0 0,-1 4 0 0,3 4 0 15,-1 3 0-15,5 2 0 16,-1 2 0-16,4-2 0 16,-1 2 0-1,1-7 0-15,2-6 0 0,-4-2 0 16,0-3 0-16,-8-4 0 15,-4-4 0 1,-7-7 1-16,-3-5-1 16,-3-10 0-16,-5-9 0 0,-1-5 0 0,-4-6 0 15,6-2 1-15,1-3-1 32,8 2 1-32,4 1-1 0,6 4 0 15,5 5-3-15,-3 3 1 16,3 3-51-16,-6 11 1 15,0 0-7-15</inkml:trace>
  <inkml:trace contextRef="#ctx0" brushRef="#br0" timeOffset="2491.431">22281 7506 129 0,'0'0'0'0,"-29"-5"1"16,12-6 0-16,-1-4-1 16,-10 2 1-16,-8-1-1 15,-3 6 0-15,-5 7 0 16,4 6 0-16,-2 8 0 15,7 9 1-15,2 9-1 0,7-5 0 16,4 1 1-16,4 1 1 16,3 1-1-16,8-5 1 31,5-4-2-31,11-2 1 0,11-1 0 0,6-3 0 16,7-3 1-16,2 0 0 15,5-1-1-15,4 2 1 16,6 5-1-16,-12-1 1 15,-7 1 1-15,-9 3 0 16,-7 2 5-16,-17 2 1 16,-14 0-9-16,-14-2 0 15,-12 0 0-15,4-8 0 16,-4-5-1-16,-1-1 1 16,-3-5-6-16,12-1 0 15,6 0-41-15,8-2 1 16,0 0 9-16</inkml:trace>
  <inkml:trace contextRef="#ctx0" brushRef="#br0" timeOffset="2999.958">22349 7406 130 0,'0'0'0'31,"13"29"0"-31,-8-14 0 16,1-3 0-16,-8 12 0 16,-3 9 0-16,5 0 0 15,0 4 1-15,1 1 0 16,1 4 0-16,0-3 1 16,2-1 0-16,-2-6 0 0,-2-7 1 15,0-3 0-15,0-2-2 0,0-5 0 16,0-6-1-1,9-11 0-15,4-9 0 0,1-7 1 16,3-6-1-16,1-1 0 16,4-3 0-1,-4 6 1-15,-3 6 0 16,9 8 0-16,4 10 0 16,1 5 0-16,0 6-1 15,-5 2 1-15,-4 5-1 16,-3-3 1-16,-4-1-5 0,-2-3 1 15,0 0-104-15</inkml:trace>
  <inkml:trace contextRef="#ctx0" brushRef="#br0" timeOffset="3347.083">22846 7690 92 0,'11'-4'0'16,"8"-2"0"-16,-7 3 0 15,1 1 10-15,6 0 1 0,4 2-4 0,-4 0 1 16,-3 2-6-16,1 9 0 16,-2 7-2-16,-6 1 1 15,-4 3-1-15,-5 3 1 31,-7 6 1-31,-6-7 0 0,-5-2-1 16,-6-7 0-16,-4-4-1 16,-3-13 1-16,-4-9 0 15,11-6 0-15,8-5-1 0,3-5 0 16,4-8-8 0,9 6 0-16,5 0-33 15,8 5 0-15,0 0 21 0</inkml:trace>
  <inkml:trace contextRef="#ctx0" brushRef="#br0" timeOffset="3762.33">23226 7625 114 0,'-7'4'0'0,"-8"2"1"16,9 1 1-16,3 2 1 0,1 2 0 16,2 2-3-16,0 0 1 15,-2 0 0-15,2-1 1 31,-2 1 1-31,2 2 0 16,0 1-3-16,2-1 1 16,0 2 2-16,5-3 0 15,6-1 0-15,9-6 0 0,6-5-1 16,-1-6 0 0,4-3-1-16,-5-4 1 15,-2-5-1-15,-4-4 0 0,-5-6 0 16,-1 8 0-16,-1 1-1 0,-4 6 1 15,-1 4-1-15,1 9 1 16,0 9-1-16,-3 5 0 16,-3 6 0-16,-1 0 1 15,0 2-1-15,-2-6 0 16,0-3 0-16,2-4 0 16,0-6-4-16,9-5 1 0,5-3-48 15,4-7 0-15,2-4 44 31,-3 1 1-31,-1 0-18 16</inkml:trace>
  <inkml:trace contextRef="#ctx0" brushRef="#br0" timeOffset="3959.543">23764 7199 112 0,'0'16'0'0,"-2"10"7"16,2 1 0-16,0 4 10 15,0 8 0-15,0 7-15 16,-4 5 1-16,-1 6-3 16,-3-6 0-1,-3 0 0-15,2-9 0 16,0-3-15-16,3-8 0 16,1 0-79-16</inkml:trace>
  <inkml:trace contextRef="#ctx0" brushRef="#br0" timeOffset="4462.076">24090 7633 116 0,'-16'5'0'0,"-14"4"5"0,14-5 1 16,1-2-4-16,2 0 0 15,4 0 0 1,-4 1 0-16,-3 5 1 16,-1 1 0-16,1 2-2 0,8 3 0 0,5 5 0 15,17-1 0-15,16 4-1 16,3-5 1-16,7-5 0 16,-1-8 1-16,-1-8-1 15,-5-10 0-15,-4-8-1 0,-8-19 1 31,-7-14-1-31,-3-7 1 16,-3-7-1-16,-6-12 1 16,-6-9 0-16,-5 13 1 15,-8 6 1-15,4 23 1 16,0 19-4-16,4 7 1 16,0 9 0-16,-4 20 0 15,-1 19 10-15,4 13 0 0,3 12-8 16,5 6 1-16,6 9-5 0,5 0 1 15,4 5 1-15,2 8 0 16,8 9-2-16,-10-35 0 16,-3-20 0-16,-1-4 0 15,-4-9-21-15,4-7 0 16,1-6-43-16,1-5 1 16,-2 0 68-16</inkml:trace>
  <inkml:trace contextRef="#ctx0" brushRef="#br0" timeOffset="4993.834">24905 7450 98 0,'0'0'0'0,"0"0"3"16,0 0 0-16,0 0 0 0,0 0 1 16,9 27 1-16,0 2 0 15,2 12-4 1,2-1 0-16,2 4 7 0,-3-9 1 15,-2-4 0-15,2-9 1 16,-2-7-10-16,-3-12 1 16,-3-10 0-1,-1-13 1-15,1-11-2 16,1-4 0-16,3-7 1 16,1 7 1-16,4 2-2 0,1 7 0 15,1 4-8-15,3 9 0 16,1 1-99-16</inkml:trace>
  <inkml:trace contextRef="#ctx0" brushRef="#br0" timeOffset="5415.04">25393 7560 119 0,'-10'-8'0'0,"-4"-3"3"0,6 6 0 15,3 1 2-15,5 4 0 32,0 0-4-32,0 0 0 15,5 15 1-15,-1 5 0 0,-2 9-2 0,2-1 0 16,-3 3 0-16,5 0 1 16,3 2 1-16,6-2 1 15,5 2 0-15,4-7 0 16,3-4 0-16,3-13 0 0,-1-7-3 15,-1-12 1-15,-3-8-1 16,-3-9 0-16,-3-12 0 31,-5 3 0-31,-4-3 0 0,-7 1 0 16,-3-1 0-16,0 10 0 16,-2 7 0-16,2 5 0 15,-1 8 0-15,1 9 0 16,7 9 0-16,0 12 1 15,1 10-1-15,6 2 0 16,5 5 1-16,1-3 0 0,0-2-6 0,0-7 0 16,0-1-105-16</inkml:trace>
  <inkml:trace contextRef="#ctx0" brushRef="#br0" timeOffset="5823.337">25908 7521 82 0,'2'15'0'0,"0"9"9"15,2-15 1-15,1-6 2 16,-5-3 1-16,9 8-10 16,0 8 0-16,2 8 0 15,0 2 1-15,0 3-2 0,0-2 0 16,-1 3-2-16,2-10 1 15,-2-4 0-15,-3-12 1 16,0-11-2-16,1-10 0 16,1-8 0-16,2-8 0 15,0-10 0-15,2 3 1 16,1-2-1-16,3 9 1 0,3 6 1 0,2 10 0 16,0 10 0-16,2 14 0 31,2 15 2-31,-1 11 1 15,1 11-5-15,-2 0 0 16,-4 2 1-16,-2-10 0 16,1-3-1-16,-6-9 0 15,-4-9-24-15,-2-8 1 0,0 1-59 16</inkml:trace>
  <inkml:trace contextRef="#ctx0" brushRef="#br0" timeOffset="6662.969">27086 7398 71 0,'0'0'0'16,"-13"8"10"-16,13-8 0 15,0 0-1-15,0 0 1 0,0 0 7 16,0 0 0-16,-13 0-14 15,-7-2 1-15,-7 0 1 16,-6 2 0-16,-6 2-3 16,4 9 0-16,2 9-1 15,11 2 0-15,6 5 2 16,16 1 1-16,12-1-5 16,12 3 1-16,9 3 1 0,4-13 0 15,5-6 0-15,-1-10 0 16,3-11-2-16,-8-6 1 15,5-5 0-15,-10-1 1 16,-7 1-1-16,-4 2 0 16,-4-1 0-16,-5 1 1 15,-5 1-1-15,1 4 1 16,-5 2-2-16,-2 9 1 16,0-9 0-16,0 18 0 15,4 7 0-15,1 8 0 16,4 5-2-16,8-1 1 15,-2 1-8-15,7-7 0 16,0-4-58-16,-4-7 0 16,0 0 70-16</inkml:trace>
  <inkml:trace contextRef="#ctx0" brushRef="#br0" timeOffset="7017.757">27491 7420 136 0,'0'11'0'0,"6"8"2"16,-4-5 0-16,0-1-1 16,5 9 1-16,2 7 0 15,-2-5 0-15,-3 0-2 0,2-7 1 16,-5-6 0-16,1-4 0 16,2-3-1-1,1-12 1-15,3-6 0 0,-3-8 0 16,4-6 0-16,1-1 0 15,6-2 0-15,3 3 0 16,4 2 2-16,-1 12 0 16,6 8 2-16,-2 12 0 15,-3 12-2-15,-1 10 1 16,4 10-3-16,-4 1 1 16,-2 1 1-16,-1-3 0 15,-6-5-4-15,-4-6 1 16,-2-8 0-16,-1-5 0 15,-5-4-27-15,-1-9 0 16,0 0-63-16</inkml:trace>
  <inkml:trace contextRef="#ctx0" brushRef="#br0" timeOffset="8309.303">28902 6983 117 0,'0'0'0'16,"0"0"0"-16,0 0 0 16,8-11 0-16,1 5 0 15,9 2 0-15,8 4 1 16,7 4 6-16,2 9 0 15,5 5 3-15,-1 6 1 16,-1 5-9-16,-1 10 0 0,-1 8 1 0,-10 8 0 16,-8 8 4-16,-12 1 1 15,-15 2-9-15,-19 9 1 32,-18 5 3-32,-12-25 0 0,-14-16-5 0,-3-26 1 15,-4-23 3-15,4-15 1 16,3-19-4-1,19-9 1-15,11-13 1 16,20 2 1-16,22-2-4 16,18 3 1-16,13 3-1 15,19 11 1-15,12 8-28 16,3 8 0-16,2 0-53 16</inkml:trace>
  <inkml:trace contextRef="#ctx0" brushRef="#br0" timeOffset="8593.259">29640 6944 160 0,'-9'15'0'16,"-10"9"0"-16,10-13 0 15,-4-4 0-15,-1 6 0 31,-5 1-1-31,-6 16 1 16,-3 10 0-16,2 4 0 16,4 5 0-16,6 3 0 15,5 1 1-15,9-2 0 0,7 0-1 16,12-5 0-16,7-2-7 16,0-7 1-16,-2-1-100 15</inkml:trace>
  <inkml:trace contextRef="#ctx0" brushRef="#br0" timeOffset="8985.354">29847 7340 154 0,'0'14'0'15,"0"12"-1"-15,0-8 1 16,-2-1 0-16,0-1 0 16,1-1-1-16,-3-2 1 15,4-4-1-15,0-2 1 16,0-3 0-16,0-4 0 16,5-20-1-16,-1 0 1 15,5-8 0-15,4 4 0 0,4-1 1 16,3 5 0-16,2 5 0 15,0 6 0 1,2 5 0-16,-2 8 0 16,0 9 0-16,0 5 1 15,-4 9-2-15,6-1 1 16,-2 3 1-16,-4-9 0 16,-5-3-1-16,-7-6 0 15,-8-4-9-15,2-7 0 16,0 0-99-16</inkml:trace>
  <inkml:trace contextRef="#ctx0" brushRef="#br0" timeOffset="9262.196">30449 6858 155 0,'-4'15'0'0,"4"10"-1"0,-4 1 0 0,-5 5 1 15,6 11 1-15,-3 8-1 16,2 3 0 0,4 7 0-16,-5-3 0 0,1 2 0 15,2-12 0-15,-1-5-2 16,3-10 1-1,-4-10-51-15,4-4 1 16,0 0 31-16</inkml:trace>
  <inkml:trace contextRef="#ctx0" brushRef="#br0" timeOffset="9561.935">30766 7239 135 0,'-2'7'0'0,"-1"6"0"0,8 0 0 16,4 0 1-16,4 0 1 16,-4 1-2-16,-1-1 0 15,-8-2 0-15,-8 0 0 16,-3-2-1-16,-11-1 1 16,-12-3 0-16,2-3 0 15,1-4 0-15,0-5 0 0,-2-6 0 16,7-4 1-1,6-1-1-15,7-8 0 16,10-3 0-16,12 4 0 16,7-1-65-16,15 6 0 15,12 5 66-15,2 6 0 16,0 0-10-16</inkml:trace>
  <inkml:trace contextRef="#ctx0" brushRef="#br0" timeOffset="10008.931">31095 7237 118 0,'-13'-9'0'15,"-11"-4"1"-15,15 13 0 16,5 9 2-16,-1-1 0 0,1 1-2 0,-11 2 0 16,-10 0 0-16,3-2 1 15,-2-2-1-15,5-1 1 16,3-3 2-16,7-1 1 16,-1 0 0-16,10-2 0 15,-5 2-4-15,10-2 1 31,8 0 0-31,6-4 0 16,3-1-1-16,5-1 0 16,1 1-1-16,-6 1 0 15,-4 2 0-15,4 10 1 0,0 6-1 16,-7 12 0-16,-8 11 0 16,-1 12 1-16,-1 13-1 15,-5 2 1-15,-5 4-1 16,-8-2 0-16,-7 2 1 15,-1-15 0-15,-2-9 0 16,-9-18 0-16,-4-14 3 0,4-21 0 16,1-18-4-1,9-10 0-15,4-12 0 0,9-1 0 16,3-1 0-16,8 5 0 16,7 6-1-16,11 5 0 15,4 8-44-15,7 6 1 16,6 10 10-16,4 4 1 15,-1 0 30-15</inkml:trace>
  <inkml:trace contextRef="#ctx0" brushRef="#br0" timeOffset="10390.337">31410 7056 152 0,'0'14'0'16,"4"10"0"-16,-1 2 0 15,-3 5-1-15,0 2 1 0,0 2-3 16,0-10 1-16,0-3 1 16,2-5 0-16,-2-4 1 15,0-13 0-15,8 7 0 16,-3-14 0-16,4-6 0 15,1-4 0-15,-1-1 0 16,7 0 0-16,-1 1 2 16,3 5 0-16,-5 2 0 0,4 7 0 15,-3 5 1 1,-5 10 1-16,1 9-3 0,-1-1 0 16,0 2-1-16,0-4 0 15,-2-2-8-15,-1-3 1 16,3-2-63-16,-2-3 1 15,-1-1 84-15</inkml:trace>
  <inkml:trace contextRef="#ctx0" brushRef="#br0" timeOffset="10670.435">31931 6647 124 0,'6'22'0'15,"3"17"3"-15,7 7 0 0,3 12 1 16,-1 8 1-16,0 7 1 16,1 17 0-16,3 15-4 15,-13-17 0 1,-5-4 1-16,-8-31 1 0,-5-20 5 15,-4-2 0-15,-5-9-10 16,-6-4 1-16,-7-5-69 16,-6-9 1-16,-2-1 57 0</inkml:trace>
  <inkml:trace contextRef="#ctx0" brushRef="#br0" timeOffset="12139.088">22017 8377 104 0,'0'0'0'0,"0"0"0"0,0 0 1 16,-18-2-1-16,7 2 1 15,0 2 1-15,-6 1 0 16,-5 4-2-16,2 3 0 16,-2 1 0-16,-2-2 1 15,-2 2-1-15,8-4 0 16,2-3 5-16,5-1 0 16,3-1-4-16,8-2 0 15,0 0-1-15,9 4 0 16,6 3 1-16,3 4 1 15,3 2 0-15,-1 4 0 16,2 5-1-16,-6-2 1 16,-1 0 1-16,-4-2 1 15,-4 0-1-15,-3-5 1 0,-6-2-4 16,-5-2 1-16,-4 1 0 0,-6-1 1 16,-7 0-2-16,4-4 0 15,0 1-23-15,5-2 1 16,3-1-16-1,1-1 1-15,0 0 26 16</inkml:trace>
  <inkml:trace contextRef="#ctx0" brushRef="#br0" timeOffset="12761.868">22290 8494 96 0,'-11'3'0'0,"-5"5"0"0,16-8 1 31,15-2 0-31,-6 0 1 0,2-2-2 16,-2 3 1-16,0 1-1 15,2 11 1-15,0 7 1 16,4 6 0-16,-1 5 4 16,1-3 1-1,0-3-6-15,-6-2 1 0,-2-5-1 16,-7-1 1-16,-7-4 3 0,-13-4 0 16,-10-3-4-16,3-4 1 15,-2-4-2-15,3-7 1 16,2-5-1-16,9-8 0 15,8-6 0 1,9-3 0-16,9-3 0 16,7 3 0-16,8 2 0 15,5 7 0-15,4 7 0 0,0 10 0 16,0 7 0-16,-2 9 0 16,0 8-1-16,-2 3 1 15,-2 6 0-15,-1 1 0 16,-3 4 0-16,-3-3 0 15,-5-3 0-15,-4-6 0 16,-4-5 0-16,-2-5 1 0,-3-3 2 16,-4-6 0-16,2-11-1 15,-2-4 1-15,0-7-2 16,3-3 1-16,1-6-2 0,5-1 1 31,6 1-2-31,3 7 1 0,6 8-6 16,6 1 0-1,3 4-51-15,3 8 0 16,1-1 54-16</inkml:trace>
  <inkml:trace contextRef="#ctx0" brushRef="#br0" timeOffset="13063.626">23215 8197 102 0,'-13'13'0'0,"-11"9"0"0,24-22 1 16,0 0 0-16,8 2 0 15,3 1 0 1,-4 12 1-16,-2 9-1 0,-1 7 1 15,0 7 0-15,-4 4 0 16,-2 8 0-16,2-4 1 0,-2 0 1 0,0-6 0 31,0-2-4-31,-1-7 0 16,-1 1-93-16</inkml:trace>
  <inkml:trace contextRef="#ctx0" brushRef="#br0" timeOffset="13308.884">23431 8327 170 0,'0'0'1'0,"-7"9"1"16,-4 6-3-1,-11 0 1-15,-7-1 1 16,-2 1 0-16,-6-1-5 16,-3-3 0-16,-6-1-23 15,3-5 0-15,1 1-47 16</inkml:trace>
  <inkml:trace contextRef="#ctx0" brushRef="#br0" timeOffset="13678.381">24255 8012 108 0,'2'18'0'16,"2"13"0"-16,-6 2 0 0,-7 6 0 15,1-1 0-15,-3 4 0 16,4 4 0-16,0 2 1 15,-1 0 0-15,3 1-1 0,5-1 1 16,4-1-1-16,1-6 0 16,4-7 2-16,4 1 1 15,0 0-87-15</inkml:trace>
  <inkml:trace contextRef="#ctx0" brushRef="#br0" timeOffset="13938.975">24596 8464 40 0,'0'0'0'15,"-3"15"-3"-15,3-15 0 16,0 0-18-16</inkml:trace>
  <inkml:trace contextRef="#ctx0" brushRef="#br0" timeOffset="14155.435">24646 8472 75 0,'0'0'0'0,"7"-6"13"15,8-3 0 1,3-2-11-16,6-7 1 0,0-6 1 15,-7 2 1-15,-6 0-5 16,-8 0 0-16,-6 2 0 16,-3 3 0-16,-5 5 0 15,-7 6 0-15,-6 8 0 16,4 5 1-16,-1 6-1 16,5 5 0-16,3 6 1 15,2-4 0-15,4-1 3 16,3-3 0-16,4-1-3 0,4-2 0 15,5-1-1-15,7 1 1 16,1 0-95-16</inkml:trace>
  <inkml:trace contextRef="#ctx0" brushRef="#br0" timeOffset="14328.114">25061 8479 132 0,'0'0'0'16,"-6"9"-1"-16,6-1 1 16,0-1-95-16</inkml:trace>
  <inkml:trace contextRef="#ctx0" brushRef="#br0" timeOffset="14808.743">25295 8289 103 0,'-16'9'0'0,"-12"5"0"0,12-6 1 16,3-3-1-16,2 1 1 15,4 1-1-15,-6 2 0 16,4 2 0-16,1 4 1 16,3 3-1-16,3-1 0 15,4-3 0-15,7-5 0 16,4-3 0-16,5-6 1 16,4-4 5-16,-2-3 1 15,1-4-7-15,-7-4 1 16,-1-3-1-16,-4 3 1 15,-3 4-1-15,-3 4 1 16,-1 2-1-16,0 17 0 16,0 12-1-16,0 13 1 15,1 14 0-15,-1 4 1 16,-2 5 0-16,0-3 1 0,-5 0 1 16,-4-9 0-16,-2-8-2 15,-4-11 1-15,-3-9 0 0,-1-9 1 16,-3-7 0-1,6-13 0-15,-3-9-3 16,14-4 1-16,10-6 0 16,5 1 0-16,6-4-2 15,-3 7 1-15,0 0-108 16</inkml:trace>
  <inkml:trace contextRef="#ctx0" brushRef="#br0" timeOffset="15011.61">25695 8457 164 0,'0'0'0'16,"-9"15"0"-16,9-15 0 15,8 11-54-15,-8-11 0 16,0 0 43-16,0 0 0 15,0 0-8-15</inkml:trace>
  <inkml:trace contextRef="#ctx0" brushRef="#br0" timeOffset="16161.419">26031 8276 108 0,'0'0'0'0,"-7"14"3"0,5-6 1 15,0-1-3-15,4 8 1 16,0 3 1-16,3 6 0 16,3 3-3-16,-3 1 0 15,-1-1 0-15,1 1 1 16,-1-1 1-16,0-7 0 15,-1-3-2-15,-3-17 1 0,11 2-1 16,-3-10 0-16,-3-4 1 16,4-10 1-16,0-10-2 15,4 1 1-15,0-4-1 16,-2 8 0-16,0 5 1 0,4 6 0 16,3 3-1-16,2 13 0 15,1 9 0-15,-1 7 1 16,2 8 0-1,-6 0 0 1,-1 3 0-16,-4-5 0 16,-4-1-1-16,-3-7 0 0,0-3 1 15,-3-3 0-15,-2-7-1 0,1-8 1 16,1-6-1-16,7-5 0 16,1-4 1-16,6-2 0 15,5-3-1-15,2 5 0 16,4 2 0-1,-3 7 0-15,1 5 0 0,0 8 0 16,-2 8 0-16,-4 6 1 16,-1 7-1-16,-2-3 0 15,-3 2 0-15,-1-2 1 0,-1 1-1 16,1-3 1-16,-2-1-1 16,0-2 0-16,0-4 1 15,6-7 0-15,3-8-1 16,-5-3 1-1,2-4-1-15,-8-9 0 16,2-7 0-16,-9 3 0 16,-3 2 0-16,-5 2 0 15,-3 4 0-15,2 3 0 16,0 6 0-16,-6 9 0 16,-7 9 0-16,6 8 0 15,1 7 0-15,8 1 0 0,5 6 0 0,7 1 0 16,6 2 0-16,6-2 1 15,7-1-1-15,5-9 0 16,11-6 0-16,-5-10 1 16,-2-8-1-1,-3-11 1-15,-3-9-1 16,-3 0 0-16,-2-2 0 16,-4 4 0-16,-5 0 0 15,-2 7 1-15,-2 4-1 16,-1 9 0-16,1 7 0 15,0 8 0-15,4 9 0 0,-2 0 0 16,2 1-1-16,-2-3 1 0,-2-2 0 16,-2-3 0-1,-1-4 0-15,-1-4 1 16,1-6-1-16,3-10 0 16,4-8 0-16,0-5 1 15,0-5-1-15,7 3 0 16,4 2 0-16,-1 1 0 15,3 5-4-15,-2 1 0 16,0 2-51-16,-6 3 0 16,0 1 43-16</inkml:trace>
  <inkml:trace contextRef="#ctx0" brushRef="#br0" timeOffset="16905.154">27517 8406 95 0,'-16'2'0'0,"-6"3"3"0,22-5 1 31,0 0-2-31,0 0 0 0,0 0-2 16,-13 2 1-16,-11 3-1 16,0 5 0-16,-5 1 1 15,1 1 0-15,6 5-1 16,4 5 1-16,3 4 6 16,11-3 1-16,8 3-4 0,11-6 1 15,7-2 0-15,2-5 1 16,-2-5-5-16,-4-16 1 15,-5-8-1-15,0-8 0 16,-4-5 0-16,-4 1 0 16,-1 1-1-16,-4 5 0 15,-5 5 0-15,1 4 0 16,0 6 0-16,4 22 0 0,4 14 0 16,1 11 1-16,-1 12-1 15,3 6 0-15,-1 10 0 0,-1-2 0 16,-1 4 0-16,-8-10 1 31,-1-5-1-31,-8-18 0 16,-3-14 1-16,-10-15 0 15,-5-17 0-15,9-8 0 16,1-10 1-16,12-6 1 16,7-6-3-16,6 1 0 15,7-3 0-15,2 7 1 0,5 1-1 16,-3-2 0-16,-2-2 0 15,0 2 1-15,3 2-1 0,-1 0 0 16,3 2 0-16,1 4 0 16,-1 3 0-16,4 6 0 15,7 3 0-15,-9 4 0 16,3 4 0-16,-5 1 0 16,4 4 0-16,-7 2 0 15,-6 2-1-15,-9-2 1 16,-8 9 0-1,-3-1 0-15,-1 3 0 16,1 0 0-16,-2 2 0 16,7 3 0-16,3 2 0 15,-1-1 0-15,8-1 1 16,5 1 1-16,9-3-2 0,0-1 0 16,8-4 0-16,2-1 1 15,-1-5-1-15,2-3 1 16,-3-5-3-16,0-1 0 15,0-1-61-15,-8 0 0 16,0-1 53-16</inkml:trace>
  <inkml:trace contextRef="#ctx0" brushRef="#br0" timeOffset="17394.489">28618 8283 78 0,'-15'6'0'0,"-12"3"1"15,10-4 0-15,6 1-1 0,0-1 0 0,2-1 2 16,-2 5 1-16,-6 2-3 16,6 2 0-16,-1 2 2 15,1-3 0 1,1 3 1-16,9-2 0 15,2 1 12-15,10-1 1 16,4 2-12-16,3-8 1 16,1-1-4-16,3 3 0 15,5 4 0-15,1 3 1 16,-1 3-2-16,-1 3 1 16,-4 3-1-16,-9 1 1 0,-8 1-1 15,-5-1 1-15,-9-2-1 16,-7-6 0-16,-8-5-15 0,6-4 0 15,-1-3-20-15,-3-10 0 16,0 0 15-16</inkml:trace>
  <inkml:trace contextRef="#ctx0" brushRef="#br0" timeOffset="17971.604">29018 8435 96 0,'0'0'0'0,"0"0"8"0,13 2 1 15,7 0-8-15,-7 3 1 16,3 3 1-16,-1 4 1 16,-2 7-4-16,-8 6 0 15,-1 7 1-15,0-7 0 16,-8-1 0-16,-9-4 1 15,-11-2-2-15,-3-8 0 16,-8-7 0-16,4-5 1 0,-2-5 0 16,3-4 1-16,3-5-2 15,8-3 0-15,10-1 1 0,4-5 1 16,7-5-1-16,7 3 0 16,7-1-1-16,3 4 0 31,-1 4 0-31,6 6 0 15,1 6 0-15,1 10 0 16,-2 7 0-16,4 8 0 16,-3 7 0-16,5 5 0 15,-1 8 0-15,-2-3 0 16,1 1-1-16,-10-9 1 16,-5-4 0-16,-4-6 1 0,-3-3-1 0,-4-6 1 15,-6-5 0 1,-3-15 1-16,1-9-1 15,1 2 0-15,1-2 0 16,8-7 1-16,5-6 0 16,5 2 0-16,5 0-2 15,-1 2 1-15,4 2-1 0,-3 7 0 16,-1 4-54-16,-2 7 0 16,-1 0 39-16</inkml:trace>
  <inkml:trace contextRef="#ctx0" brushRef="#br0" timeOffset="18238.496">29693 7917 102 0,'2'16'0'16,"0"14"1"-16,-1 6 1 16,-1 10 0-16,-3 2 0 15,-5 3-2-15,1 0 0 16,-2 4 3-16,0-2 0 16,1 0-2-16,1-7 0 0,0-6-1 15,1-3 1 1,-1 0-86-16</inkml:trace>
  <inkml:trace contextRef="#ctx0" brushRef="#br0" timeOffset="18432.035">29860 8193 125 0,'0'0'2'0,"-28"2"1"15,-21 4-3-15,10 1 0 16,1 4 1-16,-14 2 0 16,-12 3-16-16,15-3 1 15,-1 0-56-15</inkml:trace>
  <inkml:trace contextRef="#ctx0" brushRef="#br0" timeOffset="19022.402">29807 7792 111 0,'3'8'0'15,"3"2"3"-15,3 3 1 0,4 4-1 16,-4 5 0-16,4 3-3 15,0 7 0-15,-2 2 1 16,-4 7 1-16,-1 4 1 16,-6 5 1-1,0 3 0-15,-2 4 0 16,-6 5-1-16,-1-3 1 16,0-2-3-16,-6-4 1 15,-3-4 0-15,-8-10 1 0,-1-10-3 16,-8-7 1-16,-7-9-4 15,7-4 1-15,4 0-109 16</inkml:trace>
  <inkml:trace contextRef="#ctx0" brushRef="#br0" timeOffset="19249.78">30113 8450 164 0,'0'0'0'16,"0"0"-5"-16,0 0 0 15,0 0-106-15</inkml:trace>
  <inkml:trace contextRef="#ctx0" brushRef="#br0" timeOffset="28893.818">21977 9356 21 0,'0'11'0'0,"0"6"22"0,0-1 1 16,1 5-10-16,-2 10 1 15,-1 7-8-15,0 1 1 16,2 3-4-16,0-6 1 16,-2-1-1-16,0-2 1 15,-1-3-2-15,-1-1 1 16,0-2 1-16,1-5 1 15,1-2-2-15,2-5 1 16,0-4-1-16,2-2 1 0,-1-1-2 0,-1-8 0 16,4 9 3-16,5-9 0 15,4-2-4-15,2 0 0 16,-1-2-1-16,1 3 1 31,-2-1-1-31,7 2 0 0,2 0-3 0,4 0 0 16,1 0-23-16,-5 0 0 15,0 0-44-15</inkml:trace>
  <inkml:trace contextRef="#ctx0" brushRef="#br0" timeOffset="29105.61">22371 9787 59 0,'0'0'0'0,"-4"16"-4"0,12-10 1 15,-1-1-32-15</inkml:trace>
  <inkml:trace contextRef="#ctx0" brushRef="#br0" timeOffset="29325.261">22404 9785 62 0,'0'0'0'16,"11"-9"5"-16,-5 2 1 16,1-1 4-16,-2-1 0 15,-1 0-5-15,0 0 1 0,-1 1-3 16,-3 8 1-16,4-9-3 16,-4 9 1-16,-7-2-2 15,-2 6 0-15,-2 2 0 16,-2 3 1-1,0 4 0-15,2-2 1 0,2-2-2 0,3 2 0 16,3 0 0-16,14 5 0 16,11 4-5-16,9-7 1 15,9-4-38-15,1-7 1 16,-1 0 35-16</inkml:trace>
  <inkml:trace contextRef="#ctx0" brushRef="#br0" timeOffset="29675.924">22912 9673 118 0,'-11'6'0'16,"-9"5"0"-16,5-6 0 16,3 1 0-16,-5 3 1 0,-3 2-1 15,3 5 0-15,1 6 0 16,5-3 0-16,5 1 1 15,5-4 0 1,4-1-1-16,10-6 0 16,9-5 1-16,0-4 0 15,4-6 0-15,-2-3 0 0,1-5 1 0,-5 1 0 16,-5-2-2-16,-4 0 1 16,-4 3-1-16,1 2 1 15,-5 3-1-15,-3 7 0 16,8-7 2-16,-5 16 0 31,3 7 0-31,1-1 0 16,1 3-2-16,3 1 0 0,0-1-5 0,0 0 0 15,0 1-87-15</inkml:trace>
  <inkml:trace contextRef="#ctx0" brushRef="#br0" timeOffset="30141.396">23360 9690 126 0,'-17'11'0'0,"-10"5"1"0,27-16 1 15,2-9 1-15,0 2 0 16,-1 0-3-16,-12 5 1 16,-7 5-1-16,-2 7 1 15,-6 6-1-15,6 2 0 16,2 6 0-16,5-6 1 15,4 1 2-15,5-6 0 16,4-2 2-16,13-4 0 16,9-3-4-16,4-8 0 15,3-3-1-15,2-8 1 16,4-5-2-16,-4-6 1 16,-3-7-1-16,-8-7 1 15,-6-6 0-15,-3 4 0 16,-5 2 0-16,-2 8 0 15,-3 11-1-15,1 2 1 16,0 6 0-16,-2 13 0 16,-4 10 0-16,14 6 0 15,4 8 0-15,-3-2 0 16,0 0 1-16,-1 7 0 0,-1 8-1 16,0-2 1-16,2 3 0 15,0-7 0-15,0-3-2 16,2-6 0-16,0-4-29 15,-1-7 0-15,1 0-32 16</inkml:trace>
  <inkml:trace contextRef="#ctx0" brushRef="#br0" timeOffset="30848.698">23512 9668 69 0,'0'0'0'0,"-16"-15"0"16,8 10 0-16,3 3 0 15,-2-2 0-15,-3-1 0 16,-3-6 0-16,-1-4 4 0,-3-11 1 16,-1-7 4-16,1-1 1 15,-1-7 2-15,3 1 0 16,4-4-8-16,4 7 0 15,5 5-4-15,8 2 1 16,7 5 2-16,-1 3 0 16,5 3 0-16,-4 5 0 15,0 4 0-15,-2 3 0 16,-2 5-1-16,-2 4 0 16,0 5-1-16,-3 14 0 15,-2 8 0-15,-2 4 0 16,0 7 2-16,0 4 1 15,-2 6-4-15,2 1 1 16,2 4-1-16,2-9 1 16,3-4 2-16,-2-9 1 15,1-6-4-15,-2-5 0 16,-1-7 1-16,1-1 1 16,-2-3-5-16,3 2 0 15,1 0-17-15,3 2 0 0,0-1-68 16</inkml:trace>
  <inkml:trace contextRef="#ctx0" brushRef="#br0" timeOffset="31280.275">24035 9580 146 0,'-11'9'0'16,"-11"6"0"-16,15-6 0 16,-1 0 0-16,1-3 0 0,-2-1-7 15,-9 2 1-15,-8 3 4 16,7-3 0-16,1 0-1 15,5-1 0 1,4-1 4-16,9-5 1 16,7 13 6-16,10-7 0 0,7-3-5 0,0 5 1 15,3-1-1-15,-1 2 1 16,-2 4-2-16,-4 3 0 16,-5 3-2-16,-6 4 0 15,-9 7 0-15,-6-6 0 16,-7-2 0-1,-7-6 1-15,-5-5-3 16,-1-2 1-16,0 0-114 16</inkml:trace>
  <inkml:trace contextRef="#ctx0" brushRef="#br0" timeOffset="31595.836">24905 9069 132 0,'-4'15'0'15,"-3"8"1"-15,-3 10 1 16,1 8 1-16,0 10 0 16,0 9-3-16,0 3 1 15,1 4 1-15,1-2 0 0,-2 0-2 16,3-13 0-16,1-10-40 16,-4-4 0-16,0 1 4 0</inkml:trace>
  <inkml:trace contextRef="#ctx0" brushRef="#br0" timeOffset="31809.011">24941 9408 157 0,'-9'3'0'0,"-7"3"3"15,-16-1 0-15,-12 3-2 16,-3 6 1-1,-6 5-2-15,-1-6 0 16,-1-1-30-16,8-4 0 16,1-5-4-16,9-1 0 15,0 0 17-15</inkml:trace>
  <inkml:trace contextRef="#ctx0" brushRef="#br0" timeOffset="32103.653">25174 9529 108 0,'15'1'0'0,"7"5"11"0,-2 5 0 15,6 7-7-15,-8-1 1 32,-3-1-4-32,-6 8 0 15,-7 5-1-15,-8 3 1 0,-5 4 0 16,-7-10 0-16,-9-4-1 15,-1-9 0-15,-1-8 0 16,3-10 1-16,2-10 4 16,9-9 0-16,3-11 0 15,6-1 0 1,4-6 1-16,4 10 1 0,5 5-7 16,6 5 0-16,7 4-19 0,3 9 1 15,-3-1-80-15</inkml:trace>
  <inkml:trace contextRef="#ctx0" brushRef="#br0" timeOffset="32777.366">26708 9334 119 0,'-2'-9'0'16,"-1"-5"3"-16,6 1 0 15,6-2 6-15,10 2 1 16,5 1-7-16,9 4 1 0,1 5-2 16,3 15 0-16,4 16-1 15,-1 12 0-15,0 13 3 16,-5 8 0-16,-6 8-4 15,-7 25 0-15,-9 17 0 0,-18-12 0 16,-17-3 1-16,-22-23 0 31,-19-16 9-31,-10-24 1 16,-11-22-10-16,7-26 1 16,0-25-1-16,14-21 1 15,8-21-2-15,15 3 1 16,12-3 0-16,15-1 0 0,19-1-8 15,10 14 0 1,16 10-12-16,10 18 1 0,0 0-84 16</inkml:trace>
  <inkml:trace contextRef="#ctx0" brushRef="#br0" timeOffset="33100.838">27361 9208 142 0,'-9'6'0'16,"-4"5"1"-16,8 0 1 15,5 0 0-15,-6 14 0 16,-3 10-1-16,-8 9 1 15,1 11-1-15,-4 7 1 16,-6 10 1-16,8-3 0 16,5 1-3-16,11-1 1 15,8-1-1-15,19 0 1 0,17-2 2 16,8-13 0-16,9-11-5 0,-12-16 1 16,-1-1-120-16</inkml:trace>
  <inkml:trace contextRef="#ctx0" brushRef="#br0" timeOffset="33502.952">27829 9334 86 0,'0'0'0'15,"-7"8"14"-15,7-8 1 16,0 0-4-16,3 7 0 0,7 6-5 0,-3 0 0 15,-2 3-4-15,-1 8 1 16,-2 5 3-16,-2 6 0 16,-2 6-5-16,-2 1 0 31,3 5 0-31,-3 1 0 0,0 3 0 0,1-5 0 31,3-4-2-31,0-7 1 0,0-8-19 16,0-5 1-16,0 0-75 15</inkml:trace>
  <inkml:trace contextRef="#ctx0" brushRef="#br0" timeOffset="34092.202">28572 9239 145 0,'0'0'0'16,"0"0"-1"-16,0 0 1 16,6-2-1-16,-6 2 1 15,0 0 0-15,0 0 0 16,-10 13 0-16,-8 0 0 15,-8 4 0-15,-1-3 1 16,-6 3 1-16,-6-6 0 16,-7-2 1-16,10-2 0 15,1-3-1-15,5 1 1 16,5-1-1-16,3 0 0 16,2 1 1-16,3 2 0 15,4 4-3-15,8 8 0 16,1 6 0-16,4 3 0 15,0 5 3-15,9 2 0 16,4 3-4-16,-4 4 1 0,-1 2 4 16,-1 4 0-16,0 1-3 15,-1-1 0-15,1 0 3 16,-3-12 1-16,-2-5-3 16,3-7 0-16,-1-6-2 15,1-5 1-15,3-5 0 16,4-7 1-16,3-4-2 15,4-5 1-15,-1-3-1 16,9-1 1-16,-1-3-1 16,0 4 1-16,-2 2-1 0,1 7 0 15,3 4-11-15,-1 2 1 16,-1 1-71-16,-2 4 1 16,0 0 87-16</inkml:trace>
  <inkml:trace contextRef="#ctx0" brushRef="#br0" timeOffset="34339.246">28689 9675 148 0,'-1'13'0'15,"-1"11"1"-15,-4-17 1 16,-3-7-1-16,-4-2 1 15,-5-3-1-15,-8 1 0 16,-7 2-1-16,2 6 1 16,-2 3-1-16,-2 6 1 0,0 5-1 15,-1-1 0-15,-1-1-2 16,4-5 0-16,0-1-43 16,3-3 0-1,1 0 12-15</inkml:trace>
  <inkml:trace contextRef="#ctx0" brushRef="#br0" timeOffset="34852.623">28968 9146 125 0,'-5'11'0'0,"-3"5"0"16,3-3 0-16,1-2-1 16,2 15 1-16,2 7 3 15,0 11 0-15,2 9 2 16,2 2 0-16,0 5 0 15,-3 2 0-15,-1 6-2 16,0 0 0-16,6 2-2 16,-2-6 1-16,-1-4 5 15,-3-12 0-15,4-12-7 0,-4-6 0 16,0-10-8-16,0-4 0 16,-4-6-52-16,4-10 1 15,0 0 49-15</inkml:trace>
  <inkml:trace contextRef="#ctx0" brushRef="#br0" timeOffset="35427.225">29649 9203 139 0,'4'12'0'15,"-3"9"4"-15,3 6 1 16,3 8-4-16,-5 5 1 31,2 8-1-31,-4 3 1 0,-6 4-2 16,3-4 1-1,-3 1-1-15,3-3 1 0,-1 1-1 16,4-10 0-16,0-4-44 16,0-8 0-16,0-1 7 15</inkml:trace>
  <inkml:trace contextRef="#ctx0" brushRef="#br0" timeOffset="37090.227">29577 9822 111 0,'0'0'0'0,"10"-9"3"0,-10 9 0 16,3-8 1-16,5-5 1 16,3-5 6-16,5-6 0 15,6-3-9-15,-4-8 0 16,-3-7 0-16,0-4 1 15,-6-5-3-15,-5-4 1 16,-6-6 0-16,-6 3 1 16,-3-3-2-16,-1 6 1 15,-5 4-1-15,8 11 1 16,-2 7-1-16,-2 0 0 0,-3 4 7 0,1 8 0 31,-7 10-7-31,-2 11 0 0,-7 11 6 0,3 8 1 16,-1 6-7-16,9 10 1 31,3 7-3-31,4 4 0 16,12 5 0-16,2 4 1 15,7 4 1-15,3-2 0 0,11 1 1 0,3-6 0 16,8-7-1-16,-1-8 0 16,4-6 2-16,-1-5 0 15,-2-6-3-15,-3-9 1 16,-7-7 0-1,5-8 1-15,3-9-1 16,-3-5 0-16,-3-6 0 0,-3 0 0 16,-7-3 0-16,3 3 0 15,1 4 0-15,-3 0 0 0,-1 3 1 16,3 3 1-16,1 3-3 16,-7 0 1-1,1 1 0-15,-4 9 0 16,-5 6-1-16,-8 4 0 15,-1 6 0-15,-8 7 1 16,-5 7-2-16,-1-1 1 16,-3 3 1-16,10-2 0 15,-1 0 0-15,7 1 0 16,3-3 0-16,12-1 0 0,7-2 3 0,3-10 0 31,8-5-7-31,1-7 1 0,3-5 1 0,-2-10 1 16,-5-9 4-16,-6 2 0 31,-5-1-4-31,-7 3 0 16,-1 0 2-16,-7 5 0 15,-3 2-2-15,-12-4 1 0,-5-3 0 16,8 2 0-16,-3 1-1 0,6 4 1 0,2 5 0 31,5-3 0-31,6 2-2 16,11-2 1-16,9 0 1 15,9-1 1-15,6-1-1 16,1 0 1-16,5 1-1 0,-7-1 0 16,3-2 0-1,-10 4 1-15,-7-1-1 0,-5 3 0 16,-6 2 2-16,-11 5 0 16,0 9-2-16,-15 5 0 15,-7 7 0-15,2 4 0 16,-9 8-1-16,8-7 1 15,1-2 2-15,11-1 0 16,0 1-4-16,12-4 0 16,7-3 2-16,4-10 1 15,8-9-1-15,0-5 1 16,4-8-2-16,-6-7 0 16,2-9 2-16,-5-2 1 15,-3-3-2-15,-4 8 1 0,-1 4 0 16,7 13 0-1,-1 10-3-15,-2 26 0 16,-4 21 2-16,-4 18 0 16,5 18 1-16,-1 25 0 15,0 23 0-15,-5-17 1 16,-8-1-3-16,-7-22 1 16,-9-13 0-16,-4-26 0 15,0-20 2-15,-7-20 0 16,-8-22-2-16,3-14 0 0,-5-18 1 15,14-6 0-15,1-11-1 16,15-21 0-16,7-14 1 16,23 20 0-16,12 7-1 15,0 15 0-15,10 12 0 0,-7 21 0 16,-4 18-22 0,1-1 0-16,0-1-88 0</inkml:trace>
  <inkml:trace contextRef="#ctx0" brushRef="#br0" timeOffset="37504.375">30983 9027 147 0,'-2'14'0'16,"-2"12"1"-1,1 0 0-15,-7 3 0 16,1 11 0-16,-2 8 0 0,2 0 1 16,-2 1-1-16,5 4 0 15,3 2 0-15,6-2 0 16,1 0 3-16,-2-3 1 0,2-3-5 16,-1-10 0-1,-1-9-34-15,2-10 1 16,-1 0-30-16</inkml:trace>
  <inkml:trace contextRef="#ctx0" brushRef="#br0" timeOffset="38085.877">31739 9100 141 0,'-10'4'0'0,"1"3"0"0,9-7 1 16,-3 11-1-16,3-11 0 16,0 0 0-16,-11-2 1 15,-12 0-1-15,1 1 0 16,-9-3 0-1,-5 8 1-15,-5 3 0 16,5-2 1-16,1 1 1 16,4-2 1-16,3-1-1 15,6 1 1-15,7-2-1 16,2-1 0-16,4 3 0 16,0 3 1-16,5 6-5 15,4 7 1-15,0 10 1 16,-1 5 1-16,-3 9-1 0,4 5 1 15,0 10 0-15,4-4 0 16,1 1-2-16,1-4 1 16,-3-3 2-16,3-5 1 15,3-5-4-15,-2-5 0 16,-1-3 0-16,1-5 0 16,2-6 3-16,0-7 0 15,1-7-2-15,4-6 1 16,3-8-1-16,-2-3 1 15,-3-5-2-15,3-1 0 16,3 1 0-16,-1 1 0 16,7 4-1-16,-2 0 1 15,0 2-26-15,5 3 1 16,1 6-31-16,1 8 0 16,-1-1 44-16</inkml:trace>
  <inkml:trace contextRef="#ctx0" brushRef="#br0" timeOffset="38338.931">31720 9503 165 0,'0'13'0'0,"0"9"1"15,-13-17 1-15,-5-5 4 0,-4-5 0 16,-2-4-7-16,-7 5 0 15,-6 2 3-15,-3 8 0 16,0 3-6-16,8-2 0 16,5 2-18-16,8-1 0 15,3 1-30-15,1-4 1 16,2-3 52-16,4 4 1 16,0-1-22-16</inkml:trace>
  <inkml:trace contextRef="#ctx0" brushRef="#br0" timeOffset="38699.226">32014 9021 120 0,'0'17'0'0,"-2"10"7"16,-2 10 0-16,1 10-3 15,3 1 0-15,-6 3 1 16,2 4 1-16,3 2-3 0,-3-2 1 15,0-2 4-15,2 0 0 16,-5 0-9-16,7-9 1 16,0-7 1-16,0-8 1 15,4-7-6-15,-4-5 0 16,0-1-119-16</inkml:trace>
  <inkml:trace contextRef="#ctx0" brushRef="#br0" timeOffset="39161.024">32454 8721 128 0,'4'13'5'16,"5"40"0"-16,9 33 1 0,-9 11 0 15,4 17-4-15,-7-3 0 16,-1 7 2-16,-1-10 1 16,-4-4-5-16,-4-12 0 15,-1-12 12-15,-4-10 1 16,-10-13-13-16,6-8 1 16,1-11-1-16,1-14 1 15,-2-11 2-15,4-4 1 16,1-5-4-16,-10-8 0 15,-10-7-1-15,10 2 1 16,0 0-23-16,1 0 1 16,8 0-39-16,0 1 1 0,3 1 56 15</inkml:trace>
  <inkml:trace contextRef="#ctx0" brushRef="#br0" timeOffset="45708.462">22006 10545 71 0,'0'0'0'16,"-15"4"1"-16,8-8 1 0,-2-5-2 0,1 2 1 15,3-1 3-15,5 8 0 16,-11-9 6-16,2 11 0 31,-2 5-2-31,2 6 0 0,-2 4-7 0,5 8 0 16,4 10 3-16,4 0 0 31,2 5-4-31,3-1 1 0,2 1 0 0,4-3 1 16,2-2 1-1,3-3 0-15,2 0 0 0,6-7 0 16,5-5-1-16,6-9 0 16,3-5-1-16,1-10 1 15,-1-7-1 1,-2-7 1-16,-1-6 0 0,-4-7 0 0,-2-7-2 15,-7-3 1 1,-5-3-1-16,-7-2 0 16,-2 1 0-16,-3 1 0 15,-3 2 0-15,-3 1 0 16,-2 5 0-16,1 8 0 16,-2 6 0-16,2 8 0 15,0 6 0-15,2 16 1 16,-1 12-1-16,1 3 1 15,-2 9 0-15,2 4 1 16,-2 6-2-16,2 6 0 0,2 3 0 0,1-3 0 16,4 0 0-16,2-6 1 31,2-4-1-31,-2-7 0 0,0-5-11 0,0-6 0 16,0 0-91-16</inkml:trace>
  <inkml:trace contextRef="#ctx0" brushRef="#br0" timeOffset="46169.849">22870 10692 149 0,'0'0'0'0,"-16"7"0"0,8-3 1 16,1-2-1-16,7-2 0 15,-11 9 0-15,-4-2 1 16,-7 4-1-16,0 0 0 16,-2 0 0-16,2 0 0 15,-2 2 0-15,10 0 0 16,3 1 0-16,7-1 0 15,6 0 1-15,5-4 0 16,4-1 5-16,2-3 0 16,4-1-6-16,1-1 0 15,0-1 3-15,1 4 1 16,-3 3-4-16,-3 4 0 16,-2 5 1-16,-4 2 0 15,-3 2-1-15,-6-2 0 16,-3 0 0-16,-10-5 0 15,-9-4-2-15,2-4 1 16,-2-3-42-16,6-2 1 16,1-4 11-16,6 2 0 0,0 0 24 15</inkml:trace>
  <inkml:trace contextRef="#ctx0" brushRef="#br0" timeOffset="46585.289">23000 10684 140 0,'-14'11'0'16,"-10"10"0"-16,16-9 1 16,7-2 0-16,-1 8 1 15,0 4-2-15,-2 4 1 16,-1 3-1-16,3 0 0 15,0 4 1-15,9 0 0 16,4 0 0-16,8-5 0 16,5-6 0-16,5-8 0 15,4-6 3-15,-2-12 0 16,2-11-4-16,-9-7 0 16,-4-7 1-16,-5-2 0 15,-8-2 0-15,1 3 1 16,-5 5-2-16,-1 5 0 15,-2 5 0-15,0 6 0 16,-2 3 0-16,2 6 0 16,-5 17 0-16,3-1 0 0,0 8 0 15,4-2 0-15,0 0-5 16,1-4 0-16,1 1-106 16</inkml:trace>
  <inkml:trace contextRef="#ctx0" brushRef="#br0" timeOffset="47018.198">23536 10692 115 0,'-7'14'0'16,"-8"12"0"-16,6-15 0 15,2-4 4-15,-4 1 0 16,-4-1-2-16,-4 8 1 15,-4 3-2-15,4 0 1 16,5 3 1-16,3-3 1 16,3 2 1-16,14-2 0 15,8 1-3-15,7-7 0 16,6-1 3-16,-3-5 0 16,0-4-5-16,-4-8 0 15,-3-7 0-15,-6-1 1 0,-6-3-1 16,-1-1 1-16,-6-2-1 0,0 3 0 15,-2 3 0-15,1 3 0 16,-1 5 0-16,4 6 0 31,0 0 0-31,6 13 0 0,5 9 0 16,3 7 0-16,5 8 1 16,1-4 1-16,0-2-2 15,0-5 0-15,-2-6-1 16,1-7 1-16,-1-6-54 15,1-12 1-15,-1-1 25 16</inkml:trace>
  <inkml:trace contextRef="#ctx0" brushRef="#br0" timeOffset="47281.736">23921 10282 99 0,'4'14'0'0,"0"12"8"16,-4-8 1 0,-4-1-6-16,-3 12 1 0,-3 8 1 0,5 3 0 15,-1 6-3-15,1 3 1 16,1 4-2-16,4 0 0 16,4 2 0-16,1-3 0 15,1-1-1-15,-1-11 0 31,1-5-10-31,-1-9 1 16,3-8-47-16,-8-18 1 16,0 0 63-16</inkml:trace>
  <inkml:trace contextRef="#ctx0" brushRef="#br0" timeOffset="47531.146">24108 10287 144 0,'2'11'0'0,"2"9"0"15,1 9 1-15,5 8 0 16,-5 7 0-16,-3 9-1 16,0 4 1-16,-4 3 0 15,2-1 0-15,-2-2-1 0,4-6 1 31,3-1-9-31,1-12 1 16,-2-5-29-16,5-11 0 16,-2 0 0-16</inkml:trace>
  <inkml:trace contextRef="#ctx0" brushRef="#br0" timeOffset="48034.778">24389 10684 105 0,'-5'13'0'0,"-10"11"4"0,9-9 0 16,3-1 0-16,-1 3 1 15,0 1-3-15,1 4 1 16,3 4-3-16,9-1 1 16,4 5 1-16,5-5 0 0,11 1 4 15,8-9 1-15,9-6-1 31,0-4 1-31,2-5-5 16,-8-11 0-16,-3-8-2 0,-6-7 1 0,-4-5-1 31,-8 3 0-31,-6 1-1 0,-4 6 1 16,-4 5 0-16,3 14 0 16,1 13-1-16,2 14 1 15,2 15 0-15,-2 9 0 16,0 14 0-16,-6 2 0 15,-5 10 0-15,0 11 0 16,-5 11 1-16,-10-26 0 0,-5-14-1 0,-2-24 1 31,-4-19 1-31,-1-16 1 16,-6-14-3-16,9-14 1 16,2-14-1-16,9-2 1 15,5-7 2-15,10 1 0 16,9 1 5-16,8 5 0 15,5 2-9-15,3 9 1 16,4 5-2-16,2 6 0 16,0 0-135-16</inkml:trace>
  <inkml:trace contextRef="#ctx0" brushRef="#br0" timeOffset="48615.051">25314 10699 126 0,'-2'17'0'0,"-2"12"3"16,2 0 1-16,-1 4-4 16,3 4 1-16,2 3 0 15,1-5 1-15,5-2 0 16,1-6 0-1,2-3 1-15,5-7 0 16,6-6-3-16,0-9 0 0,4-10 0 0,0-3 0 16,3-7 1-16,-5 3 0 15,-4-1-1-15,-3 1 0 16,-5 0 0-16,-1 6 0 16,-1 4 0-16,2 5 0 15,1 7 0-15,4 6 0 16,1 5 0-1,1-3 0-15,-3 1 0 16,1-3 0-16,-1-2 0 16,2-2 0-16,1-3 1 15,-3-2 0-15,-1-4 0 0,3-6 1 16,-1-5 1-16,-4-4 0 16,-4-5-3-16,-7-5 1 15,-2-5-7-15,-2 1 0 16,0 0-101-16</inkml:trace>
  <inkml:trace contextRef="#ctx0" brushRef="#br0" timeOffset="48950.871">25932 10756 122 0,'0'0'0'15,"-11"15"2"-15,11 1 0 16,4 8-1-16,3 3 0 16,2 6 0-16,-1 2 1 15,1 2-2-15,-2-8 1 0,-1-1-1 16,-3-6 0-16,5-4 1 0,-3-4 0 16,1-4 4-16,-6-10 0 15,9 9-1-15,-2-17 0 16,2-8-1-16,0-6 1 15,2-5-1-15,0-3 1 16,2-1-4-16,4 4 0 31,3 3 0-31,4 4 0 0,5 3-22 16,1 10 0-16,1 0-61 16</inkml:trace>
  <inkml:trace contextRef="#ctx0" brushRef="#br0" timeOffset="49119.74">26424 10771 112 0,'-6'7'0'15,"-5"6"3"-15,11 0 0 16,4 3-2-16,0 4 0 0,-1 6 0 16,-1-1 1-16,-2 5-3 15,0-5 1-15,0 1-88 0</inkml:trace>
  <inkml:trace contextRef="#ctx0" brushRef="#br0" timeOffset="49462.03">26587 10333 112 0,'0'7'0'16,"0"6"1"-16,0-4 1 16,0-2 2-16,5 10 1 15,1 7-1-15,-2 7 1 16,-3 7-3-16,-1 3 1 15,0 4 1-15,0 3 0 16,0 5-4-16,2 0 1 0,0 4 0 0,-2-4 0 16,-2 0-1-16,0-9 1 15,-1-5-2-15,1-10 0 16,0 0-106-16</inkml:trace>
  <inkml:trace contextRef="#ctx0" brushRef="#br0" timeOffset="49683.407">26736 10604 138 0,'0'15'0'0,"-2"10"0"0,-15-12 1 16,-3-6 0-16,-9 1 1 15,-6-1 1-15,-2 0 0 16,-3 2-3-16,-6-3 0 16,-4-1-60-16,10-3 0 15,0 0 57-15</inkml:trace>
  <inkml:trace contextRef="#ctx0" brushRef="#br0" timeOffset="49986.696">26915 10311 157 0,'0'11'0'15,"0"5"-1"-15,6 8 1 16,-2 9 0-16,-4 6 0 16,-2 8 0-16,-6 6 0 15,-1 10 0-15,2-1 0 16,-2 6 0-16,1-4 0 16,1 2 0-16,3-10 0 15,-1-2-16-15,5-14 1 16,-2 0-72-16</inkml:trace>
  <inkml:trace contextRef="#ctx0" brushRef="#br0" timeOffset="50200.877">27079 10648 126 0,'-6'7'0'0,"-5"4"1"0,-5-5 0 15,-8-5 3-15,-9 3 0 16,-8 2-1-16,-1 1 0 16,-4 4-1-16,2-7 1 15,4-4-19-15,9-2 1 16,0 0-65-16</inkml:trace>
  <inkml:trace contextRef="#ctx0" brushRef="#br0" timeOffset="50855.253">27088 10976 130 0,'0'0'0'0,"-15"-9"2"16,24 3 0-16,10 1 1 15,-1-8 1-15,4-6-3 16,-2-3 0-16,-5-3-1 16,-4 1 0-16,-2-2 0 15,-3 6 1-15,-5 4-1 16,-2 3 0-16,-3 6 0 16,-7 5 1-16,-4 4-1 15,-3 9 1-15,0 9 0 16,3 2 0-16,-2 3-1 0,16 3 1 15,2 3-1-15,9-2 1 16,12-1-1-16,5-4 0 16,8-4 0-1,7-4 1-15,6-5-1 0,-2-9 1 16,-2-7-1-16,-4-6 0 16,-1-6 0-16,-8 1 0 15,-9-1-1-15,-4 4 0 16,-5 2 1-16,2 8 0 15,-4 3-1-15,-2 9 1 16,-2 9 0-16,-3 6 0 16,0 5 0-16,-1-3 0 15,-6 1 0-15,3-7 0 0,0-3 0 0,-4-4 0 32,2-6 0-32,2-7 1 15,-7-18-1-15,12-6 0 16,3-11 0-16,10-1 1 0,8-7 0 15,7 7 1 1,5 3 10-16,4 11 1 0,4 7-10 16,-2 13 1-16,2 13 0 15,-2 9 1-15,-4 12-5 0,-5 1 0 16,-5 7 0-16,-3-7 0 16,-7-4-11-1,-5-5 0-15,0 0-113 0</inkml:trace>
  <inkml:trace contextRef="#ctx0" brushRef="#br0" timeOffset="52088.41">23193 11796 80 0,'11'2'0'16,"5"0"3"-16,-6-6 1 0,-5-3 14 0,3-4 0 31,-3-4-15-31,2-1 1 0,3-4 1 0,8-2 0 16,8 0 0-16,5 7 0 31,5 6-3-31,5 13 0 0,3 10-1 16,-2 14 1-16,2 12 3 15,-4 8 1-15,1 10 3 0,-5 19 1 32,-1 15-12-32,-20-12 0 0,-13 1 2 15,-19-15 1-15,-16-9-1 16,-3-19 1-16,-10-16 2 16,-7-9 1-16,-8-13-4 15,-3-18 0-15,-8-19 3 16,12-9 0-16,5-12-3 0,22 8 1 15,18 1 0 1,6-17 1-16,11-13-2 0,7 22 1 16,7 11-1-16,12 8 0 15,7 7-13-15,5 7 1 16,6 9-68-16,0 3 0 16,0-1 90-16</inkml:trace>
  <inkml:trace contextRef="#ctx0" brushRef="#br0" timeOffset="52391.939">24200 11465 151 0,'4'14'0'15,"-2"10"0"-15,-4 4 1 16,-2 3 0-16,-1 9 0 0,-5 6 0 16,-2 7 1-16,-3 9 3 15,2 6 0-15,2 5-3 0,2 12 1 16,3 8-3-16,8-16 0 0,6-7 2 31,8-23 0-31,6-17-1 0,-2-3 0 16,2-9-10-16,-1-1 1 15,-3-6-41-15,4-8 1 16,0 1 15-16</inkml:trace>
  <inkml:trace contextRef="#ctx0" brushRef="#br0" timeOffset="52762.119">24685 11648 158 0,'-4'11'0'16,"-2"7"-1"-16,4-5 1 0,1 0 1 15,1 9 0-15,1 7-1 16,-2 8 1-16,-3 9 1 0,-2 3 0 16,-1 4-1-16,-2 0 1 15,0 4 0-15,1-4 0 16,-3-1 2 0,4-3 0-16,3 0-4 0,3-6 1 15,1-7-7-15,5-6 0 16,6-9-34-1,-2-6 0-15,0 0-13 16</inkml:trace>
  <inkml:trace contextRef="#ctx0" brushRef="#br0" timeOffset="53377.89">25374 11707 139 0,'-9'5'0'16,"-6"6"1"-16,15-11 1 15,0 0-2-15,0 0 0 16,0 0 0-16,0 0 0 15,0 0 0-15,-7 0 0 0,-6 2 0 0,-7 3 0 16,-6 5 1-16,3-1 1 31,-3 0 1-31,-2 4 1 0,1 1-3 16,5-3 1-16,3 0 1 16,5 0 1-16,1 2-4 0,2-2 0 15,2 2 4-15,5 5 1 16,-1 4-5-16,3 0 0 15,2 2 0 1,0 4 1-16,-2 1 2 16,-2-2 1-16,1 1-4 0,-3 5 0 15,-3 2 1-15,2-2 0 16,-1 1 6-16,6-6 1 16,1-3-8-16,2-4 0 0,1-7 0 15,6 1 1-15,-1-4 0 0,6-4 1 31,3-1-1-31,3-4 0 16,1-2 0-16,5 0 0 16,3 0-1-16,1 0 1 15,4 0-1-15,0 0 0 16,0 1 0-16,0 3 0 0,4 2-10 16,-4-3 1-16,-3 3 2 15,1-1 0-15,-4 1-74 16,-1-3 0-16,-2 1 97 15</inkml:trace>
  <inkml:trace contextRef="#ctx0" brushRef="#br0" timeOffset="53646.996">25521 12034 149 0,'2'11'0'0,"2"8"1"16,-4-10 1-16,-4-4-1 0,-9-3 1 15,-5-2-1-15,-10 0 1 16,-7-2-2-16,-1 2 1 16,-7 0 0-16,5 2 0 15,-2 0-1-15,8 2 0 16,7 3-2-16,5 4 0 15,5 2-35-15,4-2 0 0,0 0-13 16</inkml:trace>
  <inkml:trace contextRef="#ctx0" brushRef="#br0" timeOffset="54056.417">25813 11531 118 0,'-4'7'0'0,"-3"8"0"16,5-4 0-16,4 2 1 16,0 12 1-16,1 12 7 15,-1 7 1-15,0 11-5 0,-2 5 1 16,-4 6-1-16,1-2 0 16,-3 0 3-16,1-5 1 15,-3-2-10-15,6-6 0 16,-1-3 2-16,3-10 1 15,2-5-6-15,-1-9 1 16,-1-8-75-16,2-5 1 16,-2-3 76-16,8 1 0 15,-1 0-7-15</inkml:trace>
  <inkml:trace contextRef="#ctx0" brushRef="#br0" timeOffset="55531.512">26297 12274 50 0,'0'0'0'0,"-13"2"13"0,13-2 1 16,-3 9-9-16,3-9 0 15,9 8-3-15,5-16 1 16,8-8 1-16,6-8 1 15,5-5 10-15,4-6 0 16,3-7-12-16,0-6 1 16,3-7-2-16,-7-3 0 15,-1-5 0-15,-9-12 1 16,-6-7-3-16,-16 9 1 16,-13 5 0-16,-2 15 0 15,-6 12-1-15,-5 10 0 16,-2 9 0-16,-2 13 0 15,-1 11 0-15,5 20 1 16,4 16-1-16,3 10 1 16,2 12-1-16,6 5 1 15,5 8 0-15,4 15 0 16,5 11 2-16,6-15 0 0,5-3-3 16,2-19 1-16,2-15-1 15,0-14 1-15,2-16-1 16,0-10 0-16,0-9 3 15,4-9 0-15,3-9-2 16,-4-4 1-16,4-7-2 16,-7 2 0-16,-4 0 0 15,-5 5 0-15,-6 2 0 0,-1 4 0 0,-7 3-1 16,5 0 1-16,-4 1 0 31,0 3 0-31,-2 3 0 0,0 8 0 16,0 0-1-16,0 0 1 15,-10 17 0-15,-1-4 0 16,-1 3 0-16,-5 1 0 16,-1 3 0-16,5-2 0 15,-2 2 0-15,2-3 0 16,8-1 0-16,-1 3 0 0,-1 2 0 16,13 1 0-16,5 0 0 15,5-7 1-15,8-4-1 16,2-9 0-16,5-8 0 15,-2-5 0-15,1-7 0 16,-7 0 0-16,-4-2 0 0,-5-2 0 31,-4-4-1-31,-3 6 1 16,-5 3-1-16,3 1 0 0,-5 3 0 16,0 2 1-16,-2 4-1 15,-5-1 1-15,-6 5-1 16,4-1 1-16,-2 0 0 15,4 3 0-15,1-1-1 16,6 2 1-16,0 0 0 16,15 0 0-16,7-2 0 15,0-2 0-15,2 1 0 0,5-7 1 16,2-2-1-16,-7-1 0 16,-2 0 1-16,-7 0 0 15,-4 2-1-15,-4 4 0 16,-3 1 0-16,-4 6 0 0,-13 2 0 15,-2 11 0-15,-3 7 0 16,1-2 0 0,1 3 0-16,1 1 0 0,1 0 0 15,4-2 0-15,10 0 0 16,10-4 0-16,6 1 0 16,12-6 1-1,8-6 1-15,-1-5 0 16,4-7 3-16,-8-8 0 15,-5-5-5-15,-8-7 1 16,-5-6-2-16,-8 5 0 16,-1 4 1-16,-4 6 0 15,-4 5-2-15,-1 8 1 16,-8 7 2-16,7 23 0 0,-1 17-3 0,5 15 1 16,2 17 2-16,0 4 0 15,2 8-1-15,-4 19 0 16,0 14 0-16,-7-20 0 15,-7-8 1-15,-8-27 1 16,-5-21-2-16,3-25 1 16,6-24-2-16,-2-12 1 0,1-19 1 15,7-8 1-15,10-12-1 16,4 2 1-16,7-2 1 16,6-1 0-16,6-5-3 15,1 14 1-15,2 5 1 16,7 5 0-16,4 6-10 15,-2 6 0 1,2 3-71-16,-5 2 1 16,-2 0 81-16</inkml:trace>
  <inkml:trace contextRef="#ctx0" brushRef="#br0" timeOffset="55943.006">27686 11457 94 0,'-9'19'0'0,"-6"14"9"16,15-33 0-16,0 0-1 16,0 0 1-16,0 0-6 15,-5 11 1-15,-3 5 2 16,-5 12 0-16,2 10-3 0,0 10 0 16,2 9-2-16,2 3 1 15,0 4 1-15,3-2 1 16,-2-1-3-16,6-6 1 15,2-2-2-15,0-9 0 16,0-7 0-16,2-8 0 16,-1-9-37-16,3-7 1 15,-1-6-5-15,-5-7 0 16,0 0 46-16</inkml:trace>
  <inkml:trace contextRef="#ctx0" brushRef="#br0" timeOffset="56400.72">27930 11611 133 0,'-2'8'0'0,"-3"4"0"15,5-4 0-15,0-5 0 16,0-3 0-16,0 0 0 16,1 8 1-16,-1 6 1 0,4 8 0 15,0 8 1-15,1 6 0 16,1 7 2-16,5 2 0 16,3 5-4-1,5-1 1-15,-1 4-1 16,10-1 1-16,-1-3-2 0,3-7 1 15,-1-3 5-15,-3-16 0 16,-3-8-6-16,-1-19 0 16,-1-12 1-16,-3-11 0 15,-3-12 4-15,-3-3 0 16,-6-4-7-16,3 4 1 16,-3 4 4-16,-3 1 1 0,1 4-8 15,1 4 0-15,-3 5-39 16,0 2 0-16,2 2 17 15,-4-6 0-15,0 0 4 16</inkml:trace>
  <inkml:trace contextRef="#ctx0" brushRef="#br0" timeOffset="56757.185">28616 11533 115 0,'-7'5'0'16,"-6"6"0"-16,4 2 0 15,0 3 0-15,-1 5 1 16,1 4 4-16,4 8 1 15,-3 7 3-15,-1 10 1 0,-2 9-6 16,2 1 1-16,-2 4 6 16,4-2 0-16,3 2-11 15,0-7 0 1,2-5 0-16,2-9 0 0,0-6 0 16,0-9 0-1,0-10-11-15,0-3 1 16,0-8-55-16,0-7 1 15,0 0 63-15</inkml:trace>
  <inkml:trace contextRef="#ctx0" brushRef="#br0" timeOffset="57179.452">28779 11311 90 0,'0'0'0'0,"8"15"3"15,1-3 0-15,2 3 5 16,2 5 1-16,1 6-1 0,-1 7 1 15,2 9-3-15,-2 4 1 16,-4 7-4-16,4 4 0 16,3 3 0-16,-5 6 1 15,-3 7-3-15,-3 15 0 16,-5 15 2-16,0-17 0 16,-5-7-2-16,-8-12 1 15,0-10 0-15,0-18 0 16,2-17 8-16,-5-6 0 15,1-7-10-15,-7-5 0 16,0-8-7-16,3-3 1 0,1-6-33 0,2-3 1 16,-3-6-7-16,5 5 1 15,1 1 49-15</inkml:trace>
  <inkml:trace contextRef="#ctx0" brushRef="#br0" timeOffset="57363.27">29339 12256 169 0,'-15'-2'0'15,"-10"0"-1"-15,15 4 0 16,1 0-121-16</inkml:trace>
  <inkml:trace contextRef="#ctx0" brushRef="#br0" timeOffset="59410.67">30568 11677 101 0,'-15'4'0'0,"-3"3"5"16,5-10 0-16,4-7 2 15,-15 1 0-15,-7 0-2 16,-9 0 0-16,-14 2-3 16,1 3 1-16,-2 4-2 15,0 9 1-15,-2 8-1 16,17 1 0-16,12 6 1 15,10 1 1-15,13 3 0 16,6-1 0-16,16 1 0 16,5-4 0-16,7-1-2 0,12-1 1 15,3-1 1-15,2-1 1 16,-2-2-4-16,0 4 0 16,-4 4 3-16,-7 1 0 15,-2 4-3-15,-9 4 1 16,-13 2-1-16,-9-2 1 15,-13 1-2-15,1-8 1 16,-7-6 1-16,1-4 1 16,0-5-2-16,-14-6 0 15,-4-7 1-15,5-2 1 0,3-3-2 0,2-3 0 16,-1-3-3-16,8 2 0 31,7 0-4-31,2 0 1 0,7 0 4 0,16 3 0 31,9 4-1-31,3 6 0 16,5 7 2-16,8-4 0 0,4 1 2 0,6-5 0 16,7-3 1-16,-2-3 1 15,2-3 0-15,-5-3 0 16,-1-4-3 0,-12 0 0-16,-6-1 2 15,-5-3 0-15,-8-3-2 0,-8-2 0 16,-9-2 0-16,-6 2 1 15,-4 2-1-15,-13 2 0 16,-10 0 0-16,1 10 0 16,-7 10 0-16,7 5 0 15,1 10 1-15,12 5 0 16,0 7-1-16,12-1 0 16,6 3-1-16,6-4 1 15,3-1 0-15,13-2 0 16,9-4 0-16,6-5 0 15,3-6-1-15,0 0 1 16,-3-2-4-16,-2-5 1 16,-2-4-1-16,-4-1 1 15,-9-3 2-15,-3 1 1 16,-2-3-2-16,-3-5 0 16,1-5 2-16,0 2 0 15,-2-3 1-15,2 5 1 16,2 1 0-16,1 7 0 0,8 8-2 15,-4 2 1-15,0 1 0 16,-1 1 0 0,-6-1-1-16,5-3 0 0,-5-2 2 0,5-3 0 15,4-3-1-15,0-5 0 16,-4-5-1-16,1-1 0 16,3-1 3-16,-17 3 0 15,-10 2-4-15,-4 4 1 16,-8 2 1-1,-10 1 0-15,-14 4-2 16,5 2 1-16,-5 4-1 0,-3 2 1 16,-7 1 0-16,10 2 0 15,10 2 0-15,9 7 0 16,9 6 10-16,13 7 0 16,13 8-10-16,13 1 1 15,7 6 0-15,7-8 0 16,10-3 0-16,-2-7 0 15,-1-8-1-15,-6-7 0 16,-1-10-27-16,-11-1 0 16,1 0-72-16</inkml:trace>
  <inkml:trace contextRef="#ctx0" brushRef="#br0" timeOffset="80112.985">21745 11862 51 0,'0'0'0'16,"0"0"8"-16,0 0 0 16,-34 0-5-16,2 4 1 0,-8 3 2 0,0-1 1 15,-6-1-3-15,2 3 0 16,-2 1 1-16,9 0 1 31,6 2-3-31,9 9 1 0,9 8 1 0,10-3 0 16,8 4-3-16,8 1 0 31,5 1-2-31,8-7 1 0,5-6 0 16,0-11 1-16,4-8 0 0,-7-9 0 0,-4-6-2 15,-15-8 1-15,-13-7 0 32,8 2 0-32,1-2 2 0,1 9 0 15,-3 3 0 1,1 8 1-16,0 8-3 0,-1 12 1 15,-1 9-1-15,7 4 0 16,4 7-1-16,-2-5 1 16,0 0-1-16,0-2 1 15,2-2-1-15,-2-5 1 16,-2-2-6-16,-1-4 0 16,-3-4-40-16,-5-5 0 15,9 6 41-15,-9-6 1 16,0 0-32-16</inkml:trace>
  <inkml:trace contextRef="#ctx0" brushRef="#br0" timeOffset="80531.365">21997 11758 132 0,'0'9'0'16,"0"6"0"-1,0-6 0-15,0-2-1 16,2 6 1-16,-1 2 0 16,-6 3 1-16,-4 6-2 15,-4-2 1-15,-5 0-2 16,1-4 1-16,1-3 1 16,3-1 0-16,0 1 0 15,6-4 1-15,5-2 1 0,9-2 0 16,6-3 1-16,2 0 1 15,1-2 0-15,2 1 0 16,1 3-1-16,-3 1 0 16,-3 4-3-16,0 2 1 15,-2 3-1-15,-5 6 1 16,-5 8-1-16,-1-6 1 0,-1-2-1 0,-9 1 1 16,-4 1-1-16,-1-6 1 31,-2-5 1-31,-8-9 0 0,-8-6-2 0,-2-7 1 31,-2-8-30-31,2 1 0 16,1 0-40-16</inkml:trace>
  <inkml:trace contextRef="#ctx0" brushRef="#br0" timeOffset="212133.835">22566 12751 103 0,'-11'3'0'15,"-8"5"4"-15,8-5 0 0,0 1 0 0,-7 0 0 16,-6-1 0-16,-5 1 0 16,-8 1-2-16,2 1 0 15,-2 1-1-15,-5 1 0 16,-6-1 1-16,-1 0 1 15,-4 2-3 1,7-3 1-16,4-1 1 16,9 1 0-16,5 1-1 0,4 1 0 15,4 1 0-15,11 0 1 16,9 2-2-16,-2-2 1 16,0-2 1-16,2-7 1 15,-2 10 0-15,2-10 1 16,2 7-4-16,-2-7 0 15,4 7 1-15,1 2 0 16,1 6-1-16,3 1 0 16,2 6 3-16,0 2 0 15,0 2-3-15,-4 0 0 16,-3 1 1-16,-2-1 0 16,-2-1-1-16,-2-3 0 15,-2-2 0-15,1-5 0 16,-1-4 2-16,2-4 1 15,2-1-4-15,0-6 1 16,0 0 0-16,0 0 1 16,0 0 1-16,0 0 0 0,15-6-2 0,7 6 0 15,11 0 1-15,4 8 0 32,7 3-3-32,0 3 1 15,3 7 2-15,-2 2 0 0,-1 7-2 16,-8 1 1-16,-3 4-2 15,-9-6 1-15,-9 0 1 16,-12 2 1-16,-12 4-2 16,-13-7 1-16,-13-3 1 0,-5-6 0 15,-9-5-1-15,1-3 0 0,0-2 5 16,2-3 0-16,2-6-5 16,11 0 0-16,9 0-4 15,4-4 0-15,5-5-19 16,4-2 1-1,0 0-71-15</inkml:trace>
  <inkml:trace contextRef="#ctx0" brushRef="#br0" timeOffset="212735.878">22756 12866 87 0,'-1'11'0'0,"-3"6"0"15,6-1 0-15,1 4 0 16,1 6 0-16,0 3 2 16,-1 11 1-16,1 8 1 15,0 9 0-15,-2 9 0 16,3 0 1-16,1 2 5 16,1-6 1-16,2-2-9 0,-3-7 1 15,-3-3-2-15,-1-12 0 16,0-8 1-16,-2-8 1 15,0-6 0-15,0-5 0 16,0-7-2-16,7-13 1 16,4-12-1-16,8-2 0 15,6-9-1-15,3 1 1 0,5 0-1 0,5 4 1 16,5 3-1-16,1 7 1 16,1 8 0-16,1 6 0 15,0 6 1-15,-7 6 0 16,-8 6-2-16,-5 7 0 31,-8 5 2-31,-11 3 0 16,-9 5-1-16,-16-4 0 0,-13 0 0 15,-13-9 0-15,-11-4 0 16,0-7 1-16,-2-7-3 16,11-2 1-16,7-6-38 15,10 0 1-15,0 1-23 16</inkml:trace>
  <inkml:trace contextRef="#ctx0" brushRef="#br0" timeOffset="213793.595">24200 13443 47 0,'11'4'0'0,"4"1"6"16,5 4 1-16,8 2-2 15,-3 4 0-15,8 3 1 16,-7 10 1-16,-2 7-2 16,-8 5 0-1,-5 8-4-15,-13-3 0 16,-9 3 3-16,-11-10 0 15,-9-6-3-15,-13-16 1 16,-5-12 3-16,-3-15 0 16,-5-13 3-16,6-7 0 15,3-11-7-15,15 0 0 16,11-6 1-16,17 6 0 16,12 1-1-16,13 10 1 0,12 6-2 0,8 5 0 15,8 7 1-15,1 7 0 16,4 6-1-16,1 6 1 15,-1 7-1 1,7 12 1-16,10 12 0 16,-26-8 0-16,-13 0-1 15,-7-1 0-15,-7-1 1 0,-8-5 0 0,-6-5-1 16,-3-4 1-16,-1-6 0 16,1-7 0-16,-8 2 0 15,-1-17 0-15,-4-9 0 16,8-5 0-16,1-8-1 15,10 1 1 1,5 3-1-16,3 2 1 16,5 1-1-16,12 10 1 15,7 9-1-15,3 6 1 16,5 5 0-16,-1 13 1 16,1 10-2-16,-5 10 0 15,-1 11 1-15,-5 2 1 16,-11 5 0-16,-2-5 1 15,-9-2-3-15,-2-11 0 16,-8-7 0-16,5-8 0 16,-7-5-3-16,3-8 0 15,0 5-117-15</inkml:trace>
  <inkml:trace contextRef="#ctx0" brushRef="#br0" timeOffset="214388.585">26005 13051 97 0,'0'11'0'0,"0"7"1"15,0 6 1 1,2 7 3-16,2 8 0 0,0 7 1 16,5 3 0-16,-2 8-6 15,0 0 1-15,3-1-1 16,-5 1 1-16,1-7 0 16,-1-1 1-16,2-5-1 15,-1-4 1-15,-2-5-4 16,-3-6 0-16,-1-7-58 15,0-5-5-15,0-1 84 0</inkml:trace>
  <inkml:trace contextRef="#ctx0" brushRef="#br0" timeOffset="214630.84">26427 13357 48 0,'-11'11'0'16,"-7"5"2"-16,0-3 0 16,-1-2 11-16,-17 4 1 15,-12 0-8-15,-7 3 0 16,-4 2-4-16,-3-3 1 16,-2 3 0-16,1-4 1 15,1 1-2-15,5-6 1 16,6-4-7-16,14-3 1 15,0-1-69-15</inkml:trace>
  <inkml:trace contextRef="#ctx0" brushRef="#br0" timeOffset="-214219.004">26270 13328 39 0,'1'23'1'0,"5"32"1"32,3 32 11-32,0-18 0 15,2 3-5-15,0-25 0 16,0-12-1-16,-3-15 0 0,-5-13-4 15,8-8 1-15,0-10 0 16,-1-6 1-16,2-7-4 16,3-5 0-1,3-6 0-15,-5 8 1 0,2 5-2 16,-4 5 0 0,-6 6 0-16,12 6 0 15,-1 5 0-15,-3 11 0 16,0 9-1-16,-4 6 1 15,0 3 0-15,-1 0 1 0,-1 1 0 16,0-10 1-16,6-4 1 16,2-12 0-16,7-10 0 15,0-5 0-15,4-5 1 16,1-4 0-16,4-6-3 0,-7 2 1 16,-5 2-2-16,-7 2 0 15,-6 2 0-15,-6 3 1 16,-9 4-1-16,-4 4 0 15,-9 5 0-15,-2 9 1 16,-3 8-1 0,5 5 0-16,0 6 1 0,18 1 1 15,13 6 2-15,13 0 1 0,13 0-4 16,2-4 1-16,8 1-2 16,-2-10 1-16,-1-4 0 15,-4-5 1-15,-5-5-2 16,-1-6 0-1,-3-4-9-15,-3 2 1 16,3 1-98-16</inkml:trace>
  <inkml:trace contextRef="#ctx0" brushRef="#br0" timeOffset="-213465.678">27583 13137 54 0,'0'7'0'15,"-2"8"0"-15,-1 2 1 31,1 1-1-31,0 13 1 16,-4 9 9-16,12 1 1 0,3 4 1 0,4-1 1 16,0 0-6-16,3-3 0 15,-1-1 0-15,-2-9 0 0,-4-5-7 16,-3-6 1-16,1-7 0 31,0-6 0-31,1-5 0 0,1-11 0 16,0-11 0-16,6-1 1 15,1-2-2-15,2 4 1 16,1-1-1-16,8 6 0 16,3 1 0-16,-1 11 0 15,0 7 0-15,-1 5 1 16,-1 10-1-16,-1 2 0 16,-2 5 0-16,-6-3 0 15,-5 0 0-15,-4-6 1 16,-3-1-3-16,-3-6 1 15,-3-2-39-15,0-9 1 16,0 0 23-16,0 0 1 16,0 0 1-16</inkml:trace>
  <inkml:trace contextRef="#ctx0" brushRef="#br0" timeOffset="-212448.461">28326 13487 57 0,'8'4'6'0,"8"14"0"0,10 9-2 0,-13-1 0 15,-4 3-2-15,-15 1 0 16,-12-1 3-16,-10-5 0 16,-10-6-3-16,1-9 0 15,-3-7-1-15,7-7 1 16,3-6-1-1,10-8 0-15,7-6 4 16,10-3 0-16,6-1-5 0,12 3 1 16,5 1 0-16,4 3 0 15,11 2-1-15,2 7 1 16,5 4-1-16,-7 3 0 16,-8 6-1-16,3 6 1 15,-10 6-1-15,2 5 0 16,-4 7 1-16,0 1 0 15,-5 6 1-15,-4-1 0 0,-5 1 0 16,-2-7 0-16,-2-6 3 16,-2-3 1-16,-2-6-4 15,4-9 1-15,-5 4-2 16,-2-15 0-16,-3-10 2 0,5-2 0 16,-1-5-2-16,8 1 1 15,7-3 0-15,1 5 0 16,-1 6-1-16,7 5 0 15,3 6-1-15,-1 8 1 16,4 10 1-16,2 6 1 31,3 10-2-31,-6 1 0 0,-3 4 0 16,-5-7 1-16,-8-2-1 0,4-7 1 16,-5-4 0-16,-4-11 1 15,-4-8-1-15,3-10 0 16,1-8-1-16,1 3 1 15,5-3 0-15,1 4 1 16,-1 2-2-16,10 7 0 16,3 4 0-16,1 9 0 15,0 5 0-15,2 10 0 0,-2 9-1 16,2 1 1-16,0 7 0 16,-7-1 0-16,1 2-1 15,-3-9 1-15,-4-4 0 16,1-6 0-1,-5-3 0-15,8-7 0 16,-2-8 1-16,2-7 0 16,7-7-1-16,-2-2 0 15,1-4 0-15,-5 2 0 16,1-2 0-16,-4 2 1 16,-2 2-1-16,-3 2 0 15,-6 7 0-15,-4 0 0 0,-1 2 0 16,-14 3 0-16,-6 4 0 0,-3 10 0 15,0 8 0-15,6 4 0 16,4 8-1-16,13 1 1 31,6 6 1-31,9 0 1 0,2-1 1 16,16-4 1-16,7-5-2 16,0-3 0-1,3-5 0-15,-3-8 0 0,2-5 1 16,-6-4 0-16,-4-4-3 15,3 0 0-15,-6 1-6 16,-6-1 1-16,-1 0-44 16,-3 8 0-16,1 0 18 15</inkml:trace>
  <inkml:trace contextRef="#ctx0" brushRef="#br0" timeOffset="-211716.148">29541 13540 63 0,'0'6'0'15,"5"6"2"-15,-3-2 0 16,-2-1 3-16,2 11 0 0,-2 4 0 16,5 0 0-16,-1 3 2 0,3 2 1 15,3 4-2-15,4-3 0 31,5-1-4-31,3-5 0 16,3-4 4-16,-5-15 1 16,-1-5-4-16,-6-14 0 15,-1-12-2-15,1 0 1 16,-4-3-2-16,2 5 1 16,2 2 0-16,0 8 0 0,0 5-2 15,2 5 1-15,3 8 0 16,2 5 1-1,-5 7-2-15,3 4 1 16,-3 4 0-16,1-7 0 0,-1-5 0 0,-2-2 1 16,-4-7-1-16,-2-8 0 15,-1-14 0-15,-1 1 0 16,-1-6 1-16,2-1 0 16,-3-3 0-16,3 4 1 15,-3 2-2-15,5 2 0 16,-1 0-1-1,-3 5 1-15,3 6-22 16,2 7 0-16,1 1-46 0</inkml:trace>
  <inkml:trace contextRef="#ctx0" brushRef="#br0" timeOffset="-211116.181">30275 13577 93 0,'0'0'0'15,"-15"-2"0"-15,15 2 1 16,15 2 2-16,-1 3 1 16,-1 3-4-16,0 1 1 15,-4 2 1-15,-3 2 1 16,-3 3-3-16,-6 4 1 16,-7 4-1-16,-8-2 0 15,-6-6 2-15,2-3 0 16,4-5-1-16,-1-7 1 15,3-2 3-15,-2-9 0 16,-1-6-5-16,6 1 1 16,4-3-1-16,4-2 1 15,5-6 1-15,5 4 0 16,4 2-2-16,10 2 1 16,6 9-1-16,-1 1 1 15,-2 5-1-15,4 3 1 0,-2 3-1 16,2 5 0-16,-3 4 0 15,-1 5 0-15,-3 5 0 16,-3 2 0-16,-1 5 0 16,-2 0 0-16,-4 1-1 15,-4-5 1-15,-1 1 0 16,2-8 0-16,-6-5 0 16,0-13 0-16,0 0 1 0,-6-7 0 15,-1-4 0-15,1-9 0 16,1-8 0-16,1 1 0 15,4-1 0-15,7-3 1 16,4 0 1-16,2 2 0 16,2 3-3-16,-2 4 0 15,0 5 1-15,5 1 0 16,-3 3 0-16,7 4 0 16,0 2-1-16,3 1 0 15,-1 4-17-15,-2-1 1 16,0-1-33-16,0 0 1 15,-2 1 47-15</inkml:trace>
  <inkml:trace contextRef="#ctx0" brushRef="#br0" timeOffset="-210824.98">30807 13203 81 0,'0'17'0'0,"3"12"2"0,-3 9 0 16,-3 10-1-16,-3 3 1 15,-7 6 2 1,4-4 1-16,0 0-4 0,3-5 1 15,-1-6-1-15,5-3 1 16,-1-6-1-16,3-8 1 16,0-3 0-16,0-5 0 15,0-3-82-15</inkml:trace>
  <inkml:trace contextRef="#ctx0" brushRef="#br0" timeOffset="-210426.673">31080 13496 71 0,'-17'15'0'32,"-6"10"-2"-32,23-25 1 15,5-12 0-15,-1 3 1 0,1-1-1 0,-5 10 0 16,-5-7 2-16,-8 11 1 15,-5 3 0-15,-4 6 0 16,-6 3 0 0,-3 4 0-16,-6 4 0 0,6 2 1 0,0 1 0 31,9 3 0-31,7-1 5 16,6 6 1-16,9 3-1 15,9-1 1-15,6 1-4 16,7-1 0-16,5-2 0 0,3-8 0 15,-1-5-3-15,0-5 0 16,-1-6 0-16,-10-4 0 16,1-5-1-16,-10-4 1 15,0-2-3-15,-9 4 0 16,0 0-108-16</inkml:trace>
  <inkml:trace contextRef="#ctx0" brushRef="#br0" timeOffset="-198850.143">32188 13438 67 0,'6'11'0'15,"1"7"10"-15,-5 8 1 16,1 10-9-16,3 3 1 16,-2 6 0-16,5 3 0 15,4 2-3-15,-4 1 1 16,-4 0 0-16,3-9 0 15,-7-3-1-15,-1-10 0 16,4 0-73-16</inkml:trace>
  <inkml:trace contextRef="#ctx0" brushRef="#br0" timeOffset="-198826.151">32234 13956 16 0,'0'0'0'15,"0"0"-9"-15</inkml:trace>
  <inkml:trace contextRef="#ctx0" brushRef="#br0" timeOffset="-198554.548">32370 13678 63 0,'0'0'0'15,"16"11"-3"-15,-16-11 0 16,0 0-36-16</inkml:trace>
  <inkml:trace contextRef="#ctx0" brushRef="#br0" timeOffset="-197949.366">32278 13276 78 0,'18'11'0'16,"6"6"0"-16,-33-12 1 16,-28-6 0-16,10 4 0 15,-4 5 8-15,12 10 1 0,1 9-2 16,14 4 0-16,8 6 1 15,5 5 0-15,6 8-6 16,1 1 0-16,3 2-3 16,-1 2 1-16,-3 2 1 15,1-4 0-15,-3-4-1 0,-8-5 0 16,1-9-1-16,-2-6 1 16,-1-5 0-16,3-4 1 15,-6-3-1-15,3-2 0 16,-3-8-1-16,0-7 0 15,6 11-7 1,-6-11 0-16,0 0-56 16,0 0 1-16,0 0 63 15,0 0 0-15,0 0-10 0</inkml:trace>
  <inkml:trace contextRef="#ctx0" brushRef="#br0" timeOffset="-197649.025">32386 13692 82 0,'0'11'0'31,"-4"7"5"-31,-8 3 1 16,-7 2-1-16,-5-1 1 0,2-1-1 0,0-3 0 16,4-3-4-16,3-3 1 15,-1-1-2-15,1-3 1 32,2-6-16-32,4 1 0 0,0-1-44 15</inkml:trace>
  <inkml:trace contextRef="#ctx0" brushRef="#br0" timeOffset="-197050.032">32792 13971 70 0,'0'0'0'0,"0"0"1"16,0 45-1-16,-4-28 1 15,-5 1 5-15,-6-18 0 0,-11-11-1 16,8 0 0 0,3-3-2-16,3-8 0 0,2-6-3 0,10-3 1 15,6-2-1-15,3 4 1 16,0 3 1-16,8 4 0 16,-3 4 0-16,5 10 0 15,3 12-2-15,0 11 0 31,5 10 0-31,1 5 1 16,3 4-1-16,-3 3 0 0,3 0 0 16,-9-6 0-16,-4-4 0 15,-5-8 1-15,-4-6 2 16,0-6 1-16,-5-3-3 16,-8-14 0-16,-5-8 4 0,9-8 0 15,0-7 1-15,6-3 1 16,10-5 1-16,2-2 0 15,4-5-5-15,6 4 1 16,-1 2-4-16,1 7 0 16,3 8 0-16,-9 6 0 15,-3 10-18-15,-7 6 0 0,1-1-72 16</inkml:trace>
  <inkml:trace contextRef="#ctx0" brushRef="#br0" timeOffset="-195068.793">22279 14284 118 0,'0'0'0'0,"-16"11"2"16,-3-8 0-16,-8 1 1 15,5 7 0-15,0 6-2 0,4 5 1 16,1 5-1-16,12 4 1 16,5 4 0-16,5 2 0 15,6-1-2-15,0-6 1 16,0-5 0-16,4 1 1 15,-1-4-1-15,1-4 0 16,0-1 0-16,5-6 0 16,6-4-3-16,-6-3 0 15,0-3-101-15</inkml:trace>
  <inkml:trace contextRef="#ctx0" brushRef="#br0" timeOffset="-194448.138">22621 14460 64 0,'14'0'0'0,"8"-2"3"15,-3 2 1-15,-3 2 4 16,-1 3 1-16,-2 3 4 15,-4 6 1-15,-2 4-9 16,-7 4 0-16,-7 6-3 16,-10-4 1-16,-8 1 2 0,-7-8 0 15,-6-4-5-15,5-8 0 16,2-5 1-16,3-9 0 16,3-9 1-16,6-6 0 15,8-7-1-15,13 1 0 16,9-1-1-16,7 6 1 15,6 5 0-15,7 9 0 16,6 7-1-16,0 9 0 0,3 12 0 0,-5 7 1 16,-4 7-1-16,-3-2 0 15,-6 2 0-15,-6-9 0 32,-3-2 0-32,-4-5 0 0,-5-2 0 0,-2-4 0 15,-4-3 0-15,2-6 1 16,0 0-1-16,-4-13 0 15,-1-9 0-15,3-6 1 16,0-1-1-16,8-2 1 31,5-6-1-31,1 10 0 0,3 1 1 16,2 6 1-16,3 7-2 16,5 15 1-16,5 11 0 15,-1 11 1-15,1 8-1 16,-5 0 0-16,-3-1-1 15,-7-6 1-15,-6-3-1 0,-7-7 0 16,-6-4-4-16,4-11 1 16,0-7-37-16,9-12 0 15,1-1-5-15</inkml:trace>
  <inkml:trace contextRef="#ctx0" brushRef="#br0" timeOffset="-194201.439">23356 14245 157 0,'4'13'0'15,"1"6"0"-15,-1 10 0 16,-2 11 0-16,3 6 0 16,1 5 0-16,-2 0 0 31,-3 4 0-31,-1-5 0 15,-3-1-1-15,-1-12 1 0,-1-11-5 16,1-4 0-16,0-10-47 16,4-12 0-16,0 0 37 15</inkml:trace>
  <inkml:trace contextRef="#ctx0" brushRef="#br0" timeOffset="-193963.543">23576 14366 131 0,'-1'9'0'16,"-1"8"0"-16,0-8 1 15,-2-2 4-15,-9-5 0 0,-9-2-3 16,-7 2 0-16,-10 0-1 0,-1 5 1 16,-4 2-2-16,2-3 0 15,-2 3-3-15,11-2 0 16,5-1-1-16,10 1 1 15,7 2-38-15,11 2 1 32,0 0 12-32</inkml:trace>
  <inkml:trace contextRef="#ctx0" brushRef="#br0" timeOffset="-193500.332">23499 14623 100 0,'17'0'0'0,"10"0"5"15,-1-2 0-15,2-2 1 16,-5-1 0-16,-1-3 0 15,-3-1 1-15,-3-4-7 0,-5 4 1 16,-3 0-1-16,-3-4 1 16,-3 4 0-16,-6-4 1 15,-7 2-2-15,-9 8 0 16,-7 4 0-16,5 7 0 16,0 6 1-16,7 3 1 31,4 5-2-31,13 2 0 0,7 1 1 0,9-3 1 15,8-3-2 1,3-7 1-16,6 1-1 0,0-7 1 0,4-6-1 16,-10-4 1-16,-3-1-3 0,1-10 1 15,-1-5-3-15,-4 2 0 32,-6-3-16-32,-5-2 0 0,-7-3 20 15,-2 6 0-15,-4 1-1 16,0 5 1-16,-2 5 9 15,3 1 0-15,1 5-3 16,7 12 1 0,4 9-4-16,4 10 1 0,5 6-2 0,4-1 1 31,3 2-1-31,3 0 1 16,-1 0-2-16,-2-6 1 15,-1-9-2-15,-2-7 1 16,-2-9-36-16,-2-8 1 15,0 0-14-15</inkml:trace>
  <inkml:trace contextRef="#ctx0" brushRef="#br0" timeOffset="-193302.435">24197 14570 142 0,'-13'7'0'15,"-9"6"0"-15,-6 7 0 16,-7 6 1-1,2 6 1-15,0 5-2 16,8-4 0-16,4 2 1 0,9-8 0 16,6-5-3-16,8-5 1 15,7-2-56-15,-2-8 1 0,1 0 50 16</inkml:trace>
  <inkml:trace contextRef="#ctx0" brushRef="#br0" timeOffset="-193062.885">24413 14163 122 0,'0'0'0'16,"2"20"0"-16,-2-2 0 0,-2 10 1 15,0 9 0-15,0 10-1 0,0 8 0 16,2 9 2-16,0-2 1 15,0 3-2-15,-1-9 1 16,-1-1-1-16,-4-11 1 16,4-9-4-16,-1-7 1 31,-1-1-94-31</inkml:trace>
  <inkml:trace contextRef="#ctx0" brushRef="#br0" timeOffset="-192847.282">24653 14410 100 0,'-16'4'0'16,"-6"9"10"-16,-15-6 0 16,-11 2 2-16,-7 0 1 15,-11 2-13-15,6-1 1 16,-1-1-1-16,10-4 1 15,3 1-51-15,13-5 1 0,0 1 29 0</inkml:trace>
  <inkml:trace contextRef="#ctx0" brushRef="#br0" timeOffset="-192043.695">25277 14526 107 0,'0'0'0'0,"22"-6"0"0,-4 2 0 15,4-1 1-15,2 7 1 16,0 3-1-16,-2 6 1 16,-2 11-1-16,-5 4 0 15,-4 7 3-15,-9 0 0 16,-6 3 1-16,-12-1 0 16,-14 0 0-16,-8-11 0 15,-12-2-2-15,6-11 1 16,0-9-3-16,9-15 1 15,1-9 4-15,8-9 1 0,6-8-7 0,12 1 0 32,10-4 1-32,9 7 0 15,9 2-1-15,10 7 0 0,6 6 1 0,5 9 0 16,5 7-1-16,-4 12 0 16,-2 10 0-16,-5 4 0 31,-4 9 0-31,-5 0 0 0,-6-1 0 0,-5-6 0 15,-8-3 0-15,-1-2 0 16,-3-8 0-16,-1-4 0 16,-2-3 0-16,0-4 0 15,-5-19 0-15,3 3 0 16,0-4 0-16,6-4 0 16,3-5 0-16,6 3 1 15,5 2-1-15,6 10 0 0,5 4 0 16,1 9 0-1,6 6 0-15,-1 15 0 16,2 8 1-16,-6 3 0 16,0 6-1-16,-9-6 0 15,-7 0 0-15,-6-9 0 16,-7-4-1-16,-6-5 0 16,1 0-124-16</inkml:trace>
  <inkml:trace contextRef="#ctx0" brushRef="#br0" timeOffset="-191329.546">26304 14489 94 0,'0'0'0'16,"8"4"1"-16,5 1 1 16,-1 10 6-16,3 1 1 0,4 12-2 0,-1 1 1 31,0 4-5-31,-1 4 1 15,-3 1-3-15,1-3 1 16,-8-2 0-16,3-9 1 16,-1-6 0-16,-4-5 0 15,-1-6-2-15,-4-7 1 16,7-7-1-16,-3-8 0 16,0-14 0-16,-1 9 0 15,1 0-1-15,0 3 0 16,-3 6 0-16,10 7 0 15,8 10 0-15,-1 5 0 0,4 9 0 16,0 4 0 0,-2 5 0-16,6-3 1 0,-2 0-1 15,-2-10 0-15,-4-5 0 16,1-11 1-16,-3-6-1 16,-3-14 1-16,-6-11-1 15,-3-4 1-15,-4-7-1 0,0 6 1 16,-2-1-1-16,4 6 0 15,2 2-2-15,-1 7 0 16,3 5-15-16,-1 4 0 16,1 4-68-16</inkml:trace>
  <inkml:trace contextRef="#ctx0" brushRef="#br0" timeOffset="-190354.083">26956 14330 89 0,'-8'12'0'16,"-6"7"9"-16,12-1 0 16,7-1-3-16,3 8 0 15,3 8 0-15,-2 7 0 16,0 8-5-16,-2 5 1 15,1 6 0-15,-5-8 1 16,-1-3-2-16,0-15 1 0,-2-4 1 16,0-9 0-16,0-7-2 15,0-13 0-15,6-18 0 16,-3-2 0-16,6-6 0 16,-1-2 0-16,-3-1-1 15,1 7 0-15,-1 4 0 16,3 7 0-16,1 5 0 15,0 12 0-15,4 7 0 0,-4 7 0 16,-2 2 0-16,-1-2 0 16,-1-2 0-16,-1-3 0 15,-2-4 0-15,0-4 1 16,-2-1-1-16,0-6 1 16,2 7-1-16,-2-7 0 15,0 0 0-15,0 0 0 16,5 7 0-16,-5-7 0 15,9 8 0-15,-9-8 0 16,9 3 0-16,-9-3 1 16,8 2-1-16,-8-2 1 15,0 0-1-15,0 0 0 16,13-3 0-16,-1 1 0 16,3-2 0-16,3-7 0 15,1-4 0-15,-1 1 0 16,-1 1 0-16,-5-2 0 15,-1-1 0-15,-3 3 0 16,-3 2 0-16,-1 4 0 16,0 3 0-16,-4 4 0 0,1-7-1 15,-1 7 1-15,0 0 0 16,0 0 0-16,-12 14 0 16,1 3 0-16,-6 5 0 0,15 2 0 0,4 1 0 15,7 3 0-15,6-1 0 16,5-7 1-16,8-5-1 15,-1-6 0-15,1-9 0 16,-6-4 0 0,2-3 0-16,-8-4 0 0,2-4 0 15,-5 3 0 1,-4-1 0-16,1 11 0 16,-1 4 0-16,0 14 0 15,0 8 0-15,-2 15 0 16,-1 6 0-16,-2 5 0 15,-8 7 0-15,0-4 1 16,-5 4-1-16,0-8 1 16,-9 0 0-16,-4-8 1 15,-6-6-2-15,1-12 1 16,-8-12 1-16,7-3 1 0,2-12-3 16,6-14 0-16,4-12 1 15,7-4 1-15,9-9-1 16,9 1 1-16,4 0-6 15,9 7 1 1,0 1-119-16</inkml:trace>
  <inkml:trace contextRef="#ctx0" brushRef="#br0" timeOffset="-189818.703">28132 14277 112 0,'3'14'0'0,"3"10"3"15,-4 5 0-15,-4 10 0 16,4 1 1-16,0 4 3 0,3 7 0 16,-1 2-3-16,-1 2 1 15,-3 6-3-15,2-8 0 16,2-2-1-16,-4-9 0 15,0-7 0-15,-2-7 0 16,-2-8-1-16,1-7 0 16,-3-6-58-16,-1-13 0 15,-2-1 46-15</inkml:trace>
  <inkml:trace contextRef="#ctx0" brushRef="#br0" timeOffset="-189600.453">28411 14496 106 0,'-10'9'0'0,"-2"6"4"0,-3 0 0 16,0-2 11-16,-7 5 0 15,-7 4-14-15,-8 0 1 16,-3 0-1-16,-1-4 1 31,-4 0-2-31,4-7 1 0,1-3-1 16,9-6 1-16,1-6-5 15,5-3 1 1,-1-1-102-16</inkml:trace>
  <inkml:trace contextRef="#ctx0" brushRef="#br0" timeOffset="-189587.355">27923 14562 28 0,'1'-11'0'0,"-1"2"-18"15</inkml:trace>
  <inkml:trace contextRef="#ctx0" brushRef="#br0" timeOffset="-189050.214">28365 14381 131 0,'0'11'0'0,"0"15"0"0,0 1 0 16,2 10 0-16,-4 1 0 0,-4 12 2 15,-1-5 0-15,-4 5-1 0,4-6 1 16,3-2-2-16,0-11 1 16,-1-9 0-16,3-5 1 15,-2-8-2-15,1-17 1 16,-1-10-1-16,8-6 1 31,10-7 0-31,3 2 0 0,1 1-1 16,0 8 0-16,4 6 1 0,2 14 1 15,2 9-2-15,-2 3 0 16,0 9 0-16,-6-3 0 31,-3 4 0-31,3 0 1 16,0 0 0-16,4-7 0 0,-3-6 0 0,3-7 0 15,-4-6-1-15,0-7 1 16,3-2-1-16,-14-7 1 16,-5-6-1-16,-4 1 0 15,-5 3 0-15,-4 0 0 16,-8 0 0-16,-3 11 0 16,-11 3 0-1,6 18 0-15,-3 12 0 0,10-1 0 16,4 5 0-16,14 2 1 15,4 6 0-15,14-6 1 16,6-2-1-16,11-8 0 16,11 0-3-16,2-5 1 15,4-4-37-15,-5-2 0 16,5-1-11-16</inkml:trace>
  <inkml:trace contextRef="#ctx0" brushRef="#br0" timeOffset="-188403.765">29086 14577 136 0,'-4'9'0'16,"-5"8"0"-16,-6 1 1 16,-7 6-1-16,-4-2 0 0,-3 0 0 15,3-2 0-15,4-2 0 16,8-3 1-16,1-1 0 15,4-3 1-15,9-1-2 16,0-1 1-16,5 5 0 0,4-1 0 16,4 0-1-16,0 0 1 15,0-6-1-15,0 2 0 16,1 2 0-16,1-2 0 16,-2 2 0-16,-4 0 0 15,-5 0 0-15,-4 0 0 16,-4 0 0-1,0 4 0-15,-7 2 0 16,2-5 0-16,0-1 0 16,-7-7 1-16,1-4-1 15,2 0 1-15,0-4-1 16,8 3 0-16,1-7 0 0,2-1 0 16,2-4 0-16,11 0 0 15,8 1 0-15,6-1 0 16,8 2 0-16,6 3 0 15,3 3 0-15,2-2 1 16,9-3-1-16,-11-1 1 16,-1-1-1-16,-10-1 0 0,-9 4 0 0,-7-4 0 31,-4 2-1-31,-13-2 0 0,-13-2 1 16,-7 10 0-1,-15 5 0-15,6 11 0 16,-2 5 0-16,4 5 0 15,1 2 2-15,16 1 0 16,12 4 0-16,7-3 0 16,8-1 0-16,7-6 1 15,5 1-2-15,4-6 1 0,6-6-1 16,-6-3 0-16,4-4-39 16,-7-4 1-16,-1 0-18 15</inkml:trace>
  <inkml:trace contextRef="#ctx0" brushRef="#br0" timeOffset="-187199.648">30346 14679 123 0,'-9'-1'0'0,"-8"-3"5"0,-10 4 0 16,-10 4-5-16,-3-3 1 16,-4 9-1-16,3 4 1 15,3 6 1-15,12-1 0 16,8-1 1-16,12 2 0 16,8 4-2-16,17-4 0 15,6 0 0-15,8-7 0 16,8-4 0-16,-3-9 0 15,1-9-1-15,-8-9 0 16,0-4 0 0,-5 4 1-16,-8-4-1 15,-3 5 0-15,-6 2 0 0,2 3 0 16,-6 6 0-16,-1-1 0 16,-2 3 0-16,-2 4 0 15,0 0 0-15,0 0 0 16,-6 13 0-16,3-6 1 15,3 2-1-15,0-1 0 16,3 1 0-16,3-7 0 0,7-2 0 16,1-2 0-16,5-4 0 15,-6 3 0-15,3-3 0 16,3 1 0-16,-1 1 0 16,6 11 0-16,-2 8 0 15,-4 3 1-15,2 8-1 16,-5-4 1-1,3-2-1-15,-5-3 1 16,-4-3-1-16,-3-3 1 0,1-3-1 0,-7-8 1 31,6 5-1-31,-6-5 1 16,3-11 0-16,-1-4 0 0,7-5-1 0,2-5 1 31,4-5-1-31,0-1 0 0,1 0 3 16,-1 4 1-16,-2 1-4 15,5 6 0-15,0 5 0 16,4 8 0-16,0 5-4 16,2 8 0-16,-2 8-16 15,-3 4 0-15,-1 4-7 16,-7-3 0-16,-6 3 25 0,-1-8 0 16,-4-3-5-16,-4-1 1 15,-1-3 2-15,-2-2 0 16,-6-1 12-16,4 3 1 15,3 1 18-15,6 5 0 16,6 1-22-16,6-3 0 16,7-3 3-16,3-5 1 15,9-1-6-15,-3-6 1 16,6-3-3-16,-2-2 1 16,1-4-1-16,-11 0 1 15,-4 0-2-15,-3-1 1 16,-6 1-1-16,-11 4 0 15,-11-2 0-15,-5 9 0 16,-8 6 0-16,-1 8 0 16,-1 7 0-16,1 3 1 15,5 2-1-15,9-2 1 16,4-1 1-16,16 3 0 16,8 0 3-16,12-2 0 15,13 6-5-15,1-6 0 0,5-2 1 16,-6-6 0-16,4-4 0 15,-13-1 1-15,-3-8-3 16,-3-4 1-16,-6-6-21 16,-1 9 0-16,0 0-69 15</inkml:trace>
  <inkml:trace contextRef="#ctx0" brushRef="#br0" timeOffset="-185887.897">22254 15473 75 0,'7'3'0'0,"4"-1"13"0,-11-2 1 31,0 0-11-31,4 7 1 16,1 8 2-16,10 2 0 15,7 1-1-15,2-2 1 0,5-1-1 0,2-6 0 16,4-1-2-16,0-12 1 15,0-2-3-15,-6-5 1 16,-3-3-1-16,-10 1 1 16,-5 0-2-16,-14-7 1 15,-14-2-1-15,-8 5 0 16,-10 3 0-16,2 5 0 0,-4 5 0 16,-2 8 0-16,-1 5 0 15,7 5 0-15,4 8 0 16,12 10 1-16,10 2-1 15,7 3 0 1,5 5 0-16,12-3 1 16,10-1-1-16,5-3 1 15,6-8-1-15,2-6 1 16,4-7-1-16,-1-5 1 16,-1-9-3-16,-2 4 0 15,1-8-61-15,-3 4 0 16,1 0 59-16</inkml:trace>
  <inkml:trace contextRef="#ctx0" brushRef="#br0" timeOffset="-185234.337">23006 15489 100 0,'-6'13'0'16,"-5"9"6"-16,11-22 0 15,4-11 1-15,-4 11 1 31,-4-11-7-31,-9 16 0 0,-9 8-1 16,-1 9 1-16,-7 9 1 0,5 1 1 0,1 4-1 16,7-1 0-16,6 0-2 15,4-8 0-15,5-5 1 16,13-3 0-16,9-7 1 31,8-6 1-31,5-4-1 0,0-11 0 16,3-12-1-16,-1-10 1 15,-2-13-2-15,-5 0 1 16,-4-5-1-16,-8 9 0 16,-5 3 0-16,-2 8 1 15,-3 7-1-15,-4 11 0 16,-2 5 0-16,-2 21 0 16,0 18 0-16,-2 11 0 15,-3 13 0-15,5 1 0 16,0 8 0-16,6 18 1 15,5 15-1-15,4-11 1 16,4-4-1-16,-3-18 1 16,1-7-1-16,-6-26 1 15,-3-18 4-15,-6-15 1 0,11-4-6 16,-6-18 0-16,-1-15 0 16,-8-1 0-16,-5-4 1 15,-2 3 0-15,-4 8-1 16,-7 4 0-16,-7 5-1 15,5 9 1 1,0 4 0-16,4 5 0 16,2 8 0-16,5 3 0 0,6 2 1 0,5 0 0 15,4 4-1-15,9-2 0 16,5-2 2-16,6-5 0 16,7-4-2-16,-3-2 0 15,0-9-5-15,3-4 1 16,0-6-58-1,-5 2 0-15,0 1 48 0</inkml:trace>
  <inkml:trace contextRef="#ctx0" brushRef="#br0" timeOffset="-184848.896">23378 15504 100 0,'0'0'0'0,"0"11"3"16,0 0 0-16,-2 7-3 15,-3 4 1-15,-2 4 7 16,1 3 1-16,-1 4-6 16,3-2 0-16,0 0 2 15,8-3 1-15,3-4-5 16,6-10 0-16,4-6 1 0,3-8 0 16,4-11-1-16,-2 1 1 15,-2-1-1-15,-2-3 0 16,-3-5-1-16,-2 5 1 15,-4-3-1 1,-2 6 0-16,-3 0 0 16,-4 11 1-16,0 0-1 15,4 11 0-15,3 6 0 0,0-1 0 16,1 4 0-16,1 1 0 16,0 1 0-16,0-6 1 15,0-1-7-15,4-8 0 16,2-3-50-16,0-4 0 15,1-8 54-15,2-4 1 16,1-3-16-16</inkml:trace>
  <inkml:trace contextRef="#ctx0" brushRef="#br0" timeOffset="-184688.211">23778 15562 99 0,'0'15'0'0,"2"9"1"16,-6 3 0-1,-3 3 1-15,2-8 0 16,-1-2-1-16,6-4 1 0,4-3-45 0,1-6 0 16,1 1 41-16</inkml:trace>
  <inkml:trace contextRef="#ctx0" brushRef="#br0" timeOffset="-184317.97">23923 15410 34 0,'-9'8'0'0,"-8"3"0"0,21 7 0 16,9 8 13-16,-2 3 0 16,4 4 9-16,1 2 0 15,1 1-20-15,3-3 0 16,4-2 1-16,-4-7 0 16,-5-2 3-16,3-5 0 15,-2-8-2-15,-1-9 1 16,0-7 0-16,1-8 0 15,3-11-5-15,-3 4 0 16,1 0 1-16,-3 2 0 16,-3 0 0-16,2 7 1 0,0 2-12 15,2 9 1-15,3 1-84 0</inkml:trace>
  <inkml:trace contextRef="#ctx0" brushRef="#br0" timeOffset="-183818.526">24609 15539 109 0,'0'0'0'15,"0"0"0"-15,0 0 0 16,-36 0 0-16,6 5 0 16,-5 4 0-16,-1 8 0 15,-5 12 1-15,12-2 1 16,3 1 3-16,12 3 1 0,8 0-3 0,10-9 0 16,9 0 1-16,9-3 1 15,7-7-2-15,2-2 0 16,6-7-2-16,-8-8 0 31,-3-12-1-31,-4 3 1 16,-6-7 0-16,-5 3 0 15,0 2-1-15,-3 1 1 16,-5 2-1-16,1 4 0 16,-4 5 0-16,0 4 1 0,-5 11-1 15,5 4 0-15,3 3 0 16,3 2 0-16,3 1 0 15,2-3 0-15,4-2 0 16,3 1 0-16,2-6-11 0,6-8 0 16,1-6-35-16,-3-10 0 15,0-2 33-15</inkml:trace>
  <inkml:trace contextRef="#ctx0" brushRef="#br0" timeOffset="-183061.328">24877 15291 102 0,'0'13'0'0,"2"7"1"0,-2 0 1 0,-2 2 3 0,0 15 0 16,0 5-4-16,1 8 1 15,-1 6 1-15,2-2 1 16,2-1-1-16,-1-9 0 31,3-8-2-31,0-5 1 16,-1-5-1-16,1-8 1 15,0-3 0-15,5-4 1 16,6-2-2-16,-1-3 0 16,5 1-1-16,3-5 0 15,3 1 0-15,-1-3 0 16,2-3 1-16,0-1 0 16,1-3 0-16,-1-6 0 15,-1-5-1-15,-4-2 0 16,-5 1 0-16,-5 6 0 15,-5 1 0-15,-6-1 0 16,-6-2-2-16,-1 8 1 16,-2 1 1-16,-8 6 0 15,-7 9-1-15,4 8 1 0,0 7 0 16,9 1 0-16,4 3 0 16,5-3 0-16,4-3 1 15,7-3 0-15,4-6-1 16,9-4 0-16,5-6 0 15,1-6 1-15,5-6 0 16,-2-4 0-16,2-6-1 16,-7 1 0-16,-4 0 0 0,-4-1 1 15,-5 3-2-15,-2 3 1 16,-2 10 0 0,2 3 0-16,0 11 0 0,-4 3 0 15,-1 8-1-15,-2-7 1 16,-3-2 0-16,1-1 0 15,-2-4 0-15,0-8 0 16,0 0 0-16,0 0 0 16,6-11 1-16,7 0 0 15,5-6-1-15,-2 4 0 16,3 1 0-16,-1 3 1 16,0 5-2-16,1 8 1 15,-1 5 0-15,-5 3 0 16,3 10-1-16,-5 4 1 15,-3 2 0-15,-5-6 0 16,-1 0 1-16,-2-6 1 16,-2-1-3-16,1-6 1 0,-1 0-56 15,2-9 1-15,0 0 42 16</inkml:trace>
  <inkml:trace contextRef="#ctx0" brushRef="#br0" timeOffset="-182770.188">25694 15029 135 0,'-2'13'0'0,"-4"5"-1"0,6 14 0 15,0 8 1-15,0 4 0 16,-2 5 0-16,-1 4 0 15,-3 4 0-15,4 4 0 16,2 1 0-16,2-3 1 16,0-3 0-16,-2-6 0 15,0-1 2-15,-2-5 1 16,0-7-2-16,-1-8 1 16,-1-7-9-16,0-5 1 15,1-3-93-15</inkml:trace>
  <inkml:trace contextRef="#ctx0" brushRef="#br0" timeOffset="-182521.266">25923 15304 132 0,'-15'7'0'0,"-9"3"2"0,-7-7 1 16,-9-1-1-16,-6 5 0 15,0 4 1-15,-2 6 0 16,-3 5-2-16,1 0 0 16,1 2-2-16,9-4 1 15,3-6-6-15,11 1 1 16,8-8-51-16,12 1 0 16,-1-1 55-16</inkml:trace>
  <inkml:trace contextRef="#ctx0" brushRef="#br0" timeOffset="-182359.999">26046 15811 153 0,'-8'-7'0'15,"-3"-6"0"-15,-3 13 0 0,-6 6-66 16,9-2 1-16,-2 3 68 15</inkml:trace>
  <inkml:trace contextRef="#ctx0" brushRef="#br0" timeOffset="-174538.236">4401 8254 91 0,'0'0'0'0,"-9"3"10"0,9-3 1 16,-13 4 3-16,0-6 1 15,-1 0-13 1,-10 2 1-16,-2 2 0 0,-1 0 0 16,-5 0-2-16,-1 0 0 15,2 0 1-15,-4 1 0 16,-1 5-1-16,-5 1 0 0,1 4 0 16,-4-1 1-16,2 1 3 15,-6-2 0 1,2-2-5-16,-3 1 0 0,-1-3 1 15,-5-2 0 1,-2-1-2-16,2 0 1 16,-4 1 2-16,-8 4 0 15,-5 2-2-15,17-2 0 16,11-1 0-16,-2-3 1 16,6 1-2-16,-10-4 0 15,1-4 2-15,-14 0 0 16,-8-2 0-16,21 4 1 15,4 2-2-15,8 2 0 16,5 1 3-16,-4 1 0 0,6 1-5 0,-6 0 1 16,2 3 1-16,-1 1 1 31,-5 3-3-31,1-1 0 0,0 0 5 0,-1 3 0 16,-5 5-3-16,6-3 1 15,0-2-1-15,3 4 0 16,2 4 3-1,-2 2 1-15,-1 3-4 16,-4 1 0-16,-2-1 2 16,-2 2 0-16,-7 2-3 0,-2 7 1 0,-4 8-1 15,6-2 1-15,3 1 1 16,10-10 0-16,3-8-1 16,-3 17 0-1,-6 9 0-15,7-13 1 16,6-3-2-16,-13 12 1 15,-7 6 0-15,7 5 0 16,2 6 1-16,8-8 0 16,4-1-1-16,-2-1 0 15,1-1 0-15,7-7 1 16,4-8-1-16,-2 18 0 16,2 12 0-16,-2-5 1 15,2 5-1-15,0-4 0 16,4-1 0-16,-1-2 0 15,1-5 0-15,-2 4 0 16,0 2 0-16,7-13 0 16,7-5 0-16,-7 1 1 15,4 3-1-15,-4 12 0 16,4 9 0-16,0-4 1 16,-4 1-2-16,4-15 1 0,4-11 0 15,-3 9 0-15,3 4 0 16,-1-6 1-16,-1-1-1 15,1 19 0-15,-1 12 0 16,5-10 0-16,-1-3 0 16,-3-13 0-16,2-7 0 15,-5-1 0-15,0 1 0 16,0 0 0-16,0 1 0 0,1 0 0 16,3 3 0-16,-1 1 1 15,3 0-2-15,3 0 1 16,0 0 0-16,0-2 0 15,-4-1 0-15,4 1 0 16,0 2 0-16,0-9 0 16,0-7 0-16,0 0 0 15,4-1 0-15,-4-3 0 16,-4-3 0-16,2-5 0 16,-1-1 0-16,3-2 0 15,3-4 0-15,-1 1 0 16,-2-3 0-16,4-3 1 15,-4-4-1-15,3-2 0 16,-3-3 0-16,0-4 0 16,0 0 0-16,0 0 0 15,0 0 0-15,0 0 0 16,0 0 0-16,0 0 0 16,11 11 0-16,2-2 0 15,6 2 0-15,8 6 0 0,12 5 0 16,-6 0 0-16,3 0 0 15,-1-4 1-15,0 0-1 16,2-1 0-16,-4-1 0 16,2-1 0-16,1-2 0 15,-1-2 0-15,-4-4 0 16,1-2 0-16,-9 1 0 16,3-1 0-16,-6-1 0 15,-1-2 0-15,-3 0 0 0,-3-2 1 16,2-2-1-16,-3 0 0 15,-2-2 0-15,-1-1 0 16,0-4-1-16,-5-8 1 16,-4-6 0-16,-4 1 0 15,-2 0 0-15,-3 5 0 16,0 2 0-16,-4-1 0 0,0-1-1 16,-5 1 1-16,-8-2 0 15,-1-1 0-15,-6-1 0 16,-6 2 0-1,3 1 0-15,-1 8 0 16,2 7 0-16,15 6 1 16,7 7-1-16,9 0 0 0,14 4 0 0,12 1 0 15,12 2 0-15,3 4 1 16,4 2-1-16,4 4 0 31,-1 3 0-31,6 0 1 0,-1 4-1 0,-6 0 0 16,-3 3 1-16,-9 1 0 15,-9-1-1 1,-9-3 1-16,-13 0-1 0,-16-10 0 16,-12-8 0-1,-16-4 0-15,-11-12-11 0,5-6 1 16,-3-1-128 0</inkml:trace>
  <inkml:trace contextRef="#ctx0" brushRef="#br0" timeOffset="-173134.463">1996 12663 104 0,'0'0'0'16,"-4"-9"9"-16,4-1 1 16,0-1 0-1,0 2 1-15,4 0-6 0,9 2 1 16,7 3-5-16,9 8 1 15,4 7 3-15,2 7 1 16,6 10 1-16,-8 5 0 16,2 9-7-16,-12 5 0 15,-1 8 1-15,-14 4 1 0,-6 3 2 16,-8-7 1-16,-12-5-4 16,-21-12 1-16,-16-9-2 15,-13-5 1-15,-22-6-1 16,19-10 1-1,7-10 0-15,20-7 1 16,16-8-1-16,2-8 0 16,8-8-1-16,7-6 1 15,4-3-2-15,10-2 1 16,7 0-8-16,12 0 0 16,9 0 4-16,15 11 1 15,16 8-17-15,-1 4 0 0,1 7-34 16,-9 7 0-16,-3-1 45 0</inkml:trace>
  <inkml:trace contextRef="#ctx0" brushRef="#br0" timeOffset="-172764.143">2324 12846 129 0,'-12'-4'0'0,"-12"-1"8"15,11 16 0-15,4 13-5 16,14 1 1-16,8 6 4 15,-7-3 0 1,-3 1-5-16,1 0 0 16,5 3-3-16,-3-7 0 15,-1-1 0-15,2-7 1 16,-5-5-1-16,9-12 0 16,4-7 0-16,-6-11 1 15,-5-8-1-15,1-1 0 16,-5-3-1-16,9-1 1 15,-1-4 2-15,6 10 0 0,1 5-3 16,4 12 0-16,1 10 6 0,11 11 0 16,11 13-6-16,-11-5 0 15,0 5 1-15,-9-2 1 16,-7-2-5-16,-6-6 1 16,-9-1-39-16,0-8 0 15,0 1-15-15</inkml:trace>
  <inkml:trace contextRef="#ctx0" brushRef="#br0" timeOffset="-172084.127">2776 12560 146 0,'-6'8'0'16,"-3"6"3"-16,5-5 0 15,4-1 1 1,0 10 0-16,0 8-4 0,0 12 1 16,0 10 7-16,0 3 0 0,4 6-7 15,-8-6 0-15,-5 0-2 0,4-10 0 32,1-10-1-32,0-9 0 15,3-8-2-15,10-12 0 16,9-13-7-16,0-9 0 15,4-9 8-15,-3 1 0 16,3-1-2-16,-4 5 0 16,-7 2 6-16,-2 6 1 15,-1 5 3-15,1 9 0 16,4 9 2-16,1 8 1 16,5 9-6-16,-6-6 0 15,-4 2-2-15,-4 4 1 16,-1 2 6-16,-4-6 0 0,0-2-3 15,0-5 1-15,-4-4-6 16,4-9 0-16,8 7 3 16,10-10 0-16,9-6-2 15,-5-1 1-15,-3 1-3 0,-3 2 1 16,-1 0 1-16,-2 1 0 16,-8 4 0-16,8 6 0 0,0 5 0 15,5 15 0-15,1 13-1 31,-1 7 0-31,0 9 2 0,-5 2 0 16,-4 5 4-16,-5-3 1 16,-8 0-7-16,-5-10 1 15,-9-3 0-15,-4-15 0 16,-9-8 1-16,-1-16 0 16,-1-10-1-16,8-10 0 15,-3-11 1-15,10-7 1 16,9-7-2-16,5 2 0 15,10-1-4-15,12 3 1 0,13 1-50 16,4 5 0-16,-4 1 6 16</inkml:trace>
  <inkml:trace contextRef="#ctx0" brushRef="#br0" timeOffset="-171272.556">3689 12809 124 0,'0'0'0'15,"-14"11"8"-15,14-11 1 16,-8 8 3-16,8-8 0 15,0 0-7-15,4 7 0 16,-2 6 0-16,5 9 0 16,2 7-5-16,4-3 1 0,-2-2-1 15,6-1 1-15,-3 1 0 16,-1-6 0-16,0-5 0 16,0-2 0-16,2-3 0 15,-6-7 0-15,4-2 0 16,-4-5 1-16,-4-1-2 15,3-1 0-15,-3 3-1 16,-5 5 1-16,13-11 0 16,-13 11 0-16,11-7-3 15,6 7 0-15,5 1 3 0,-4 3 1 16,4 0-1-16,-4-1 0 16,1 3 3-16,-7-2 0 15,1-3-6-15,-2-1 1 16,-3 0 2-16,1-5 1 15,0-4-1-15,0-6 0 16,2-5 0-16,0-2 1 16,0-2-2-16,6-3 0 15,-3-3-3-15,5 5 0 16,3 1-17-16,-4 6 0 16,-1 5-37-16,-5 2 0 15,3 0 57-15</inkml:trace>
  <inkml:trace contextRef="#ctx0" brushRef="#br0" timeOffset="-170505.948">4352 12780 74 0,'0'0'9'0,"0"0"1"0,-15 4 9 16,6 5 1-16,-2 7-15 16,0 4 0-16,-6 6 0 15,3-4 0-15,-3-2-2 16,2 0 1-16,-1 2-4 15,7-2 1-15,3-1 3 16,4-5 1-16,2-1-3 16,11-2 0-16,8-2 1 0,1-5 0 15,7-6-2 1,-5-5 0-16,2-6-1 0,-9-5 0 16,-2-4 1-16,0 2 1 15,-8-2-3-15,3 2 0 16,-7 1 1-16,3 6 0 15,-4 4 0-15,0 9 0 16,0 0-2-16,0 0 0 16,0 15 1-16,9 1 0 15,4 6-1-15,-4-5 1 16,4-1 0-16,-4-5 0 16,0-2-2-16,-5-1 0 15,2-5 1-15,-6-3 1 16,9-5 0-16,0-6 1 15,4-5 0-15,0-6 0 16,1-6 0-16,-1 12 0 16,-4 3 0-16,2 9 1 15,-2 8 0-15,2 7 1 0,-1 5 2 0,1 6 0 16,2 8-4-16,-4-7 0 16,0-1 0-16,0-3 1 15,4-5 4-15,0-5 0 0,0-5-5 31,7-9 0-31,2-8-1 16,-4-2 1-16,0-5 1 0,-5 2 1 0,-4 1-3 31,-1 4 0-31,-6 2 5 0,-2 11 1 16,7-7-6-16,6 25 0 16,7 15 1-16,2 11 1 15,0 11 0-15,-4 8 1 16,-5 8-2-16,-4-7 0 15,-9-2 2-15,-9-10 0 16,-9-7-2-16,-4-10 0 16,-9-11 1-16,3-15 0 15,-7-12-1-15,11-8 1 16,2-11-1-16,6-6 1 16,7-5-3-16,7 2 1 15,2 2-18-15,9-1 1 16,0 1-96-16</inkml:trace>
  <inkml:trace contextRef="#ctx0" brushRef="#br0" timeOffset="-169536.666">5287 12804 120 0,'0'0'0'15,"0"9"2"-15,0-9 0 16,0 0 2-16,0 0 1 0,0 0 7 0,0 0 1 16,0 0-9-16,6 11 1 15,7 9-5-15,-1 8 0 16,7 6 0-16,-4-4 0 16,-1-1 2-16,-3-7 1 15,-2-6 2-15,-5-5 0 16,2-3-4-1,-6-8 1-15,0 0-4 16,0-9 0-16,3-4 3 16,3 2 0-16,-1 0 0 15,4-2 0-15,1 0-1 0,6 4 0 16,-1 4-3-16,7 5 1 16,0 7 2-16,-2 0 1 15,0 4 0-15,-2-2 0 16,-5 2 0-16,-2-2 1 15,-1-1-3-15,-3-3 1 0,-2-1-1 16,-5-4 0-16,10 4 3 16,-1-4 1-16,4-2-6 15,-1 0 0-15,-2 2 6 16,-1-2 0-16,0 0-4 0,4-3 0 16,-2-1 2-16,5-3 0 15,1 0-1-15,3-6 0 31,2-5 1-31,-7 2 1 16,1 0-4-16,-10-1 1 16,-3-1 4-16,-3 0 1 15,-7 2-5-15,-8 7 0 0,-3 3 1 16,-4 12 0-16,0 9 0 16,4 0 0-16,3 1-2 0,2 8 1 15,8 4 1-15,8 0 0 16,12 1 0-16,5-1 1 15,11-1 2 1,4-5 0-16,9-3-4 16,-11-4 1-16,-2-6-1 0,-3-3 1 15,-6-2-33-15,-4-4 0 0,1 0-52 16</inkml:trace>
  <inkml:trace contextRef="#ctx0" brushRef="#br0" timeOffset="-168613.415">6436 12364 94 0,'0'11'0'0,"-4"7"7"0,2-10 1 15,2-5 5-15,0-3 1 31,0 13-9-31,2 7 0 16,2 8 4-16,-2 5 0 0,1 7-8 0,3 2 1 31,1 4-2-31,2-2 0 16,-5 2 3-16,1-2 0 16,-1 0-3-16,-8-8 1 0,-5-3 0 15,2-5 1-15,0-6-3 16,3 2 0-16,-5-1-14 15,5-4 1-15,0-1-89 16</inkml:trace>
  <inkml:trace contextRef="#ctx0" brushRef="#br0" timeOffset="-168568.966">6513 13013 33 0,'0'0'0'31,"0"0"-21"-31</inkml:trace>
  <inkml:trace contextRef="#ctx0" brushRef="#br0" timeOffset="-168291.528">6783 12721 123 0,'-13'8'0'0,"-6"6"1"0,6-6 1 16,8-3-1-16,-4 1 1 15,1-1 1-15,-3 8 0 16,-1 3 0-16,-7 5 1 16,-3 1 0-16,0-4 0 15,4 0 5-15,5-3 1 16,4-4-7-16,5 0 1 15,4-2-2-15,9 2 0 16,8 0-1-16,1 2 0 16,6 0 0-16,-2-2 0 0,-2-2-1 15,0-4 0-15,1-1-15 0,-1-2 0 32,0 0-93-32</inkml:trace>
  <inkml:trace contextRef="#ctx0" brushRef="#br0" timeOffset="-167891.491">6882 12690 121 0,'3'11'0'0,"8"6"6"0,2 3 1 16,2 4-3-16,-2 1 0 15,-1 3-2-15,-2-6 0 16,-3-2-1 0,-2-2 1-16,1-3-1 15,-2-4 0-15,-1-2-1 16,-3-9 1-16,2 9 0 0,-2-9 1 0,4-7-2 16,-2-8 1-16,5-9-1 15,-5 4 1-15,1 2 0 16,1 3 1-1,0 2-2-15,3 8 1 16,4 5-1-16,8 9 1 16,4 9-1-16,3 4 0 15,-4 8 0-15,-4-10 1 16,-3-2-1-16,-2-5 0 16,-4-2-7-16,-3-4 0 15,1 1-100-15</inkml:trace>
  <inkml:trace contextRef="#ctx0" brushRef="#br0" timeOffset="-167605.334">7342 12771 101 0,'7'2'0'0,"4"1"14"15,6-1 1-15,5-2-8 0,-2 11 0 16,2 6-5-1,-4-1 0-15,-1 2 0 16,-8 6 0-16,0 4-1 0,-14-6 1 0,-8-4-2 31,-15-7 1-31,-10-4-1 0,-2-3 1 16,-6-6-1-16,11-1 0 16,6-5-1-1,10-1 1-15,8-2-12 16,15-9 0-16,10-6-49 0,5 6 1 15,1 0 70-15</inkml:trace>
  <inkml:trace contextRef="#ctx0" brushRef="#br0" timeOffset="-167234.784">7586 12756 102 0,'-16'4'0'16,"-10"3"7"-16,26 4 1 15,13 6 1-15,-6 1 0 16,-1 4-4-16,-1-6 1 15,-5-3-4-15,2-2 0 16,-2-2 1-16,0-1 0 16,0-3-2-16,0-5 0 15,0 8 0-15,0-8 0 16,13-6-1-16,-6 2 0 16,2 1 0-16,2 1 1 15,2 4-1-15,5 3 1 16,4 3-1-16,2 4 0 15,2 5 1-15,-2-2 0 0,-2-3 0 16,-4-3 1-16,-1-1 0 16,-4-6 0-16,1-6 3 15,1-7 0-15,1-5-5 16,-3-5 0-16,-4-2 4 16,1 2 0-16,-7 3-5 15,-5-2 1-15,-3-2-3 16,-1 4 0-16,-1-1-8 15,2 6 0-15,-1 1-103 0</inkml:trace>
  <inkml:trace contextRef="#ctx0" brushRef="#br0" timeOffset="-163088.808">8459 12809 81 0,'0'0'0'15,"13"37"10"-15,-4-17 1 16,1 2-9-16,-1 2 0 16,2 3 3-16,-2-7 1 15,-2-1-5-15,-3-3 1 16,0-1-2-16,-8-6 1 16,0-2 0-16,4-7 1 15,-7 8 2-15,7-8 0 16,-4-13-3-16,4-7 0 15,0-8 0-15,4 1 1 16,1-1 0-16,5 1 0 16,-1-2-2-16,4 7 1 15,-1 3 0-15,14 6 0 16,7 8-1-16,2 7 0 16,5 9 1-16,-1 3 0 0,-2 7-1 15,-6-3 1-15,-4 0-1 16,-5 1 0-16,-3-3 0 15,-7-1 0-15,-2-4-13 16,-5-4 1-16,1 0-73 16</inkml:trace>
  <inkml:trace contextRef="#ctx0" brushRef="#br0" timeOffset="-162824.611">9134 12734 80 0,'0'0'0'16,"-9"9"0"-16,24-5 0 15,11 0 1-15,-3 7 1 16,1 3 5-16,-7 10 0 16,-6 9-4-16,-11 2 0 15,-9 3-3-15,-10-5 1 16,-6-3 1-16,-1-10 1 15,-2-6 4-15,5-15 0 16,-1-12-7-16,11-7 1 16,9-8 0-16,6-3 0 15,0 0-92-15</inkml:trace>
  <inkml:trace contextRef="#ctx0" brushRef="#br0" timeOffset="-162403.668">9287 12771 99 0,'0'0'0'0,"-9"9"3"15,16 11 1-15,6 13-2 0,0-9 0 16,-1-4 4-16,-1-5 0 16,0-4-5-16,-3-4 0 0,-5-1 3 15,-3-6 0-15,8 7-3 16,-8-7 0-1,13-2-1-15,-6-2 1 16,2-3 1-16,0 2 0 16,-1 1-2-16,4 2 0 0,5 0 0 0,7 8 0 31,7 5 0-31,0 5 0 16,4 6-1-16,-4 0 1 15,0 0 0-15,-5-4 0 16,-6-3 0-16,-1-4 0 15,-6-5 1-15,-2-6 0 0,-4-6 1 16,2-10 0 0,0-10-1-16,4 0 0 15,2-3 0-15,-6 3 0 0,2 3-1 16,-2 1 1-16,0 0-2 16,2 3 1-16,-5 3-60 15,-1 1 0-15,1 0 57 16</inkml:trace>
  <inkml:trace contextRef="#ctx0" brushRef="#br0" timeOffset="-161945.892">10521 12729 82 0,'4'7'0'16,"2"4"1"-16,-5 5 1 15,1 8 0-15,-2 7 1 16,-2 6 1-16,-1-2 0 15,-1 2-1-15,0-8 0 16,3-2-13 0,-1-7 1-16,2-7-27 0,0-2 1 15,0 0 37-15</inkml:trace>
  <inkml:trace contextRef="#ctx0" brushRef="#br0" timeOffset="-161522.862">10839 12765 71 0,'-8'6'0'15,"-6"3"3"-15,5-4 0 16,1 1 12-16,8-6 1 16,-9 9-13-16,9-9 1 0,0 9-1 0,17-5 1 15,8-2-2-15,8 3 0 16,8 1 3-16,-3 5 1 15,1 5-5-15,-8 1 1 16,-7 3 0 0,-10 2 0-16,-10 4-1 0,-11-3 0 0,-10 3 0 31,-7-8 0-31,-9-3-2 0,2-4 0 16,0 0-105-1</inkml:trace>
  <inkml:trace contextRef="#ctx0" brushRef="#br0" timeOffset="-161050.111">11532 12401 86 0,'4'7'0'16,"1"6"3"-16,1 0 0 15,-2 3 1-15,3 6 0 16,0 8 0-16,1 4 1 16,-1 8 8-1,0 8 1-15,1 5-12 0,-5 2 0 16,-1 1-2-16,-2-5 1 15,-4-3 0-15,3-8 1 16,-1-7 0 0,0-6 1-16,2-3-3 0,0-8 0 15,-2-5-41-15,4-2 0 16,0 0 4-16</inkml:trace>
  <inkml:trace contextRef="#ctx0" brushRef="#br0" timeOffset="-160827.671">11896 12751 115 0,'-13'2'0'0,"-11"-1"0"16,0-6 1-16,-5-6 7 15,-8 5 0-15,-7 5-7 16,-6 2 0-16,-5 5 2 15,2 7 0 1,0 7-2-16,11-6 0 0,9 1-3 16,9-4 0-16,0 0-98 15</inkml:trace>
  <inkml:trace contextRef="#ctx0" brushRef="#br0" timeOffset="-160512.348">11969 12853 76 0,'15'6'0'0,"8"3"1"0,-2-2 0 15,-3 2 2-15,2 2 1 32,0 4-1-32,-5 0 1 15,-6 3-2-15,-7 2 0 0,-9 4 2 16,-14-6 0-16,-12-3 0 15,-3-8 0-15,-10-5 4 16,9-4 0-16,4-3-7 16,8-4 1-1,6-2 1-15,8 0 1 16,9-2-2-16,10-7 1 16,6-6-3-16,8 6 0 15,8 0-29-15,6 5 0 16,1 0-24-16</inkml:trace>
  <inkml:trace contextRef="#ctx0" brushRef="#br0" timeOffset="-159965.632">12769 12853 30 0,'2'15'0'31,"1"11"1"-31,1-6 1 0,-2-2 13 16,0 4 0-16,-1 4 2 16,-1-6 0-16,-1-4-12 15,1-3 1-15,-2-6 4 16,2-7 0-16,0 0-6 0,-4-11 1 0,-3-9-1 16,9-4 1-16,5-7-5 15,4-3 0-15,5-7 1 16,-1 8 1-16,-2 6-2 15,7 3 0 1,2 6-40-16,2 7 1 16,0 0 0-16</inkml:trace>
  <inkml:trace contextRef="#ctx0" brushRef="#br0" timeOffset="-159533.018">13178 12892 82 0,'-6'-9'0'15,"-3"-4"6"-15,7 22 0 16,2 15-6-16,0 1 0 16,2 6 8-16,0-5 0 15,0-2-6-15,0 2 1 0,-2-1 7 16,2-6 1-1,-2-5-7-15,9-5 1 16,7-3-4-16,6-10 0 0,4-9 0 16,0-1 0-16,-1-6 0 15,-1-2 1-15,-4-2-2 16,-3 2 1-16,-6 2-1 16,-6-2 0-16,-5-2 0 0,0 6 1 0,0 5-1 15,0 13 0 1,0 0 0-1,8 11 0-15,5 9 0 16,-2 4 0-16,0 3 0 0,0-1 0 16,0 1 0-16,0-7 0 15,-2-1 0-15,4-10 0 16,1-5-10-16,8-6 0 16,0 0-85-16</inkml:trace>
  <inkml:trace contextRef="#ctx0" brushRef="#br0" timeOffset="-159122.083">13679 12861 92 0,'0'11'0'16,"0"9"1"-16,0-6 1 15,0 3 4-15,3 3 1 16,3 4-6-16,-2-4 0 15,-3 0-1-15,1-2 1 16,-2-1 2-16,2-6 1 16,-2-2-3-16,0-9 0 0,11 4 2 15,4-19 1-15,7-9-4 16,0 0 0-16,0-1 1 16,0-6 1-1,2-6-1-15,1 10 1 0,5 3 1 16,-1 15 0-16,0 12 0 15,3 12 1-15,1 11-4 16,0 3 1-16,0 7 0 0,-8-6 0 16,-4-1 0-16,-9-3 0 15,-8-4 0-15,-4-4 0 16,-4-5 0-16,1-4 1 16,-1-3-2-16,4-6 0 15,-11 5-51-15,4-5 1 16,-1 0 25-16</inkml:trace>
  <inkml:trace contextRef="#ctx0" brushRef="#br0" timeOffset="-158271.085">12725 12927 99 0,'3'9'0'16,"3"7"2"-16,-2-5 1 31,-1 0 6-31,1 7 0 0,1 6-8 0,3 2 1 16,1 3 2-1,0-1 0-15,0-3 0 16,-3-1 0-16,-4-2-2 15,-1-4 1-15,1-1-3 16,0-6 1-16,0-2 0 16,-2-9 1-16,0 9-1 0,0-9 1 15,0 0-1-15,-4-13 1 16,-1-9-2-16,-3-3 1 16,-3-5-1-16,2-1 1 15,0 0 0-15,5 0 0 16,4-2-1-16,4 2 1 15,3 0-1-15,10 3 1 16,5 3-1-16,9 5 0 16,10 3 0-16,3 4 1 15,5 6-1-15,-1 0 0 0,-1-1 0 0,-6 3 0 16,-8 1-6-16,-7 0 0 16,-1 1-102-16</inkml:trace>
  <inkml:trace contextRef="#ctx0" brushRef="#br0" timeOffset="-152482.095">14877 12492 119 0,'-2'8'0'16,"0"5"3"-16,2-13 0 15,0 0 3-15,0 0 0 16,0 0 4-16,0 0 0 15,-9 16-2-15,7 6 1 0,0 7-6 0,6 8 1 32,3 9-2-32,2 0 0 15,4 5-1-15,-2-5 0 16,0-2 1-16,-2-6 1 16,-1-1-4-16,-3-8 0 15,-1-5 1-15,0-2 0 16,-3-2-7-16,1-4 1 15,-2-1-38-15,-2-6 0 0,1 0-8 16</inkml:trace>
  <inkml:trace contextRef="#ctx0" brushRef="#br0" timeOffset="-151850.139">14580 12709 53 0,'-8'-8'0'16,"-5"-3"-8"-16,2 2 0 16,-1 0 18-16,4 2 0 15,3 1 17-15,3-3 0 16,4-4-14-16,5-2 0 0,6-3-9 0,2-4 1 31,3-3-2-31,4-3 1 16,5-1-1-16,10 3 0 0,5 2 9 15,6 10 0-15,7 6-11 0,4 8 0 16,5 9-1-16,-11 6 0 31,-7 9 3-31,-11 3 1 0,-9 8-8 16,-10 0 1-16,-9 2 5 15,-16-6 1 1,-15-2-1-16,-1-3 0 16,-8-4-4-16,7-6 0 0,4-5 2 15,5-3 0-15,5-3 3 16,12-5 1-16,0 0-3 0,14-5 1 16,12-6-3-16,2 7 1 15,5 6 0 1,3 7 0-16,5 5-2 0,-5 12 1 15,-1 9 2 1,7 5 0-16,6 8-4 16,-22 1 0-16,-12 3 3 15,-14-5 1-15,-12-3-3 0,-14-9 1 16,-14-6 1-16,-6-9 1 16,-11-9-1-16,2-9 0 0,-2-11 0 0,13 0 0 15,7-4-13-15,11 2 0 31,8-2-51-31,20 1 1 16,0-1 54-16</inkml:trace>
  <inkml:trace contextRef="#ctx0" brushRef="#br0" timeOffset="-151535.43">15444 12458 108 0,'11'16'0'0,"7"12"13"16,-1 5 0-16,1 9-5 15,-3 3 0-15,-4 9-6 16,1 2 0-16,1 5-1 16,-5-6 1-16,-5-4 3 15,-1-11 0-15,-2-7-5 16,0-5 0-16,0-6-24 0,2-6 1 16,0 1-58-16</inkml:trace>
  <inkml:trace contextRef="#ctx0" brushRef="#br0" timeOffset="-151256.311">15845 12421 122 0,'-12'15'0'16,"-9"8"1"-16,14-13 1 15,3-7 7-15,4-3 0 16,-11-3-4-16,-7 6 0 16,-11 5-2-16,1 4 0 15,-3 7-2-15,-2-1 1 16,-4 4-4-16,13-5 0 16,10-3-31-16,-8 1 0 0,0-2-5 15,11-4 0-15,0 0 39 16</inkml:trace>
  <inkml:trace contextRef="#ctx0" brushRef="#br0" timeOffset="-151041.73">15990 12780 140 0,'-20'5'0'0,"-15"6"3"0,-11 4 0 16,-14 5 0-16,3-11 0 15,-2-3-1-15,4-6 0 16,0-4-2-16,15 2 0 16,9 1-33-16,9-1 1 15,7-2-3-15,15 4 0 16,0 0 31-16</inkml:trace>
  <inkml:trace contextRef="#ctx0" brushRef="#br0" timeOffset="-150624.324">16355 12452 131 0,'-12'4'0'15,"-9"3"0"-15,1-9 0 0,-2-5 0 16,-2 12 0-16,-1 6 2 15,-5 8 1-15,-1 6-1 16,2 7 0-16,-1 4-1 16,7-1 1-16,4 0-1 15,8-4 0-15,8 0 1 16,4-9 0-16,7-7-1 0,8-3 1 16,6-4-1-16,8 1 0 15,6-2 0-15,1 6 1 0,3 5-1 16,-3 6 0-1,-4 6 2-15,-7 1 0 16,-8 2 7-16,-12 0 0 16,-10 1-12-16,-18-1 1 0,-17 2 7 0,1-13 0 15,-6-7-6-15,2-8 1 16,-1-5-3-16,7-4 0 31,3-3-32-31,9 1 1 0,0 0-48 16</inkml:trace>
  <inkml:trace contextRef="#ctx0" brushRef="#br0" timeOffset="-150050.399">16941 12868 134 0,'-11'4'0'0,"-10"3"1"0,20 2 1 16,6 4 1-16,6 9 0 15,4 7-1 1,-2 6 1-16,-2 5-2 0,2-3 0 16,-1 0-1-16,-1-8 0 15,-3-5-13-15,-1-8 0 16,0 1-73-16</inkml:trace>
  <inkml:trace contextRef="#ctx0" brushRef="#br0" timeOffset="-149866.294">16880 12589 156 0,'-4'13'0'15,"-1"7"-16"-15,5-20 1 16,0 0-72-16</inkml:trace>
  <inkml:trace contextRef="#ctx0" brushRef="#br0" timeOffset="-149481.136">17203 12910 121 0,'-18'7'0'0,"-14"8"2"0,32 2 1 0,17 4 1 31,-2 1 1-31,1 2-2 16,-5-2 0-16,-3 0-1 16,-1-5 0-16,-2-6 0 15,-5-4 0-15,-3-3-1 0,5-13 1 16,-1-8-1-16,5-5 0 15,1-5 0-15,6-6 1 16,4-8-1 0,-5 10 0-16,1 4 2 0,15 7 0 0,7 7-2 0,-2 13 1 15,0 13 0-15,-4 3 0 32,-1 6 2-32,-6-2 0 15,-4 0-4-15,0 0 1 16,-3 1-1-16,-4-1 0 15,-6-2-14-15,5 4 1 16,-1 0-96-16</inkml:trace>
  <inkml:trace contextRef="#ctx0" brushRef="#br0" timeOffset="-145734.763">2046 13546 131 0,'0'0'0'0,"-13"27"3"0,7-12 1 15,-1 3 1-15,5 10 0 16,2 8-3-16,9 5 1 16,0 6-1-16,-3 4 1 15,-2 4 4-15,-8 0 1 16,0 2-8-16,2-4 0 16,-5-3 2-16,5-12 0 0,-1-7-3 15,-3-1 1-15,6-8-1 16,-4-6 1-1,4-9-16-15,-9-1 1 16,0-2-86-16</inkml:trace>
  <inkml:trace contextRef="#ctx0" brushRef="#br0" timeOffset="-145419.326">2321 13874 134 0,'-13'3'0'0,"-7"-1"6"15,-6 0 0-15,-11 2-2 16,-7 1 1-16,-9 1-3 15,2 6 0-15,-8 3-1 0,6 3 1 0,3 4 6 16,4-2 0-16,6 2-8 31,9-5 0-31,9-2-2 0,4-8 1 16,1-5-67-16,8-4 0 16,0 0 59-16</inkml:trace>
  <inkml:trace contextRef="#ctx0" brushRef="#br0" timeOffset="-144698.608">2198 13599 117 0,'-13'7'0'15,"-5"6"1"-15,10 3 1 16,12 5 11-16,0 6 0 31,1 11-9-31,8 3 0 16,0 6-2-16,-4-1 1 15,2 4 7-15,-2-3 1 16,0 1-10-16,-5-6 1 0,0-5-2 16,-10-8 0-1,-1-7 0-15,-2-6 0 0,0-5 6 0,9-11 0 16,0 0-6-16,3-9 0 15,-3-7-1-15,2-6 1 16,2-6-5-16,-1 6 0 16,3 0 4-16,1 4 1 15,4 3 1-15,8 6 0 16,6 7 2-16,-3 10 1 0,6 8-4 16,-6 4 0-16,2 4 3 15,-6-2 0-15,-1 2-4 16,-6-6 1-16,-4-1-1 15,6-6 1 1,1-2 1-16,-4-2 0 16,-1-3-3-16,4-4 1 15,-1-4 1-15,7-5 0 16,-1-6-1-16,6 1 0 16,2-3 3-16,-4 3 0 15,-4-1-3-15,-3 0 1 16,-2-1 0-16,-4 3 0 0,-6 0 0 15,-6 2 0-15,-3 0-2 16,-10 8 0-16,-5 6 3 0,-1 10 0 16,-3 7-1-16,1 4 0 15,-4 5 1-15,16 1 0 16,2 3 2-16,10-8 1 16,6-5-3-16,20 2 1 15,16-5 0-15,-2-8 0 16,6-7-1-1,-2 0 0-15,-4 0-1 16,-8-4 0-16,-5-2 0 0,-1 0 0 0,1 3-28 16,4-3 0-16,-3 0-79 31</inkml:trace>
  <inkml:trace contextRef="#ctx0" brushRef="#br0" timeOffset="-142133.334">3500 13896 82 0,'0'0'0'16,"0"0"5"-16,0 0 0 15,6 20 7-15,1 2 1 16,-1 7 3-16,-1 4 1 16,3 5-9-16,-5 1 0 15,3 1-8-15,-3 4 0 16,-1 4 6-16,2-2 1 0,-4-1-8 0,4-6 1 31,-4-3 0-31,-4-6 0 0,-2-8-17 0,-3-6 1 16,2 1-85-16</inkml:trace>
  <inkml:trace contextRef="#ctx0" brushRef="#br0" timeOffset="-141650.279">3293 13905 77 0,'9'11'0'0,"0"7"5"0,1-25 0 16,-7-10 8-16,3 3 0 15,3-5-5-15,17 5 0 16,5 3 2-16,2 1 0 31,4 10-7-31,3 6 0 0,8 5 2 16,-12 4 1-1,-5 3-3-15,-7 6 1 16,-5 5-2-16,-12-3 0 0,-14 1-3 0,-13-5 1 16,-15-4 1-16,-6-5 1 15,-5-4-3 1,12-5 0-16,2 2-2 0,5-5 1 16,5-1-18-1,11 0 0-15,-2 0-71 0</inkml:trace>
  <inkml:trace contextRef="#ctx0" brushRef="#br0" timeOffset="-140992.049">3928 13910 115 0,'-13'4'0'15,"-5"3"7"-15,3-1 0 16,4-3 2-16,-4 5 1 0,-9-1-7 16,4 2 0-1,0 4 3-15,-2 3 0 0,4 3-5 0,1-1 1 16,4 0 2-16,8 1 0 16,9-3-4-16,1-3 1 15,8 0 0-15,5-10 0 16,8-4 0-16,-2-5 0 31,-6-5-1-31,-1-5 1 0,-3-8-3 16,-6 6 0-16,-1 1-1 0,0 4 0 15,-3 4 1 1,2 2 1-16,-3 3-3 0,6 6 0 16,4 7-5-1,4 4 0-15,3 7 6 0,-2-7 1 16,1 3-3-1,-7-6 0-15,-6-5-20 16,1-5 1-16,-1-4 21 0,-1-7 1 16,1-5 0-16,5 1 1 15,-2-3 2-15,0 3 1 16,0 1 32-16,10 4 0 0,3 7-31 16,-2 3 0-1,6 11-1-15,-3 3 1 16,-1 8 4-16,-3-3 1 15,-3 1-7-15,-3-5 1 16,-4-3-2-16,-5-1 0 16,1-3 1-16,-5-8 1 15,0 0-3-15,0 0 1 16,-9-6 0-16,6-3 0 0,3-2 3 0,0-2 0 16,3-1-4-16,12-5 0 15,11-1-22-15,1 2 1 16,4 3-69-16</inkml:trace>
  <inkml:trace contextRef="#ctx0" brushRef="#br0" timeOffset="-140735.206">4664 13504 134 0,'-8'7'0'0,"-5"7"4"0,13-1 1 16,6 2 0-16,1 5 0 0,1 4 6 15,-1 5 0-15,2 6-1 16,-5 9 0-16,-4 9-11 16,0-3 0-1,0-1-1-15,0-3 1 16,-4-4 0-16,-1-9 1 15,1-6-7-15,-3-6 1 16,1-1-121-16</inkml:trace>
  <inkml:trace contextRef="#ctx0" brushRef="#br0" timeOffset="-140491.952">4797 13773 167 0,'-9'5'0'0,"-5"4"3"0,-3-7 1 16,-5 4 1-1,-2-1 1-15,-7 1-6 16,-4 1 0 0,-5 0-3-16,1 3 0 0,1-1-10 15,10-2 1-15,4-1-56 16,12 3 1-16,-5 0 73 15</inkml:trace>
  <inkml:trace contextRef="#ctx0" brushRef="#br0" timeOffset="-140291.463">4842 13817 101 0,'-13'2'0'0,"-9"3"15"16,25 8 1-16,8 7-8 0,0-3 0 31,4-3-5-31,-9 4 0 16,-5 1-1-16,1-5 0 0,-2-3-7 15,-3-3 1-15,1-1-103 16</inkml:trace>
  <inkml:trace contextRef="#ctx0" brushRef="#br0" timeOffset="-140138.631">4891 13606 117 0,'0'9'0'0,"-7"6"-8"0,23-22 0 16,12-12-36-1,-6 8 0-15,0 0 49 0</inkml:trace>
  <inkml:trace contextRef="#ctx0" brushRef="#br0" timeOffset="-139735.258">5172 13751 128 0,'-6'-8'0'0,"-3"-3"3"15,4 19 0-15,1 12-1 16,-3-2 0-16,-3 6 0 0,-1-6 0 31,-1 4 0-31,-1-7 1 16,0-4-1-16,4-2 0 15,3 0 0-15,6-9 1 16,-7 10-2-16,7-10 0 16,0 0 2-16,0 0 0 15,16-10-3-15,-3 3 0 16,2-4 3-16,-2 2 1 15,-4 2-4-15,-4 1 0 16,3 1 0-16,-8 5 1 0,9-2-1 0,-9 2 0 16,9 3 0-16,-3 10 1 15,1 2-1-15,0 0 0 16,1 1 0-16,-3-3 1 16,2 0-2-1,-1-6 1-15,1-2-35 0,8-8 0 16,-2-6-13-1,5-4 0-15,-3 0 58 16</inkml:trace>
  <inkml:trace contextRef="#ctx0" brushRef="#br0" timeOffset="-139519.575">5429 13445 155 0,'-4'13'0'16,"-3"9"1"-16,7-9 1 15,5-1 9-15,1 14 0 16,3 9-4-16,0 3 1 16,0 8-8-16,2-6 0 15,4 1 0-15,-6-7 0 16,0-1-6-16,-2-5 0 16,1-6-32-16,-5-4 1 15,1 1-31-15</inkml:trace>
  <inkml:trace contextRef="#ctx0" brushRef="#br0" timeOffset="-138665.458">6306 13645 130 0,'-10'1'0'16,"-12"1"3"-16,4 6 0 15,-10 4-1-15,6 7 0 16,-1 3 1-16,6-4 1 16,-1 0-1-16,9-5 1 15,3-4 0-15,4-1 0 16,4-1-4-16,5-3 1 0,4-3-1 16,13-1 0-16,7-1 1 15,2 2 1-15,2 1 3 16,-2 6 1-1,-1 3 0-15,-7 1 0 16,-3 7-6-16,-13-1 0 0,-7 2 0 0,-9-1 0 16,-10-3 0-16,-10-5 0 15,-8-7-3-15,2 1 0 32,2-5-24-32,5-2 0 0,2-1-60 15</inkml:trace>
  <inkml:trace contextRef="#ctx0" brushRef="#br0" timeOffset="-138187.26">6562 13736 130 0,'-7'11'0'15,"-2"6"10"-15,11 5 0 16,3 7 2-16,1 6 1 15,-1 5-11-15,3 6 0 16,-1 3-2-16,-2-1 0 0,1 5 1 0,-2-9 1 31,-1-7-2-31,-1-8 0 16,-2-5-6-16,-2-10 1 16,-1-8-17-16,3-6 0 15,0-11 17-15,-6-11 0 16,-1-11 3-16,1-4 0 15,3-3 2-15,-3-4 0 16,2-5 0-16,6-5 0 0,2-2 0 0,7 3 0 16,7 1 11-16,6 14 0 15,0 5 0-15,5 9 0 16,4 11-4-16,2 10 0 31,-2 8-7-31,-3 12 0 0,-3 6 0 0,-18 3 0 16,-14 3 7-1,-12-1 1-15,-14-3-7 16,-6-3 1-16,-12-3-6 16,5-8 1-16,0-4-9 15,11-1 0-15,0-1-100 16</inkml:trace>
  <inkml:trace contextRef="#ctx0" brushRef="#br0" timeOffset="-137735.26">7135 13716 148 0,'-15'4'0'16,"-11"3"1"-16,12 0 1 15,-5 1 0-15,-3 8 0 16,-2 6-1-16,-1-2 0 31,-5 0 4-31,10 1 0 16,4-3-5-16,8-3 0 15,7-1 3-15,13 1 0 0,12-2-2 16,0-4 1-16,2-2-2 16,0-5 0-1,1-2-1-15,-1-7 1 0,-4-1 0 16,-4-6 0-16,-3-5-1 15,-2-1 1-15,-4 0 0 0,-2 5 0 16,-1 3-1-16,-3 2 0 16,-1 7 0-16,-2 3 1 15,7 9-1-15,3 2 1 16,4 4 0-16,-1-1 0 16,2 1-6-16,1-4 1 15,5 0-63-15,-5-4 0 16,-7-3 69-16,0-2 1 15,1-1-19-15</inkml:trace>
  <inkml:trace contextRef="#ctx0" brushRef="#br0" timeOffset="-137403.522">7371 13751 139 0,'-1'11'0'15,"-1"7"0"-15,0-9 0 0,2 2 1 16,4-2 1-16,3 2 2 15,2 4 0-15,0 3-1 16,2-1 1-16,-2-2-1 16,-1-4 1-1,-3 1-3-15,-1-4 0 16,0-3-1-16,-4-5 0 16,3-9 0-16,3-9 1 15,-4-12-1-15,1 7 0 16,1-1 0-16,3 2 0 15,4 3 3-15,4 7 1 0,5 4-3 16,0 6 1-16,1 8 2 0,-1 9 1 0,2 8-4 31,-6-1 0-31,-1 8-2 0,-2-10 0 16,-10-4-2-16,3-3 0 16,-2-4-42-16,-4-9 0 15,0 0-8-15</inkml:trace>
  <inkml:trace contextRef="#ctx0" brushRef="#br0" timeOffset="-137003.479">7748 13698 127 0,'-6'16'0'0,"-3"12"2"15,5-17 1-15,8-8 6 0,-4-3 0 31,13 8-4-31,-4 6 1 16,2 6-5-16,-4 2 0 16,-5 4 0-16,2-8 0 15,-1-1 0-15,-3-6 0 16,0-7-1-16,0-4 0 16,10 0 1-16,-9-19 1 15,7-16-2-15,-5 10 0 0,3-3 0 0,10 3 1 16,10-3-1-16,0 10 0 15,1 3 0-15,1 10 0 16,1 7 5-16,-1 9 1 16,-4 10-6-16,-4 5 0 15,-2 5 0-15,-3-1 0 16,-2-3-1-16,-4-5 1 0,-6-5-2 16,3-6 1-16,-6-2-60 15,0-9 1-15,0 0 36 16</inkml:trace>
  <inkml:trace contextRef="#ctx0" brushRef="#br0" timeOffset="-136819.826">8250 13714 73 0,'0'9'0'16,"0"4"22"-16,4 5 1 15,1 3-19-15,5-3 0 0,-1 0-2 16,-4-1 0-16,3-3-6 16,-3 1 0-16,1-2-83 0</inkml:trace>
  <inkml:trace contextRef="#ctx0" brushRef="#br0" timeOffset="-136680.974">8202 13533 137 0,'8'20'0'0,"3"13"0"16,-4-35 0-16,-3-16-4 15,1 5 1-15,-3 0-90 32</inkml:trace>
  <inkml:trace contextRef="#ctx0" brushRef="#br0" timeOffset="-136332.815">8446 13723 109 0,'6'20'0'16,"5"15"2"-16,2-4 1 15,-2 2 2-15,-2-3 0 16,-2-8-2-16,-1-6 1 15,-2-5 1-15,-4-11 0 16,9 0-3-16,-4-16 1 16,3-12-3-16,-1 3 0 0,0-1 0 15,4 0 0-15,0 2 0 16,8 4 0-16,4 0 0 16,7 15 0-16,3 5 0 15,2 5 0-15,3 10 0 16,-3 5 1-16,-4 7-1 15,-5-5 0 1,-6 0-4-16,-5-5 1 0,-4-6-62 16,-4-4 0-16,0 1 77 0</inkml:trace>
  <inkml:trace contextRef="#ctx0" brushRef="#br0" timeOffset="-135848.722">9032 13652 106 0,'0'0'0'0,"0"0"18"0,0 0 0 15,7-4-16-15,-7 4 1 16,7-3-2-16,-7 3 1 16,0 0-1-16,0 0 0 15,-14 12 0-15,-3 5 0 16,-5 5 0-16,4 3 0 16,-2 7 3-16,7-7 1 0,4-1-3 15,3-6 0 1,6-1-2-16,7-6 0 0,8-4 1 15,2-5 1-15,3-6 2 16,0-10 0-16,4-8-6 16,-4 0 1-16,0-2 2 15,-3 4 0-15,-4 3-2 0,7 6 0 16,5 6 2-16,3 18 1 16,1 12 0-16,4 16 0 15,2 14 2-15,-4 12 1 16,-1 14-5-1,-6 25 1 1,-2 22-2-16,-19-18 1 16,-6-3 0-16,-19-31 0 0,-15-21-1 15,-13-27 1-15,-14-28 1 16,11-17 0-16,2-19-2 0,21 6 1 16,10 1 0-16,11-6 1 15,11-3-4-15,9-4 1 16,9-2-5-16,6 5 1 15,7 1-73-15,3 5 1 0,1 0 87 16</inkml:trace>
  <inkml:trace contextRef="#ctx0" brushRef="#br0" timeOffset="-135191.947">9912 13362 123 0,'-9'6'0'16,"-2"5"7"-16,4-9 1 16,1-4 1-16,6 2 0 15,0 0-5-15,0 0 1 16,-2 16 8-16,4 6 1 16,4 10-15-16,1 6 1 15,4 8 1-15,-2 1 0 16,1 3 0-16,-3-2 0 15,0 1 1-15,-1-9 0 16,-4 1-3-16,-1-12 0 16,1-7-33-16,-2-7 1 0,0 3-53 15</inkml:trace>
  <inkml:trace contextRef="#ctx0" brushRef="#br0" timeOffset="-134969.298">10026 13533 151 0,'0'0'0'0,"-15"11"1"0,3-9 1 15,-1-4 8-15,-7 4 0 16,-4 5-10-16,-9 6 1 16,-10 7 0-16,-4-2 1 15,-8 1-2-15,2-5 0 16,-1-3-1-16,14-3 1 15,7-3-22-15,9-5 0 16,0 0-69-16</inkml:trace>
  <inkml:trace contextRef="#ctx0" brushRef="#br0" timeOffset="-134648.109">10132 13714 137 0,'6'11'0'16,"1"9"1"-16,-3-1 0 0,0-1 0 15,-3-3 1-15,-2-4 2 16,-1-2 0-16,0-6 10 0,2-3 1 16,-9 0-12-16,3-12 1 15,-1-10-5 1,3-6 1-16,1-5 0 0,4 6 1 15,5-1-1 1,12 1 1-16,8 1 1 16,2 6 0-16,3 3-3 15,-2 8 0-15,-1 6-10 16,-3 4 1-16,-3 5-63 0,-3-1 1 16,-3 3 72-16,-5 3 0 15,0 0-14-15</inkml:trace>
  <inkml:trace contextRef="#ctx0" brushRef="#br0" timeOffset="-134275.918">10371 13736 149 0,'0'0'0'16,"7"-16"2"-16,8 14 0 15,7 4-1-15,0-2 1 16,4 1 2-16,1-2 1 15,3-5 0-15,1-1 0 16,4 0-5-16,-10-1 0 16,-5-1 1-16,-7-2 0 15,-7-7-2-15,-10 1 1 0,-11-1 2 16,-3 7 0-16,-8 5-4 0,-3 8 1 16,-6 7 2-1,8 2 1-15,1 4-3 0,8 5 0 16,3 4 1-16,8 4 1 15,5 1 1-15,15-2 0 0,9 1-2 16,9-3 0 0,9-3-2-16,2 0 1 0,6-3-4 15,0-6 0-15,3-1-52 16,-9-6 1-16,1-1 31 16</inkml:trace>
  <inkml:trace contextRef="#ctx0" brushRef="#br0" timeOffset="-133918.694">10870 13751 150 0,'0'14'0'15,"0"10"1"-15,7-16 0 16,4-8 0-16,0 0 1 16,0 0-1-16,2-2 1 0,0-4 3 0,9 4 0 15,4-3-5-15,-1-4 1 16,1-2 7-16,-2-4 1 15,0-1-11-15,-6-1 1 16,-5 1 2-16,-4-4 1 16,-5-2-2-16,-12 3 0 31,-6 1 0-31,-8 7 0 0,-6 7-1 16,-3 10 1-16,-6 7-2 15,8 5 0-15,2 8 2 16,6 5 0-16,5 5 1 15,10-3 0-15,10 0 0 16,9-3 0-16,11-1-1 16,3-5 1-16,6-6 3 15,-2-3 0-15,-1-4-12 0,6-2 0 16,5-7-67-16,-10-1 1 16,0 1 74-16</inkml:trace>
  <inkml:trace contextRef="#ctx0" brushRef="#br0" timeOffset="-133743.855">11619 13956 162 0,'-15'0'0'15,"-9"0"0"-15,24 0 0 16,-4 9 0-16,4-9 0 16,6 7-76-16,-14-7 0 31,1 0 91-31</inkml:trace>
  <inkml:trace contextRef="#ctx0" brushRef="#br0" timeOffset="-121092.701">12512 14139 100 0,'0'0'0'16,"15"-9"8"-16,-15 9 0 15,-13-7 2-15,5 1 0 0,1 1-4 16,7-17 1-16,6-13-4 16,5-2 0-16,3-7 4 0,8-5 0 15,6-8-6-15,-1 2 1 16,1-2-2-16,-2 6 0 31,-4 5 4-31,-4 10 1 0,-5 6-7 16,1-1 1-16,1 4 2 0,-4 5 0 15,-4 5-1-15,-1 4 0 16,-2 6 1-16,-4 7 0 16,9-9-3-16,-9 9 1 15,11-2 0-15,-6 9 0 16,1 4 3-16,1 8 0 0,0 4-3 0,1 7 1 15,1 6 0-15,0 8 0 32,0 8 2-32,6-3 0 0,2 4-2 15,-1-1 0-15,1-5 0 16,-1-8 0-16,2-5-2 0,1-2 1 31,-3-5 2-31,-3-5 0 0,-4-4-3 16,-1-3 0-1,-5-6 0-15,-3-9 1 16,6 9-36-16,-6-9 0 16,0 0-27-16</inkml:trace>
  <inkml:trace contextRef="#ctx0" brushRef="#br0" timeOffset="-120892.882">12894 13905 140 0,'-17'1'0'0,"-12"5"0"0,-3-1 0 16,-6 5 0-16,-2-3 0 16,-6 2 0-16,4-2 0 0,-1-1-8 0,10-4 1 15,0 3-82 1</inkml:trace>
  <inkml:trace contextRef="#ctx0" brushRef="#br0" timeOffset="-120307.604">13697 13606 110 0,'0'0'0'16,"6"15"3"-16,-5-8 0 16,1-1-1-16,0 1 1 15,-2 0-1-15,0 4 1 16,-2 4 0-16,0 7 1 16,1 7 0-16,2 4 0 0,1 7-3 0,6 1 0 15,1 1 0-15,0 0 1 16,-2 0-1-16,1-7 1 31,-1-4-1-31,-3-5 0 16,-3-4 0-16,-2-4 0 0,-3-3-2 0,-3-4 1 31,-3-2-48-31,3-4 1 0,0 1 19 16</inkml:trace>
  <inkml:trace contextRef="#ctx0" brushRef="#br0" timeOffset="-120006.753">13967 13809 124 0,'-15'0'0'16,"-11"0"1"-16,-5 2 1 15,-7 0 1-15,-6 5 1 16,-6 4 1-16,-3 0 0 16,-4 2-3-16,-3 0 1 15,-3 0-1-15,14-4 0 16,8-3 2-16,10-6 1 0,7 0-7 16,6 0 1-16,5 0-60 0,13 0 1 31,0 0 50-31</inkml:trace>
  <inkml:trace contextRef="#ctx0" brushRef="#br0" timeOffset="-119612.062">13868 13890 78 0,'2'13'0'0,"1"7"1"0,6-2 1 16,2 2 4-16,0-1 1 15,0 5 0 1,0-2 1-16,0 0 2 0,0-2 1 16,-1-2-8-16,-3-5 0 15,0-4 2-15,-7-9 0 16,8 7-3-16,-7-18 0 15,1-11-1-15,0 2 1 16,0-4 1-16,3-3 1 16,3-4-3-16,3 5 0 0,3-1 1 15,3 5 0-15,0 0-2 0,1 5 0 16,0 4-4-16,4 10 0 31,0 5-36-31,-2 5 1 16,-3 4 19-16,-2 2 1 15,-1 0-3-15</inkml:trace>
  <inkml:trace contextRef="#ctx0" brushRef="#br0" timeOffset="-118879.153">14225 14000 76 0,'0'0'0'0,"0"0"1"15,0 0 1 1,15 2 1-16,-8-2 0 0,-1 2 5 15,3-4 1-15,4-2-6 16,4-3 1-16,3-4 2 16,-2 2 0-16,0-4-5 15,-3 7 0-15,-4-1-1 16,-4 1 1-16,-1 3-1 16,-6 3 0-16,-18-9 1 15,-1 9 1-15,-5 3-3 16,2 5 1-16,0 4 0 0,0 7 0 15,2 6 0 1,5-1 1-16,4 2 5 0,10 0 1 16,8-1-3-16,9-5 0 15,12-3-2-15,5-4 0 16,7-4-1-16,-1-6 0 16,1-4 1-16,-3-1 0 15,0-4-2-15,-10 1 1 16,-7-3-1-16,-5 1 1 15,-8 0-1-15,-1-2 0 16,-4-2 0-16,0 0 0 16,-4 0 0-16,2 3 0 15,0 1 0-15,0 7 0 16,0-5 0-16,0 5 0 16,11-8 0-16,-11 8 0 15,9-7 0-15,-9 7 0 16,9-4 0-16,-2 4 0 15,3 2 0-15,1-2 0 16,3-2 0-16,5-5 0 0,1 0 0 16,0-8 1-16,-2 2-1 15,-3 0 0-15,-4 2 0 16,-4 0 0-16,-5 0 0 16,-4 2 0-16,-3 2 0 15,-8 5 0-15,-7 6 0 16,1 5 0-16,-3 2 0 0,6 9 0 15,1 4 0-15,6 0 0 16,5 1 0-16,10 3 0 16,7-1 1-16,1-5 0 15,5-4 4-15,8-7 0 16,10-3-5-16,0-5 0 16,3-4 1-16,-7-1 0 15,-4-4-2-15,-3-1 0 16,0 0-125-16</inkml:trace>
  <inkml:trace contextRef="#ctx0" brushRef="#br0" timeOffset="-118188.783">15484 13533 69 0,'0'13'0'16,"0"9"1"-16,6 1 1 15,3 7 0-15,4 6 0 16,1 7 11-16,-3 2 1 16,-3 7-7-16,1-3 1 15,0 1-4-15,0 1 0 0,-2-4-1 16,-1-8 0-16,-2-4 0 16,3-8 1-1,0-5-1-15,-1-4 1 16,-1-8-2-16,-1-18 0 15,0-12-1-15,3-2 1 0,0-9-1 16,12 0 0-16,4-4 0 16,-1 8 0-16,0 1-1 0,10 4 1 15,3 4-1-15,-4 9 0 16,0 7 0-16,-5 9 0 16,-6 8-1-16,-2-1 1 15,-1 5 0-15,-3-3 0 16,-1-1 0-1,-6 5 0-15,-5-2-1 0,4-3 1 16,-1-2-16-16,-1-6 1 16,0-1-39-16,5-10 1 0,6-5 55 0,1-4 1 15,1 4-18-15</inkml:trace>
  <inkml:trace contextRef="#ctx0" brushRef="#br0" timeOffset="-117829.204">16128 13863 109 0,'-2'11'0'16,"-3"7"1"-16,-6-5 0 0,-4-2 0 16,4 3 1-16,0 3 3 15,-4 1 0-15,-3 0-2 16,5-3 0-16,2-2 2 0,13-2 0 16,11 0-2-16,3-11 1 31,6 0-3-31,6-7 1 0,3-4-1 0,-4 0 0 31,-1 0 0-31,-4 1 0 16,-2 1-1-16,-7 0 1 15,-7-2-1-15,-3 4 0 0,-4 1 0 16,1 6 0-16,-15 6 0 0,8 5 0 16,-1 3 0-1,8-1 0-15,6 0 0 0,-3-4 0 16,1 0 0-16,3-3 1 15,3-2-9-15,-1-3 0 16,2-1-46-16,7-5 1 16,0-1 45-16</inkml:trace>
  <inkml:trace contextRef="#ctx0" brushRef="#br0" timeOffset="-117495.488">16572 13743 114 0,'-9'13'0'15,"-8"9"3"-15,17-22 0 16,11-2-2-16,-18 4 1 16,-11 0-1-16,-4 7 1 15,-6 4-1-15,8-2 1 16,1 0-2-16,7-2 0 16,2-1 2-16,3-1 0 15,2-2-2-15,12 6 0 0,9 2 0 16,1-2 0-16,1-3 2 0,1 1 0 15,1-2 0 1,0 6 0 0,-2 1-2-16,-3 3 0 0,-4-1 1 0,-15 5 0 15,-10 2-1-15,-12-6 1 16,-11 3 0 0,1-9 1-16,-7-2-1 15,10-5 0-15,2-2-1 16,7-2 1-16,1 0-110 15</inkml:trace>
  <inkml:trace contextRef="#ctx0" brushRef="#br0" timeOffset="-116818.638">17227 13765 113 0,'2'8'0'0,"1"6"-1"0,-14-3 0 16,-9 0 1-16,0 0 0 15,-4 0 0 1,6 0 1-16,-1 2 3 0,7 4 0 16,2 5-1-16,5-4 0 15,3 0-2-15,6-3 1 16,5-2-1-16,11-2 0 0,8-4 0 16,1-5 1-16,6-4 1 31,-4-7 0-31,-2-4-2 0,-8-3 0 0,-7-6 0 0,-5 0 0 31,-5-2-1-31,0 6 0 16,-1 3 0-16,-3 15 0 15,-11 5 0-15,11 10 0 16,6 7 0-16,-6 2 1 16,-4 3 1-16,17-5 0 15,9 0 0-15,-4-9 1 0,3-4-2 16,1-7 1-16,0-7-2 15,0-8 0-15,2-2-8 16,1-7 0-16,5-4-32 0,-1-3 1 16,0-4 22-16,-5-3 1 15,0-1 2-15</inkml:trace>
  <inkml:trace contextRef="#ctx0" brushRef="#br0" timeOffset="-116595.39">17603 13350 117 0,'5'14'0'0,"5"12"1"0,-1 1 1 0,2 6 3 16,2 10 0-1,0 6-1-15,-6 4 0 16,-3 8-1-16,-3-3 0 16,-2 1-2-16,-1-6 1 15,-2-5-1-15,2-12 1 16,0-8-2-16,4-8 0 15,2-2-48-15,0-7 1 0,-1 0 21 16</inkml:trace>
  <inkml:trace contextRef="#ctx0" brushRef="#br0" timeOffset="-116386.777">17963 13621 146 0,'0'0'0'16,"-28"5"0"-16,-20 4 1 15,2 2 0-15,-7 2-1 16,4-2 0-16,-3 0 0 16,-3-9 1-16,-3-2-4 0,1-2 0 15,0 0-100-15</inkml:trace>
  <inkml:trace contextRef="#ctx0" brushRef="#br0" timeOffset="-114479.749">1752 14857 81 0,'0'0'0'16,"0"0"16"-16,0 0 1 15,-11 22-4-15,11-9 1 16,4 5-11-16,-4 2 1 16,3-1 0-16,1 3 0 15,2 2-3-15,-3 1 1 16,-3 3-1-16,6-1 0 16,-6-1 5-16,0 3 1 15,0-1-7-15,0-6 1 16,-6-4-1-16,3-2 0 0,-1-6 1 15,4-10 1-15,0 0-1 16,7-13 0-16,2-9-2 16,-3 0 1-16,-1-2 0 15,5-7 1-15,1-4-2 0,-6 7 1 16,4 3-1-16,6 7 1 0,7 3-1 16,4 9 1-16,-3 6 0 0,-1 10 0 15,-9 6 0-15,6 2 0 31,-5 12 2-31,3-7 0 16,-8 5-1-16,6-2 1 0,1 3-4 0,-7-7 1 31,-9-4 2-31,0-7 0 16,0-7-2-16,0-4 1 0,-7-13-1 16,7 0 1-16,0-5 0 15,7-4 0-15,3-2 2 16,2-2 1-16,3 1-4 15,3 1 0-15,1-2 2 16,6 10 1-16,7 3-5 0,-8 11 1 31,-2 10 3-31,12 3 1 16,5 11-2-16,-8-6 0 16,-5 2 3-16,-4 6 0 15,-8 5-4-15,-4-5 1 0,-7-2-8 16,-3-5 1-16,0-4-24 15,-3-8 0-15,-1 4-43 16</inkml:trace>
  <inkml:trace contextRef="#ctx0" brushRef="#br0" timeOffset="-114196.915">2416 15066 108 0,'-2'13'0'16,"-1"9"6"-16,12-26 1 15,6-16 3-15,-3 3 1 0,1 5-4 16,9 3 1-16,0 9-5 15,-2 5 0 1,1 6-3-16,-3 0 0 16,-3 4 2-16,-10 5 0 0,-3 2 3 0,-9-4 0 15,-15-5-5-15,-2-2 0 32,-13-9 2-32,-1 1 1 15,-8-3-5-15,14-3 1 16,9-3 0-16,4-1 0 15,12-4-3-15,11-9 0 16,10-2-7-16,12 3 0 16,14-3-35-16,3 1 0 15,1-1 20-15</inkml:trace>
  <inkml:trace contextRef="#ctx0" brushRef="#br0" timeOffset="-113833.696">2842 14883 114 0,'-17'5'0'15,"-10"4"9"-15,18-5 0 16,9 0-3-16,3 5 0 15,-1 0-3-15,-4 11 1 16,-1 0-3-16,-7 2 1 0,-8 0 0 16,-4-3 0-16,0-3-1 15,-2-1 0-15,4-4-1 16,5-2 1-16,6-4 0 16,9-5 1-16,0 0-2 15,0 0 1-15,15-1 0 16,1-1 1-1,6 2 4-15,-3 0 1 16,3 2-8-16,-4 3 0 16,-3 1 1-16,-2 8 0 15,-1 3 7-15,-10 5 1 16,-4 0-9-16,-10 5 1 16,-10 4 2-16,-2-5 0 15,-7 3-7-15,5-9 0 0,2-3-4 0,7-8 1 16,6-2-57-16,11-21 1 15,10-14 62-15,-1-3 1 16,0 4-24-16</inkml:trace>
  <inkml:trace contextRef="#ctx0" brushRef="#br0" timeOffset="-113579.695">3033 14703 147 0,'-6'11'0'0,"-1"8"4"0,5-5 0 0,2-5 1 31,5 8 0-31,3 10 6 0,3 12 0 16,2 8-11-16,-1 7 0 16,1 6 0-1,2-3 0-15,-6 0 1 0,-3-6 1 16,-6-2-5-16,-2-12 0 15,-6-8-7 1,3-9 0-16,-8-9-52 0,4-9 0 16,0 4 51-16</inkml:trace>
  <inkml:trace contextRef="#ctx0" brushRef="#br0" timeOffset="-113379.737">3253 15015 152 0,'-9'11'0'15,"-8"5"2"-15,12-16 0 0,-1-7 3 16,-1 1 0-16,1 3 10 16,-12 1 0-1,-10 4-17-15,1 1 1 0,-4 7-6 16,-4-3 1-16,-2 2-39 16,0-4 0-16,-3-1 5 15,14-2 0-15,2 0 46 0</inkml:trace>
  <inkml:trace contextRef="#ctx0" brushRef="#br0" timeOffset="-112735.102">3961 14555 145 0,'0'0'0'0,"0"0"1"16,0 0 0-16,0 0 4 15,0 0 0 1,-11 44 4-16,2-7 0 16,0 10-9-16,1 1 1 0,3 5 0 15,-1 0 1-15,4 2 4 16,-3-7 1 0,-1-3-11-16,3-6 1 15,-1-4 1-15,2-12 0 16,-1-1-6-16,3-7 0 15,0-4-43-15,0-11 1 16,0 0 18-16</inkml:trace>
  <inkml:trace contextRef="#ctx0" brushRef="#br0" timeOffset="-112210.615">4058 14652 104 0,'0'0'0'16,"0"6"11"-16,0-6 0 16,0 0 1-16,0 0 0 15,0 0-3-15,0 0 1 16,13 14-1-16,5 3 0 16,1 8-9-16,3 6 0 0,5 6 0 15,-3-2 0-15,2 7 4 16,1-4 1-16,-3 3-5 15,-4-10 1 1,-1-4-1-16,-7-6 1 16,-2-9 0-16,-3-2 1 0,-3-3-1 0,-4-7 0 15,7-11-1-15,-2-9 1 32,1-10 0-32,1 7 0 15,-5-7-1-15,9-1 0 16,8-7-1-16,-5 1 0 15,-1 4-4-15,5 2 1 16,4 2-28-16,2 3 0 16,2 6-15-16,-8 1 1 0,1 1 32 15</inkml:trace>
  <inkml:trace contextRef="#ctx0" brushRef="#br0" timeOffset="-111950.526">4621 14436 150 0,'-5'9'0'0,"1"2"5"0,1-2 0 16,6 0 7-16,1 11 1 31,3 6-8-31,4 5 1 0,4 8-6 0,-6 5 1 16,0 7 0-16,-1 0 1 15,-3 2-2-15,-1-3 0 31,-4-4 0-31,0-10 0 16,-8-6-10-16,5-8 0 16,1-10-56-16,-2-1 1 15,2-1 48-15</inkml:trace>
  <inkml:trace contextRef="#ctx0" brushRef="#br0" timeOffset="-111237.532">5177 14866 108 0,'0'0'0'16,"0"0"10"-16,0 0 1 16,0 0-3-16,0 0 1 0,0 0 0 15,0 0 0-15,24-5-8 16,0-8 1-16,3-3-1 16,-3-1 0-16,-4-3 2 15,-5 7 1-15,-2 0-5 16,-11 2 1-16,-4 0 0 15,-11 6 1-15,-2 3-1 0,-7 11 0 16,-5 6 0-16,1 5 0 16,2 4 1-1,2 0 0-15,4 3 1 0,5 2 1 16,8 4-3-16,7-5 0 16,7-3 0-16,7-4 1 15,3-9-4-15,4-2 0 16,3-7-26-16,9-6 0 15,2-1-50-15</inkml:trace>
  <inkml:trace contextRef="#ctx0" brushRef="#br0" timeOffset="-110712.773">5625 14731 134 0,'-4'11'0'16,"-5"11"2"-16,5-9 0 16,3-6 0-16,1-7 1 0,0 0-3 15,0 0 1-15,-13 5 0 16,4 1 0-16,-10 7 0 16,1-4 1-16,-2 7-1 15,-2-3 1-15,1 2-1 16,-1-2 1-16,4 1 1 15,5-1 0-15,-1 2-2 16,10-2 1-16,4-2-2 0,9 0 0 16,13 1 2-1,6-6 0-15,6-4 6 0,-6-4 0 16,-1-4-9-16,5-6 1 16,1-12 0-16,-6-7 1 15,-5-10-2-15,-9-4 0 16,-9-7 1-16,-4 5 0 15,-13-1-2-15,4 6 1 16,-10 3 1-16,7 8 0 16,-3 9-1-16,2 8 1 15,4 6 0-15,3 17 1 16,6 15 2-16,8 9 1 16,3 15-4-16,3 5 0 15,1 9 0-15,-2-7 1 16,0-2 2-16,-4-5 1 15,-2-4-9-15,1-11 0 16,-1-9-28-16,-2-10 1 16,3 5-46-16</inkml:trace>
  <inkml:trace contextRef="#ctx0" brushRef="#br0" timeOffset="-109803.816">6021 14848 143 0,'-11'7'0'0,"-9"4"3"0,7-7 0 16,4 1 0-16,-9-1 0 0,-1 3-2 16,-3 3 1-1,-2 2 3-15,4 1 0 16,0 4-2-16,9-3 1 16,6 1-4-16,-1-6 0 15,6 0 0-15,6 1 1 16,3-7 6-16,7-3 1 15,8-3-10-15,-6-3 1 16,4-1 1-16,0-12 1 16,-3-1-1-16,-8 4 0 15,0-1-2-15,-6 8 0 0,1 7 2 0,3 10 1 16,2 8 2-16,0 15 1 16,2 11-3-16,-4 4 0 15,-2 9 1-15,-7-2 0 16,-3 2-1-16,-12-5 0 31,-2-3-1-31,-8-6 0 16,-3-8 1-16,-1-11 0 15,-2-10-1-15,1-2 1 0,3-10-1 16,5-10 1-16,7-2-1 16,2-9 0-16,8-4 0 15,5-5 0-15,5-1 0 16,8-5 0-16,9-3 0 15,2 6 0-15,7 2-1 16,0 7 0-16,1 6-4 16,-1 0 0-16,5 8 0 15,-10 1 0-15,-2 2 5 0,-6 1 0 16,-3 3-3-16,-4-1 1 16,-5 2 1-16,-6 2 0 15,3-7-1-15,-3 7 1 16,-3-15 1-16,-1 10 0 15,-2-2 1-15,6 7 0 0,-9-10-1 0,9 10 1 32,0 0-1-32,0 0 0 15,2-9 3-15,9 2 1 0,7-4-4 16,-3 2 0-16,3-2 2 0,3-4 0 16,2-1 1-16,-4-3 0 15,3 6-3-15,-8-1 0 31,3 1 1-31,-8 2 1 16,0 4-5-16,-7-2 1 16,-4 1 2-16,-5 3 0 15,-8 1-1-15,-3 10 1 0,-4 5 0 16,4 1 0-16,-4 3 3 16,7 7 1-16,6 0-4 15,5 0 0-15,4 2 1 16,2-4 1-16,5 0-2 15,2-3 0-15,8-5 0 0,10-2 0 16,6-5 1-16,2-3 0 16,-3-4-10-16,1-3 0 15,-2-5-27-15,-4-2 1 0,1-1-38 16</inkml:trace>
  <inkml:trace contextRef="#ctx0" brushRef="#br0" timeOffset="-109434.201">6733 14672 147 0,'-15'17'0'16,"-7"8"2"-16,22-25 1 15,0 0 2-15,0 0 0 0,-3 11-5 0,-7 2 1 16,-6 7 2-16,1-5 0 31,-3 1-2-31,5-3 1 0,4-4-2 16,0 2 1-16,5 2-1 15,4-2 0 1,4-2 2-16,5 0 0 16,4-3-3-16,5 3 1 15,2-2 1-15,0-1 1 0,-1-1-3 0,-5-1 1 32,-4-4 0-32,-3 7 1 0,-2 3 4 15,-5-1 0-15,-3 0-6 16,-6 6 0-16,-6 3 3 15,-7-2 0-15,-6 6-5 0,1-5 0 16,-2-4 3-16,8-4 0 0,3-4-7 31,7-1 0-31,4-4-36 0,7 0 0 16,0 0-7-16</inkml:trace>
  <inkml:trace contextRef="#ctx0" brushRef="#br0" timeOffset="-109250.14">7061 15059 164 0,'-1'11'0'0,"-1"11"1"0,-2-2 1 15,0 2 1-15,-7 3 0 32,-7 5-3-32,1-8 0 0,-3-4-1 0,0-2 0 15,-2-6-19 1,6-5 0-1,-1 1-70-15</inkml:trace>
  <inkml:trace contextRef="#ctx0" brushRef="#br0" timeOffset="-108387.372">8058 14665 133 0,'-10'5'0'0,"-6"3"0"16,16-8 1-16,-7-2 3 16,7 2 0-16,-10-11 1 0,-4 13 0 15,-7 5-3-15,-4 6 1 16,-8 7 6-16,2 4 1 15,-2 3-6-15,7-1 0 16,2-2-2-16,8-6 1 16,6-1-3-16,7-5 1 15,6-3 0-15,16-3 0 16,8 3-1-16,1-5 0 16,1-1 1-16,8-1 1 15,1 0-2-15,1 4 0 16,-6-1 0-16,-6 4 0 15,-3 0 0-15,-5 4 0 16,-5 9 1-16,-10-2 1 16,-13 4-2-16,-4-5 0 15,-13-3-1-15,-3-3 0 0,-8-2-4 16,2-4 0-16,-5-1 1 16,12-3 1-16,6-3-23 15,15 0 0 1,0 0-59-16</inkml:trace>
  <inkml:trace contextRef="#ctx0" brushRef="#br0" timeOffset="-108050.332">8313 14789 143 0,'14'2'0'0,"12"0"2"15,-6 0 0-15,0 5 1 16,-1-3 1-1,-3 0-2-15,2 8 0 16,3 5 1-16,-8 8 0 16,-2 3 6-16,-10 3 1 15,-8 6-11-15,-8-4 1 16,-7 2 1-16,-9-12 1 16,-9-6 3-16,-4-8 0 15,-2-9-6-15,7-4 1 0,6-3 1 16,6-10 1-16,1-4-2 15,17-3 0-15,11-4-2 16,5 3 0-16,10 1 2 16,1-2 0-16,6 2-18 15,-6 6 0-15,-1 5-53 0,8 10 1 16,1-1 79-16</inkml:trace>
  <inkml:trace contextRef="#ctx0" brushRef="#br0" timeOffset="-100426.185">9476 14526 48 0,'0'7'0'0,"0"8"15"0,0-8 1 32,0 0-8-32,0 1 1 15,2-1-1-15,-1 8 0 16,1 3 1-16,0 11 1 16,0 8-3-16,-2 3 0 15,0 6-5-15,0 0 1 16,0 0-1-16,0-1 0 15,-2 1-1-15,0-6 0 16,-1 1 2-16,-3-7 0 16,1-2-2-16,1-10 1 15,2-2-3-15,0-6 0 0,0-3-20 16,1-3 0-16,-1-1-61 16</inkml:trace>
  <inkml:trace contextRef="#ctx0" brushRef="#br0" timeOffset="-99825.075">9311 14650 96 0,'7'15'0'16,"2"9"2"-16,2-24 0 16,4-11 5-16,1 1 1 0,1 0 2 15,8 2 0-15,7 3-9 16,-3 3 1-16,-1 4 0 16,5 5 0-1,3 4-2-15,-6 5 0 0,-5 8 1 16,-6 2 0-16,-7 3-1 15,-6-1 1 1,-8 1 0-16,-7-5 1 16,-8 3-1-16,-1-7 0 15,-11-5 0-15,5-6 0 16,-2 0 0-16,8-5 0 0,1-4-1 0,6-2 1 16,2 0 1-16,9 2 0 31,11-12-2-31,13 4 1 0,5-1-1 0,8 5 1 15,7 6-1 1,0 2 1 0,0 9-1-16,-5 1 1 0,-3 5 1 15,-10 3 0-15,-8 2-2 16,-12 3 0-16,-13 1 2 0,-12 1 1 16,-16-2-3-16,-5-3 0 0,-8 0 1 15,1-2 1-15,-3 0-1 16,12-4 1-16,8-3-2 31,5-6 0-31,8-3-8 0,4-5 1 16,6-4-43-16,11-10 0 15,-4 4 19-15</inkml:trace>
  <inkml:trace contextRef="#ctx0" brushRef="#br0" timeOffset="-99528.99">9857 14577 118 0,'2'13'0'31,"2"9"1"-31,1 5 1 16,3 6 2-16,-1 2 0 15,0 3-3-15,1 1 1 16,-3 3-1-16,-1 2 0 16,-2 4 2-16,-2-8 1 0,0-5-1 15,-2 0 0-15,0-4-3 16,0-8 0-16,0-6-12 16,0-6 0-16,1 0-74 15</inkml:trace>
  <inkml:trace contextRef="#ctx0" brushRef="#br0" timeOffset="-99252.093">10248 14526 96 0,'-11'12'0'15,"-9"9"3"-15,9-14 1 16,2-3 5-16,-8-3 0 16,-3-2-6-16,-9 4 0 15,-6 5-2-15,0 4 1 16,-4 7-2-16,3 3 0 16,-3 5-15-16,10-5 0 15,3-4-17-15,10-1 0 16,-1-2 16-16</inkml:trace>
  <inkml:trace contextRef="#ctx0" brushRef="#br0" timeOffset="-99065.856">10110 14861 113 0,'-20'3'0'0,"-13"3"0"15,2-2 1-15,-2-1 0 16,2-1 0-16,0 2-1 16,9-2 0-16,3 1-32 0,8-1 0 15,0 0 4-15</inkml:trace>
  <inkml:trace contextRef="#ctx0" brushRef="#br0" timeOffset="-98665.66">10534 14619 42 0,'0'0'0'16,"-13"2"11"-16,2-2 0 16,-1 0-7-16,-7 4 1 15,-3 3-2-15,0 8 0 16,-3 5-1-16,-1 2 0 15,0 5 2-15,6-3 1 16,3 0 3-16,6-4 1 0,6-5-4 16,5-1 1-16,4-1-1 15,12 0 0-15,8-4-2 16,3-2 1-16,5-3-1 16,3 1 1-16,3 1-3 0,-1 7 0 15,-2 0 1-15,-8-1 0 16,-5 3-1-1,-9 5 0-15,-8 4-1 16,-17-2 1-16,-14 2 0 16,-5-8 0-16,-10 1 0 0,1-8 0 0,-6-4-1 15,9-1 0-15,6 0-38 16,9-2 1-16,0-2-12 16</inkml:trace>
  <inkml:trace contextRef="#ctx0" brushRef="#br0" timeOffset="-98290.732">11261 14927 105 0,'0'0'0'0,"0"0"2"0,0 0 1 16,0 35 2-16,0-13 0 15,0 1-3-15,0 3 0 16,2-2-24-16,-2-4 0 16,0 0-29-16</inkml:trace>
  <inkml:trace contextRef="#ctx0" brushRef="#br0" timeOffset="-97730.205">11420 15053 98 0,'-11'-11'0'0,"-5"-7"6"16,16 18 1-16,9 15-2 15,-2-6 0-15,3 3-1 0,-3-2 1 16,-2-3-3-16,-5-7 1 16,10 5-2-16,-1-6 1 15,2-7-2-15,3-5 1 16,5 2-1-16,5-3 0 15,3-4 1-15,1 5 1 16,-1 2-2-16,-1 7 0 0,0 8 1 16,-6 3 0-16,-6 4-1 15,-4 4 1 1,-5 5-1-16,-3-6 1 0,-4 3 0 16,-5-8 0-16,-4-3-2 15,2-3 1-15,1-1-25 16,8-2 1-1,0 0-14-15,9-2 0 16,1-1 34-16</inkml:trace>
  <inkml:trace contextRef="#ctx0" brushRef="#br0" timeOffset="-96664.512">12459 14846 102 0,'-11'6'0'31,"-9"5"2"-31,7-8 0 16,2-3-2-16,-8-2 1 15,-4-1 0-15,-7 6 0 0,-5 3 0 16,6 3 0-16,0 0 2 16,5 2 0-16,4 4 0 15,10 7 1-15,10 5 2 16,6-5 1-16,5 4-6 15,7-8 1-15,8-1 0 0,1-12 0 16,3-5-2-16,-3-3 0 16,-1-3 1-16,-8-1 0 15,-3-2-1-15,-6-6 0 16,-3-1 0-16,-4 3 0 0,-4 0 0 16,0 4 1-16,-2 1-1 15,4 8 0 1,-13-11 0-16,13 11 0 15,-7 0 0-15,13 11 0 16,3 6 0-16,9 3 0 16,8 6 0-16,-1-4 1 15,3-2-1-15,1-2 1 16,4-3-10-16,-3-4 1 16,-1 0-86-16</inkml:trace>
  <inkml:trace contextRef="#ctx0" brushRef="#br0" timeOffset="-85497.106">13327 14863 102 0,'0'0'0'0,"-10"16"8"0,9-9 0 16,-1-1 1-16,5 7 0 15,3 1-3-15,-1 10 0 16,1 9 3-16,-1 6 0 15,1 6-6-15,1 5 0 0,1 3-3 16,-1 0 0-16,-2 0 3 16,1-1 0-1,-2-3-4-15,-3-3 1 16,-1-4 1-16,2-9 0 16,-2-7-4-16,2-8 0 15,-2-2-24-15,-7-6 0 16,-8-5-15-16,2-1 1 15,0-1 28-15</inkml:trace>
  <inkml:trace contextRef="#ctx0" brushRef="#br0" timeOffset="-85042.274">13165 14954 97 0,'4'19'0'0,"3"8"0"16,-7-27 0-16,-5-24 2 15,1 11 0-15,-2-1 15 16,12-5 0-1,5-1-14-15,2 6 0 16,1 1 0-16,10-2 0 16,6 2-1-16,3 2 0 15,2 0 3-15,5 8 1 16,2 5-3-16,-2 9 0 16,-1 9-2-16,-6 5 1 15,-5 8-2-15,-12 0 0 0,-10 9 1 16,-16-10 0-1,-12-3-1-15,-11-7 0 0,-13-9 3 0,4-4 1 16,-2-4-5-16,9-5 0 16,6-5-1-16,9-4 0 15,5-1-39-15,15-2 0 16,0 1-14-16</inkml:trace>
  <inkml:trace contextRef="#ctx0" brushRef="#br0" timeOffset="-84367.182">13851 14883 147 0,'-11'7'0'16,"-9"4"-1"-16,7-2 1 15,2-5-1-15,-4 0 0 16,-1-1 1-16,-4 6 0 15,-2 2 1-15,3 6 0 16,1 5 0-16,7-4 0 0,4-1 1 16,10 1 0-16,8 0-1 15,6-3 1-15,5 0-1 16,-2-6 1-16,-2-4-2 16,4-3 1-16,2-7 0 0,-3-1 1 15,-1-7-2-15,-6-5 0 31,-4-8-1-31,-5 8 0 16,-3-2 1-16,-4 3 0 16,-2 3-2-16,1 3 0 15,-3 5 2-15,6 6 0 0,-9 0 0 16,7 9 0-16,2 6 0 16,2 2 0-16,2 1-1 15,10-3 0-15,7 5-3 0,-3-9 1 16,2-2 1-16,0-7 0 15,-1-6-2-15,1-2 1 16,2-4 1-16,2 0 1 16,0 1 1-1,-6-4 0-15,-5 6 0 16,0 2 0-16,-2 3 0 16,0 5 0-16,-2 5 3 15,0 1 0-15,-2 4-2 0,1 5 0 16,-1 4 1-16,0-6 0 15,2 1-1-15,-1-6 1 16,-3-4 1-16,-5-7 0 16,6 6 6-16,-6-6 0 15,3-13-8-15,-1 0 0 16,0-5-1-16,9-4 1 16,6-6-2-16,1 6 1 15,2 0 0-15,4 6 0 0,2-1-8 16,1 5 1-16,1-1-107 15</inkml:trace>
  <inkml:trace contextRef="#ctx0" brushRef="#br0" timeOffset="-84101.606">14532 14533 115 0,'9'9'0'0,"6"8"0"16,-8 1 0-16,-1 0 1 16,-3 10 1-16,1 1 2 0,-6 6 0 15,-2 7 1-15,6 2 0 16,4 0-2-16,-1 3 1 16,1-1-3-16,-3-2 1 15,1-2-1-15,-2-9 1 16,-2-7-12-16,0-6 1 15,-2-3-49-15,2-8 1 16,0 4 63-16</inkml:trace>
  <inkml:trace contextRef="#ctx0" brushRef="#br0" timeOffset="-83833.339">14673 14817 153 0,'-4'15'0'16,"-1"8"0"-16,-10-15 1 31,-5-10-1-31,-4 0 1 0,-5-2-1 16,1 3 0-16,-1-1 0 16,-2 5 1-16,0 5-1 15,1 3 0-15,1 1 0 0,-2-2 1 16,-4-1-2-16,6-4 1 15,3-5-24-15,6 4 1 16,-1-2-50-16</inkml:trace>
  <inkml:trace contextRef="#ctx0" brushRef="#br0" timeOffset="-83582.046">14820 14839 147 0,'0'13'0'16,"2"3"0"-16,3 6 0 15,3 7-1-15,-5-3 1 16,-1 5-1-16,0-3 1 15,0-6-4-15,0-6 1 16,-1-5-47-16,1-4 1 16,0 1 35-16</inkml:trace>
  <inkml:trace contextRef="#ctx0" brushRef="#br0" timeOffset="-83450.018">14869 14745 128 0,'0'0'0'0,"-11"6"-1"16,6-19 1-16,1-9-58 16,1 6 1-16,-1-1 66 15</inkml:trace>
  <inkml:trace contextRef="#ctx0" brushRef="#br0" timeOffset="-83013.78">15126 14890 85 0,'-11'-5'0'16,"-5"-3"3"-16,7 10 0 16,1 11 0-16,-8-4 0 15,-6 0 6-15,5 2 0 16,4-3-4-16,2-5 1 15,4 3-3-15,7-6 1 16,-4 7-4-16,14 2 1 16,6 6 0-16,2-8 1 15,6 2-2-15,-5-1 0 16,-3-5 1-16,-5 1 0 16,-5-2-1-16,-6-2 1 15,7-2-1-15,-7 2 1 16,2-7-1-16,-2 7 0 15,3-8 0-15,-3 8 0 0,10-3 0 16,-10 3 0-16,12 3 0 16,-12-3 0-16,11 8 0 15,-11-8 1-15,10 3-1 16,-1-3 0-16,2 0 0 16,0 2 0-16,0 0-4 15,11 2 1-15,0-1-94 0</inkml:trace>
  <inkml:trace contextRef="#ctx0" brushRef="#br0" timeOffset="-82744.836">15405 14467 116 0,'0'13'0'16,"0"11"0"-16,7-4 0 15,6 4 0-15,-5 10 0 16,-1 10 0-16,0 4 0 16,2 3 1-16,4-3 1 15,2 5-2-15,-4-5 1 0,-4-3 2 0,1-4 0 16,-3-6-3-16,3-4 0 16,-3-6-39-16,-1-3 0 15,-4-5 36-15,-2-6 0 31,0 0-24-31</inkml:trace>
  <inkml:trace contextRef="#ctx0" brushRef="#br0" timeOffset="-82231.268">16491 14436 136 0,'0'0'0'0,"13"16"0"0,-15-5 1 16,-7 0-1-16,11 11 0 16,3 8 0-16,-1 3 0 15,-2 7 1-15,0 2 0 16,0 4 0-16,1-2 1 0,3 2 0 16,-4-6 1-16,-4-2-2 15,5-5 1-15,1-5-2 31,-2-4 0-31,0-2-8 0,-2-8 1 16,0 1-89-16</inkml:trace>
  <inkml:trace contextRef="#ctx0" brushRef="#br0" timeOffset="-81950.569">16667 14709 152 0,'-5'9'0'0,"-6"6"0"0,-11-6 1 15,-8 2 0-15,1-6 1 16,-2-1 0-16,-9-2 0 16,-8-2-2-16,7 3 0 31,1-3 0-31,9 2 0 15,7 0-1-15,6 0 0 16,5-2-68-16,4 5 0 0,0-1 75 16</inkml:trace>
  <inkml:trace contextRef="#ctx0" brushRef="#br0" timeOffset="-81621.545">16614 14767 119 0,'-11'2'0'16,"-5"2"-1"-16,25 7 0 16,15 4 0-16,-4-1 0 0,4 3 1 15,-10-4 0-15,-6-1 1 16,-3-1 1-16,-1-2 8 0,-2-1 0 16,-2-1-7-16,0-7 0 15,7 2-1-15,-7-2 1 31,4-13-2-31,-1 4 1 16,1 0-1-16,3-8 1 16,1-3-1-16,-1 4 0 15,0 3 0-15,10 0 0 16,5 2-1-16,-6 2 1 0,1 3-1 16,-2 1 1-16,-3 3-2 15,1-2 1-15,-2 1-44 0,-11 3 0 16,0 0 4-16</inkml:trace>
  <inkml:trace contextRef="#ctx0" brushRef="#br0" timeOffset="-80915.028">17009 14864 104 0,'0'0'0'15,"0"0"1"-15,0 0 1 16,9-1 11-16,-2-3 1 16,4 0-11-16,7-7 1 15,4-3-1-15,-3-1 0 16,-1 0-3-16,-7-3 0 0,-5-2 1 15,-5 0 0-15,-2-2 0 16,-10 9 1-16,-8 4-2 0,6 3 1 16,1 6 0-16,-12 9 0 15,-9 8-1-15,9-2 1 16,4 1-1-16,9 2 1 16,9 4-1-16,9-1 0 15,10-5 1-15,12 2 1 31,10-5-2-31,-3-2 1 16,3-2-1-16,-10-3 0 16,-5-3 1-16,15-4 1 0,5-7-2 0,-11-1 0 15,-4-2 0-15,0-7 0 16,-3-8 0-16,-6 4 0 16,-7 2 0-16,-4-2 0 15,-7 0 0-15,-9 0 0 16,-12-4-1-1,5 12 1-15,-5 1 0 0,-5 11 0 16,-3 10 0-16,-8 8 0 16,-5 10-1-16,23-1 0 0,15 3 1 15,2-3 1-15,4 1 4 16,9-4 0-16,9-2-5 16,9-2 0-16,11-3 0 0,-1 3 0 31,1-5 4-31,2 0 0 15,4-6-3-15,-4-7 0 16,0-3 0-16,-10-5 0 16,-6-1-1-16,-4 0 1 15,-4-2-7-15,-2 0 0 16,-3 6-61-16,-4 1 0 16,0 0 58-16</inkml:trace>
  <inkml:trace contextRef="#ctx0" brushRef="#br0" timeOffset="-79727.337">1825 15555 153 0,'0'0'0'0,"-5"13"0"15,-2-2 1-15,-3 2 4 16,1 5 1-16,-4 0-1 15,2 8 0 1,-1 3 0-16,-1 10 0 0,4 7-1 16,-1 3 1-16,7 6-5 15,1-4 0 1,2 2-2-16,0-3 0 16,2-1 1-16,-2-5 1 15,-2-7-2-15,-5-11 1 16,-3-5-28-16,5-8 0 15,-1 0-32-15,3-7 1 16,-1 3 73-16</inkml:trace>
  <inkml:trace contextRef="#ctx0" brushRef="#br0" timeOffset="-79481.357">1965 15826 165 0,'-18'6'0'0,"-10"1"0"16,6-2 0-16,4 5 6 15,-14-1 1-15,-2 4-8 0,-9-4 0 16,-10 4 2-16,-2 1 0 16,-4 1-1-16,10-4 1 15,1 0-2-15,12-2 0 16,8-2-19-16,10 1 1 15,-4-1-76-15</inkml:trace>
  <inkml:trace contextRef="#ctx0" brushRef="#br0" timeOffset="-79000.985">2014 16110 156 0,'-18'-4'0'16,"-13"-7"0"-16,3 8 0 15,1 3 0-15,1 2 0 16,-1 1-1-16,-1-3 1 16,1 6 0-16,10 1 1 0,4 2-1 15,8 0 1-15,5 4-1 16,5 2 1-16,8 1 0 15,5-3 1-15,8 5 1 16,-8-8 1-16,4 1-1 16,-7-6 0-16,2-1-3 15,-3-4 0-15,5-2 1 16,-6 0 0-16,-4-2-1 16,-9 4 0-16,9-1 0 0,-9 1 0 15,-6-11-1-15,6 11 1 16,-3-10-1-16,3 10 1 15,-9-3 1-15,9 3 0 16,-8 2-2-16,8-2 1 16,4 11 1-16,3-4 0 15,2 4-3-15,12-7 1 16,8 3-9-16,-9-5 1 16,0-2-34-16,0-6 1 15,2-7 34-15,0-10 0 16,0-3-27-16</inkml:trace>
  <inkml:trace contextRef="#ctx0" brushRef="#br0" timeOffset="-78527.122">2213 15768 155 0,'0'14'0'15,"-4"17"1"-15,4-31 0 16,0 0 0-16,-6 0 1 0,-6-2 0 16,12 13 1-16,0 10 6 15,12 12 1 1,10 11-5-16,-12 3 1 0,-1 6-6 15,-6 2 0-15,-3 6 0 16,-3-12 1 0,-5 1-4-16,3-16 0 0,-1-12-5 15,3-3 0-15,-3-10-6 16,6-9 1-16,0-11-25 0,9-11 0 16,4-11 27-16,2 5 1 15,-2-3 19-15,11 6 1 16,10-3 12-16,-6 12 1 15,-6 1-15-15,-4 2 1 16,-5 4-4-16,-2 0 0 16,-3 5-1-16,-8 4 1 0,0 0-4 15,-10 11 1-15,-3 4-1 16,-5 1 0-16,0 5 0 16,-1-1 0-1,-3 0 6-15,4-6 0 0,0-3-4 16,5-3 0-16,6-3-3 15,19-5 0-15,10 0 1 0,0 0 1 32,2 0-2-32,7 6 0 15,4-3-2-15,-3 3 0 16,-3-2-12-16,9-1 1 0,-1-3-29 16,-6-3 1-16,-3 3 5 15</inkml:trace>
  <inkml:trace contextRef="#ctx0" brushRef="#br0" timeOffset="-78267.852">2783 16009 145 0,'-13'13'0'0,"-14"13"2"15,27-26 0-15,14-19-1 0,-4 7 1 16,-1-1-1-16,-9 13 1 16,0 0 2-16,-6 7 1 0,-7 8-5 15,1 1 0-15,-7 3 1 16,5-1 1-16,1 6-2 15,4-2 1 1,1 0-1-16,6-6 0 16,4 1-1-16,9-3 1 15,4 1-5-15,7-8 1 16,11-1-3-16,-2-4 1 16,0-2-2-16,4-2 0 15,2 0-83-15</inkml:trace>
  <inkml:trace contextRef="#ctx0" brushRef="#br0" timeOffset="-77874.497">3266 15817 153 0,'-10'11'0'16,"-6"5"0"-1,7-3 1-15,3-4 0 0,-3 1 1 16,5-1-1-16,-8 7 1 15,1 8-2 1,-6-2 1-16,-7 0 2 16,2 0 0-16,-4 4 4 15,8-8 1-15,5-2-8 0,4-5 1 16,7-7 1-16,2-4 0 0,6 6-1 16,16-6 0-16,9-2-1 31,0-2 0-31,6 4 1 0,-6 6 0 15,0 5 2-15,-11 3 0 16,-3 12-1-16,-12 1 0 16,-10 8-1-16,-12 2 0 15,-10-2 0-15,-6-10 0 16,-7-3-1-16,-1-11 0 16,-3-7-3-16,11-6 0 0,2-5-31 0,9 3 0 15,0-1-52-15</inkml:trace>
  <inkml:trace contextRef="#ctx0" brushRef="#br0" timeOffset="-75223.69">4464 15746 103 0,'0'0'0'15,"0"7"12"-15,0-7 0 16,-17-6-6-16,2-3 1 16,-3 0-1-16,5-6 0 15,0-5 3-15,12-2 0 16,6-5-6-16,8 3 0 15,7-2 4-15,9 6 1 16,8 6-6-16,7 8 0 0,6 8-2 16,-1 11 1-16,6 14-1 15,-11 6 0-15,2 7 2 16,-15 4 0-16,-9 8-2 16,-12 1 1-16,-10 2-1 15,-26 7 0-15,-18 4 1 16,-15-15 0-16,-18-7 0 15,4-22 0-15,-4-14 0 16,5-12 0-16,6-13 0 0,7-6 0 16,8-12-1-16,12-2 1 15,12-1-1-15,12 1 0 16,15 2-1-16,6-3 0 16,12-3-4-16,10 5 0 15,10-3-2-15,12 8 1 16,10 9-43-16,6 0 1 15,6 4 9-15,8-4 1 16,3 4 43-16</inkml:trace>
  <inkml:trace contextRef="#ctx0" brushRef="#br0" timeOffset="-74981.073">5052 15326 151 0,'-11'9'0'15,"-7"6"1"-15,0 1 1 16,-1 6 9-16,1 15 0 0,0 7-5 16,1 11 0-16,4 9-7 15,4 2 0-15,2 2 2 16,7 11 0-16,7 8-1 16,10-17 0-16,5-10 0 15,5-21 0-15,1-17-8 16,3-4 0-16,-4-5-45 15,5-9 1-15,-1-1 18 16</inkml:trace>
  <inkml:trace contextRef="#ctx0" brushRef="#br0" timeOffset="-74718.496">5306 15619 151 0,'3'11'0'16,"3"4"2"-16,-4 3 0 16,1 0 3-16,1 8 1 15,-4 5 8-15,0 4 1 16,0 5-16-16,2 6 1 0,0 5-1 0,-2-3 0 16,0-2 0-16,-2-8 1 15,-4-7-2-15,3-7 0 31,1-5-22-31,2-10 1 16,2-7-29-16,9-12 0 0,0-1 41 0</inkml:trace>
  <inkml:trace contextRef="#ctx0" brushRef="#br0" timeOffset="-74387.005">5564 15614 162 0,'4'12'0'16,"3"12"3"-16,3-2 0 16,2 9-1-16,5 4 0 15,3 4 2-15,-2 3 0 16,-5 2 1-16,6 0 0 16,-1-4-2-16,0-7 0 15,4-6-3-15,-7-5 1 16,1-3 0-16,-1-6 1 15,-2-4 0-15,-2-7 0 16,2-8-1-16,3-9 1 16,-3-14-1-16,2 2 0 15,-6-8 0-15,6 2 0 16,1-2-1-16,3 0 0 16,-1 0-2-16,6 12 1 15,1 3-32-15,-1 5 0 0,0-2-62 16</inkml:trace>
  <inkml:trace contextRef="#ctx0" brushRef="#br0" timeOffset="-74085.993">6225 15570 171 0,'3'13'0'0,"-3"9"3"15,2 5 1-15,0 4-4 16,-2 6 0-16,0 1 2 0,-2 3 1 31,-3 2-3-31,-1 5 1 16,3-2 0-16,-7-11 0 16,1 0-2-16,0-10 1 15,0-3-1-15,5-7 1 16,4-2-30-16,0-8 0 15,0 1-16-15,6-12 0 0,1 4 37 16</inkml:trace>
  <inkml:trace contextRef="#ctx0" brushRef="#br0" timeOffset="-73769.016">6386 15383 139 0,'19'9'0'0,"4"6"3"15,7 5 0-15,6 4 0 16,-3 1 1-16,6 3 1 16,0 10 0-16,1 6 1 15,-5 7 0-15,-4 6-1 0,-15 0 0 16,-8 0 1-16,-8-2 0 15,-9 5-5-15,-12 6 0 16,-8 2 0-16,5-19 1 16,2-14-2-16,6-13 1 15,5-5-1-15,-2-8 0 0,7-6-2 16,6-3 0-16,-9-3-71 16,9 3 1-16,0 0 54 15</inkml:trace>
  <inkml:trace contextRef="#ctx0" brushRef="#br0" timeOffset="-73266.061">7340 15420 149 0,'0'0'0'16,"6"16"3"-16,-4-5 0 15,5 2-2-15,-3 0 1 16,3-1 0-16,4 14 0 0,0 5-1 15,-2 10 1-15,0 8 8 16,-1 4 0 0,-5 4-11-16,3-2 0 0,-3 0 4 15,-1-4 0-15,-4-3-4 16,2-13 0-16,0-8 1 0,0-5 0 16,-3-6-11-16,1-5 0 15,0 0-107-15</inkml:trace>
  <inkml:trace contextRef="#ctx0" brushRef="#br0" timeOffset="-73014.155">7670 15648 158 0,'-7'21'0'16,"-4"13"1"-1,4-26 1-15,-1-12 0 16,-8 2 0-16,-8 0-1 0,-14 6 1 16,-12 5 5-16,-3 4 0 15,-6 0-9-15,4-2 1 16,0 0 0-16,11-6 0 0,9 1-4 16,9-2 1-16,1 3-118 15</inkml:trace>
  <inkml:trace contextRef="#ctx0" brushRef="#br0" timeOffset="-72813.685">7696 15782 116 0,'0'13'0'0,"0"5"8"0,-2 1 1 15,0-3-6-15,-7-1 1 16,0 1-4-16,-2-7 0 16,4 1-31-16,3-1 0 15,-3-2-16-15</inkml:trace>
  <inkml:trace contextRef="#ctx0" brushRef="#br0" timeOffset="-72613.749">7652 15425 102 0,'0'16'0'15,"0"10"-37"-15,2-11 1 16,0-2 27-16</inkml:trace>
  <inkml:trace contextRef="#ctx0" brushRef="#br0" timeOffset="-71865.849">7815 15694 122 0,'4'11'0'15,"3"4"1"-15,4 3 0 16,6 12 1-16,-4-7 0 15,-2 7 5-15,-2-7 1 16,-4-4-5-16,3-1 0 0,-6-7-1 16,-1-5 0-16,1 1 5 15,-2-7 0-15,0 0-6 16,0-13 0-16,-2-9 1 16,2-4 0-16,-1-7-3 15,2 8 1-15,3-1 0 0,0 12 1 16,1 1-1-16,10 5 1 15,3 12-1-15,4 5 0 16,-1 13 1-16,-3-3 1 0,-2 3-2 16,-3-4 0-16,-2-5 0 15,-3-2 0-15,-5-4 1 16,-3-7 0-16,0 0-1 0,-3-9 0 16,-3-10 1-16,2 3 0 15,1-8-1-15,3 6 0 16,0-2 0-16,3 0 0 15,5-2 0-15,1 5 0 16,2 8 0-16,11 14 0 31,4 8 0-31,1 4 1 16,1 1-1-16,-3 0 0 0,-1 3 1 16,-5-7 1-16,-3 3-1 15,8-5 1-15,-2-1-2 16,2-5 0-16,0-2 4 15,1-8 1-15,3-5-5 16,-3 1 0-16,-3-2 0 0,1-3 0 16,-3-7 1-16,-6-1 0 15,-3-1-2-15,-1 0 0 16,-10 0 2-16,-6 0 1 16,-9 0-2-16,-1 11 0 15,-4 6-4-15,-1 10 1 31,-1 10 3-31,4 11 1 0,0 9-1 0,7-2 1 16,5 1-1 0,12 3 0-16,8-2 2 15,10-6 0-15,2-1-3 0,-2-10 1 16,0 0 0-16,1-7 1 16,-4-5-1-16,-3-1 0 15,-5-5-1-15,-2-5 1 0,-4-1-15 16,4-1 0-1,0 3-104-15</inkml:trace>
  <inkml:trace contextRef="#ctx0" brushRef="#br0" timeOffset="-71602.147">9032 15980 179 0,'-8'0'0'15,"-4"-2"0"-15,4 2 0 16,3 0-2-16,5 0 1 0,-8-2-81 15,8 2 0-15,0 0 97 16</inkml:trace>
  <inkml:trace contextRef="#ctx0" brushRef="#br0" timeOffset="-58150.696">646 17372 138 0,'0'0'5'0,"0"0"1"0,-4 28 10 15,2-8 1-15,-5 7-14 0,1 8 1 16,1 5-1-16,1 6 0 31,1 11 0-31,3 0 0 0,3 5-2 0,6-3 1 31,4-3-1-31,0 1 1 16,-2-4-1-16,2-11 0 16,0-3-1-16,-4-8 0 0,0-9 0 15,-13-13 0-15,-5-3 0 16,4-6 0-16,-4-2-6 0,9 2 1 0,-13-9-17 31,13 9 0-31,0 0-85 0</inkml:trace>
  <inkml:trace contextRef="#ctx0" brushRef="#br0" timeOffset="-57792.614">1042 17293 155 0,'0'0'1'16,"-13"8"0"-16,-5 3 0 16,3 2 1-16,-7 7 6 15,0-2 0-15,-9 0 0 16,-11 1 1-1,-15-7-9-15,2 1 1 16,-4 2-1-16,10 1 0 0,3 1 0 0,11 1 0 16,7 1-2-16,10-1 0 15,9 4-42-15,5-4 1 16,4-1-20-16</inkml:trace>
  <inkml:trace contextRef="#ctx0" brushRef="#br0" timeOffset="-57569.385">980 17678 168 0,'-6'0'3'0,"-16"9"1"31,-15 10-4-31,-8-3 0 16,-12 6 2-16,7-4 1 15,1-1-3-15,6-6 0 16,9 0-9-16,6-6 1 16,6-1-36-16,7-2 1 15,3-2 0-15</inkml:trace>
  <inkml:trace contextRef="#ctx0" brushRef="#br0" timeOffset="-56950.371">1049 17709 161 0,'-16'4'0'0,"16"-4"0"15,9-4 0-15,8 10 0 16,6 1 2-16,3 11 0 0,2 4-1 16,-1 6 1-16,1 3-2 15,-12-5 1-15,-7 1-1 16,-9-1 0-16,-9-1 0 16,-11-10 0-1,-8-2 6-15,1-8 0 16,-4-7-6-16,-2-5 1 15,-2-4-1-15,7-2 1 16,6-3-2-16,4 3 1 16,9-2-3-16,5-1 1 15,11 1-2-15,8-3 0 16,7-2-2-16,11-2 0 0,11 3 5 0,-7 5 1 31,1-3-1-31,-5 8 1 0,-1 9 0 16,3 4 0-16,-6 1 0 0,-3 8 1 15,-12 2-1-15,8 1 0 16,0 6 0-16,-3-3 0 31,-7-3 0-31,1-3 1 0,-7-4-1 0,-6-9 1 16,0 9 6-16,0-9 1 16,0 0-8-16,0-9 0 15,0-7 6-15,3-3 0 16,3-6-7-16,7 3 0 0,1 0-1 31,9-6 1-31,8 3-14 0,5 3 0 16,1 3-42-16,7 10 1 15,0 0 46-15</inkml:trace>
  <inkml:trace contextRef="#ctx0" brushRef="#br0" timeOffset="-56486.751">2064 17691 126 0,'0'0'7'0,"13"-13"1"15,5-9-5-15,-5 7 1 0,-2 3-2 16,-4 2 1-16,-1 3-2 0,-3 2 0 16,-3-3 0-1,-3-1 1-15,-3 0-1 0,-3 5 1 16,-4 8-2-16,-5-4 1 15,-4 7 0-15,0 12 0 16,4 8 8-16,5 1 1 16,7 5-11-1,6-6 0-15,6 0 3 0,10-1 0 16,6-4-2-16,6-7 0 16,5-6-8-16,2-5 1 15,5-8-20-15,-3-2 0 16,-2-3-14-16,10 0 1 15,-1 0 27-15</inkml:trace>
  <inkml:trace contextRef="#ctx0" brushRef="#br0" timeOffset="-56134.171">2482 17550 140 0,'-3'13'0'16,"-3"12"4"-16,-3-23 0 0,-9-11 5 16,5 9 0-16,0 4-6 15,0 8 0-15,-2 3-3 16,2 7 0-1,4 13 2-15,0-4 0 16,0 0-1-16,9 0 1 16,0 0-2-16,5-9 0 0,3-9 4 0,3-7 0 15,2-6-6-15,-1-6 0 16,3-3 4-16,-2-4 0 16,-6-3-3-1,3-6 1-15,-5-6 0 0,-5 6 0 16,-4 0-3-1,3 4 0-15,-7 5 3 16,8 13 1-16,0 0-2 16,13 13 1-16,9 9 0 15,-4-4 0-15,6 4-2 0,-2-9 1 16,0 2-6-16,0-8 0 0,0-1-27 16,-7-6 0-1,0 0-5-15,-3-10 0 16,1 1 39-16</inkml:trace>
  <inkml:trace contextRef="#ctx0" brushRef="#br0" timeOffset="-55918.77">2761 17506 145 0,'0'16'0'15,"0"12"2"-15,-4-19 0 16,4-2 2-16,0-7 1 0,-14 6 3 0,3 7 0 16,0 1-8-16,-2 8 0 15,-2 8 2-15,4-3 1 16,0 1-1-16,4-3 0 31,5-3-3-31,4 0 1 16,11-7 3-16,5-2 0 15,10-4-7-15,1-6 0 0,8-6-30 16,-6-6 1-16,2 3-40 0</inkml:trace>
  <inkml:trace contextRef="#ctx0" brushRef="#br0" timeOffset="-55570.345">2928 17222 164 0,'0'13'0'0,"0"9"0"16,2 3 0-16,5 8 0 16,2 2 0-1,1 5 0-15,-5 1 1 0,2-1 9 16,3-1 1-1,-1-3-12-15,0 3 0 16,4-5 1-16,-8-10 1 16,1-5-2-16,-3-7 0 15,1-8 2-15,2-8 1 16,3-5-2-16,0-4 1 0,4 2 2 0,1-1 0 31,8-1-2-31,4 9 0 16,2 11-1-16,-3 4 0 15,-1 6-3-15,-2 1 0 16,-3 4-1-16,-1 0 1 16,-5 0-8-16,-4-4 1 15,4-1-105-15</inkml:trace>
  <inkml:trace contextRef="#ctx0" brushRef="#br0" timeOffset="-55248.774">3730 17068 159 0,'-4'13'0'15,"2"9"0"-15,2 4 1 16,2 10-1-16,-2 8 1 16,0 6 2-16,-2 1 0 15,0 2-3-15,4-4 0 16,0 5 0-16,2-7 1 16,-1-1-2-16,3-11 0 15,-2-8-22-15,5-1 1 16,0-4-60-16</inkml:trace>
  <inkml:trace contextRef="#ctx0" brushRef="#br0" timeOffset="-54387.216">3932 17438 128 0,'-8'6'0'0,"-6"10"4"15,34-16 1-15,18-7 3 16,-1 7 0-16,3 0-2 15,-5 7 1-15,-4 6-7 16,-12 5 0-16,-10 6 1 16,-16-2 0-16,-12 4-1 15,-8-8 0-15,-17 0 1 16,1-9 0-16,-6-5-2 16,9-4 1-16,8 0 0 0,7 0 0 15,10-2-2-15,6-5 0 16,9-6 1-16,18-5 0 15,13-4-2-15,1 7 1 16,1-1 2-16,7 3 0 16,8 0 0-16,-3 4 0 15,1 3-1-15,-5 3 1 16,-6 1 0-16,-6 0 1 16,-3 2-1-16,-4 4 1 15,-4 5-1-15,-5 4 1 16,-4 0 2-16,-4 1 0 15,-5-1-2-15,-5 0 0 16,-13 0-1-16,-4-4 0 16,-6-4 2-16,-1-5 0 15,-1 0-2-15,3-5 0 0,5-1 1 16,4-5 0-16,8-3-2 0,10 1 1 16,10-2-2-1,4-1 0-15,8 3-15 0,0-2 0 16,2-1 10-1,4 3 0-15,6-2 7 16,-1 10 0-16,2-3 8 16,-7 5 1-16,-2 3-2 15,-8 3 0-15,-3 7-3 0,-6 8 0 16,-2 4 1-16,-5 4 0 0,2 5-2 31,-1 3 1-31,-3 3-3 0,6-2 1 16,-6 5-1-16,5-5 0 15,3 2 0-15,-5-3 0 16,-1-4 0-16,-2-10 1 16,-4-4 1-16,4-16 1 15,-11 0-6-15,4-16 1 16,2-8 2-16,5-14 0 16,3-6-1-16,6-2 0 15,2-4 0-15,6 3 0 16,5 6 2-16,-4 7 0 15,-3 12-2-15,7 3 0 16,4 14 1-16,-2 14 1 16,1 15-3-16,-10 5 1 15,-2 8 0-15,-11-6 0 0,-10 4 1 16,-5-13 0-16,-9-4-1 16,-13-11 0-16,-7-8-10 15,-2-9 1-15,-2 5-122 16</inkml:trace>
  <inkml:trace contextRef="#ctx0" brushRef="#br0" timeOffset="-53603.811">5152 17323 93 0,'0'0'0'0,"5"5"2"16,-5-5 0-16,0 0 10 16,6 9 0-16,1 10-10 0,4 6 0 15,2 14 1-15,0-6 1 31,-4 2 0-31,0-4 0 16,0 0 0-16,-2-9 1 0,1-9 0 0,-8-13 1 16,0 0-5-16,0-10 1 15,0-6-1-15,3-12 1 32,5-6 1-32,6-1 0 15,1-2-4-15,5 2 1 0,4 4-10 0,4 7 0 16,3 4-52-16,-4 6 0 15,1-3 61-15</inkml:trace>
  <inkml:trace contextRef="#ctx0" brushRef="#br0" timeOffset="-53270.557">5575 17359 115 0,'-3'8'0'0,"-3"6"1"16,2 5 1-16,-3 3 7 0,5 0 1 15,-3 3-6-15,3 3 0 16,2 3-1-16,0-4 1 15,2-5 0-15,3-2 0 16,-3-7 2-16,5-7 0 0,3-10-6 0,4-5 0 31,12-9 1-31,-8-4 0 16,1-4-1-16,-5 2 0 16,-4-5-1-16,-3 1 1 15,-7-6 0-15,4 10 1 16,-8 4-2-16,4 5 1 15,0 6 0-15,0 9 1 0,0 9-1 16,4 6 0 0,-1 7 0-16,5 0 0 0,3 9 0 0,-2-6 1 15,2 1-2-15,-2-8 0 16,0-3-25-16,-2-8 1 16,3-1-57-16</inkml:trace>
  <inkml:trace contextRef="#ctx0" brushRef="#br0" timeOffset="-53234.19">5816 17425 37 0,'0'0'0'16,"0"0"-24"-1</inkml:trace>
  <inkml:trace contextRef="#ctx0" brushRef="#br0" timeOffset="-52965.936">5823 17315 126 0,'-2'10'0'0,"-3"10"5"16,5-11 0-16,3-7-1 15,7 7 0-15,-1-2-1 16,4 8 0-16,5 5-1 0,-5-2 1 16,-4 8-2-16,-5-2 0 15,-3-2 7-15,3-4 0 16,-8-5-7-16,4-13 1 15,-1 7-2-15,1-14 0 16,0-11 0-16,5-4 0 16,4-6 1-16,4-1 0 15,5-4 2-15,-3 7 0 16,0 4 0-16,5 13 1 0,7 9-4 0,-3 9 0 16,2 13 2-16,-2 6 0 15,-2 12-3-15,-6-5 1 16,-6 0 0-16,-7-8 0 31,-3-5-12-31,-7-13 0 16,1 4-109-16</inkml:trace>
  <inkml:trace contextRef="#ctx0" brushRef="#br0" timeOffset="-52435.573">6777 16841 131 0,'0'0'0'0,"0"0"4"0,0 0 1 32,6 38 3-32,-6-8 0 15,1 5-7-15,1 12 0 16,0 6 9-16,-2 6 1 15,0 3-11-15,-5 0 1 0,-3-1-1 16,-3-12 1 0,-2 1-1-16,0-12 0 0,4-7-19 15,4-5 1-15,-4-2-82 16</inkml:trace>
  <inkml:trace contextRef="#ctx0" brushRef="#br0" timeOffset="-51949.824">7337 16978 163 0,'-13'9'0'16,"-6"8"0"-16,19-17 0 15,19 0 0-15,-12 0 0 16,-1 0 0-16,-16 2 0 15,-12 1 0-15,-5 7 1 16,-12 2-1-16,-1-2 1 0,-6 2-1 0,4 1 0 16,0 2 2-16,7 1 0 15,5 6 5-15,8-7 0 32,6 1-5-32,9-1 0 0,7 5-2 15,5 2 0-15,8 2 4 0,0 2 0 16,5 1-3-16,-3 8 1 15,1 2-1-15,-1-3 1 16,-2 5-2-16,-4-2 1 16,-5 3 0-16,-1-9 0 15,-3-5-1-15,0-4 1 16,0-8-1-16,0-3 1 16,0-5 0-16,0-6 1 15,0 0-2-15,8-6 1 0,3-5-1 16,3 0 1-16,8-2-1 15,2 6 0 1,7 5-1-16,-3-1 1 16,-2-1-27-16,1 8 0 15,1-4-80-15</inkml:trace>
  <inkml:trace contextRef="#ctx0" brushRef="#br0" timeOffset="-51745.435">7228 17367 144 0,'0'0'3'0,"-18"1"0"16,-13 3-2-16,1 2 1 15,3 3 2-15,-2-2 0 16,-4 2-4-16,9 0 1 16,5 1-2-16,5 2 1 15,4 1-60-15,7-4 0 31,-5 1 48-31</inkml:trace>
  <inkml:trace contextRef="#ctx0" brushRef="#br0" timeOffset="-51513.7">7458 16810 167 0,'5'16'0'0,"8"8"0"0,-4 7 1 16,-3 10-1-16,-1 6 0 15,-1 10 0-15,1 2 0 16,3 3 0-16,-3-4 0 16,-1-1-4-16,0-9 1 15,-4-2-114-15</inkml:trace>
  <inkml:trace contextRef="#ctx0" brushRef="#br0" timeOffset="-51457.093">7529 17497 34 0,'0'0'0'15,"0"0"-22"-15</inkml:trace>
  <inkml:trace contextRef="#ctx0" brushRef="#br0" timeOffset="-51154.571">8250 16810 149 0,'-2'9'0'0,"-1"9"3"16,-1 8 0-16,0 5 7 15,-1 13 1-15,1 9-12 16,-3 4 1-16,1 2 2 0,1-3 1 16,-1-1-3-16,1-3 0 15,-3-7-1-15,5-1 1 16,-6-9-13-16,5-7 0 16,0 1-95-16</inkml:trace>
  <inkml:trace contextRef="#ctx0" brushRef="#br0" timeOffset="-50952.718">8386 17185 160 0,'-13'-3'0'16,"-9"-1"2"-16,-2 0 1 15,-3-1-1-15,-3 5 1 16,-1 7 9-16,-2 4 1 15,0 2-19-15,2 3 0 16,0-1-16-16,9-2 0 16,0 3-73-16</inkml:trace>
  <inkml:trace contextRef="#ctx0" brushRef="#br0" timeOffset="-50736.125">8454 17271 167 0,'-8'4'0'0,"-3"5"0"0,8 4 0 16,1 2 0-16,0 1 0 0,0 2-4 16,-5-1 1-16,0-2-46 15,1-6 0 1,-1-6 29-16,7-3 1 15,0 0 10-15</inkml:trace>
  <inkml:trace contextRef="#ctx0" brushRef="#br0" timeOffset="-49932.443">8557 17315 143 0,'-4'-12'0'0,"-2"-3"0"0,6 15 1 15,4 9 0-15,-2 0 1 16,2-1-1-16,-4-8 1 0,0 0-2 0,0-11 1 16,0-4 0-16,3 2 0 15,3-5 0-15,3-1 0 31,2-1 0-31,2 2 0 0,1 5 0 0,7 13 0 32,1 7-1-32,0 4 1 0,0 2-1 0,-6 7 1 15,-5 1-1-15,-2-5 1 16,-1-3 0-16,-5-4 1 16,-1-3-2-16,-2-6 1 31,0 0-1-31,0 0 0 0,-3-10 1 15,3 10 1 1,-4-11-1-16,4 11 1 0,2-11-2 16,0 2 0-16,-1 4 0 15,5-3 1-15,-1-1-1 16,6 4 0-16,4 1 1 16,7 4 1-16,4 0-1 15,-2 4 0-15,1-1-1 0,-5-1 1 16,2 2 2-16,-1 1 1 15,-3-5-4-15,0 0 0 16,-1 0 2-16,-2-1 1 16,-4-3-6-16,0-5 0 15,-4-4 4-15,-5-9 1 0,-6-4-4 0,0 8 0 16,-1 0 4-16,-8 14 0 16,-3 8-2-16,3 8 0 31,0 7 0-31,6-1 1 15,5 8-5-15,7 1 1 16,1-1 6-16,3-4 1 16,4 0-6-16,9-7 0 15,7-5-31-15,0-4 1 0,-3 3-47 16</inkml:trace>
  <inkml:trace contextRef="#ctx0" brushRef="#br0" timeOffset="-49600.353">9456 17017 140 0,'-13'5'0'16,"-9"1"0"-16,1 7 0 15,-2 5 1-15,-1 4 0 16,-2 4-1-16,4-4 0 16,4-1 3-16,9-6 1 15,-1 2-1 1,10-8 1-16,10 0-1 0,2 0 0 15,12 4-3 1,-4-6 1-16,2-1 5 16,-1 3 1-16,-3 0-1 15,-7 8 0-15,-7 1-7 16,-10 6 1-16,-7-1 0 0,-9-2 0 16,-9-5 0-16,-2 2 0 15,-4-1 4-15,4-6 1 0,4-4-6 16,9-1 0-16,5-3-31 15,4 1 0 1,0-2-54-16</inkml:trace>
  <inkml:trace contextRef="#ctx0" brushRef="#br0" timeOffset="-48031.108">9971 17039 107 0,'0'0'0'16,"6"14"9"-16,-6-14 0 16,-2 10-1-16,2-10 0 15,0 0 7-15,0 0 1 0,5 9-13 16,17 0 0-16,11 4 4 15,11 0 1-15,11 5-8 16,2-9 0-16,6 2 2 16,-3-6 1-1,1-3-3-15,-4-2 0 16,-4-5 0-16,-11 3 1 16,-7-2-9-16,-8 4 1 15,1 0-126-15</inkml:trace>
  <inkml:trace contextRef="#ctx0" brushRef="#br0" timeOffset="-47749.941">10026 17325 162 0,'15'-2'0'0,"9"-2"0"0,-15 4 0 15,-7 6 0-15,-2-6 0 0,5 7 1 16,12-2 0-16,8-1 2 16,12 1 0-16,11-5 0 15,1 0 1-15,6-5-4 16,-2 1 0-16,1 1-1 16,-3-6 1-1,-3-1-10 1,-2 5 0-16,-1-2-101 0</inkml:trace>
  <inkml:trace contextRef="#ctx0" brushRef="#br0" timeOffset="-47371.132">10353 16922 179 0,'9'3'0'16,"5"6"0"-16,8-5 1 15,8 2 1-15,8-6 0 16,8 3-4-16,6-3 1 16,6 6 2-16,1-3 0 15,3 6 0-15,-7 4 1 16,-5 4-1-16,-10 5 1 0,-8 2-2 15,-12 7 0-15,-13 9 3 16,-14 2 1-16,-13 4-1 16,-14 3 1-16,-11-1-1 15,-16 5 0-15,-14 9-2 16,16-12 0-16,4-6-1 16,18-13 1-16,12-9-1 15,5-4 0-15,7-5-15 0,4-4 1 16,-1 0-116-16</inkml:trace>
  <inkml:trace contextRef="#ctx0" brushRef="#br0" timeOffset="-39710.228">11806 16762 95 0,'0'0'0'0,"0"0"5"0,0 0 0 31,0 0 7-31,0 0 1 0,0 0-8 15,0 0 1 1,0 0 2-16,0 0 0 16,0 0-7-16,0 0 1 15,16-33 1-15,6 17 0 0,8 1 4 16,4 8 1-16,7 7-5 16,5 13 0-16,3 14-1 0,-3 8 1 15,0 12 0-15,-11 3 0 31,-8 12-1-31,-12 17 0 16,-10 14-1-16,-32-8 1 0,-28-1-1 0,-22-13 0 16,-22-10 0-16,-11-21 1 15,-13-16-1 1,18-20 0-16,8-26 0 16,24-13 1-16,19-15-2 0,14-16 0 15,14-14 0-15,15-4 0 16,15-6-4-1,9 7 1-15,11 12-12 16,11 18 0-16,9 14-1 0,11 17 1 16,0-1-88-16</inkml:trace>
  <inkml:trace contextRef="#ctx0" brushRef="#br0" timeOffset="-39303.554">12534 16531 113 0,'-7'4'0'0,"-6"2"13"16,2 5 1-16,0 0-9 16,-4 10 1-16,-1 11-3 15,1 8 1-15,-2 8 4 16,3 5 0-16,1 13-1 15,4-4 0-15,3 7-7 16,15 8 0-16,10 11 1 0,-3-20 1 16,1-6-4-16,-1-14 1 15,3-17-4-15,-3 0 0 16,1 4-124-16</inkml:trace>
  <inkml:trace contextRef="#ctx0" brushRef="#br0" timeOffset="-39247.142">12571 17513 34 0,'0'0'0'15,"0"0"-22"-15</inkml:trace>
  <inkml:trace contextRef="#ctx0" brushRef="#br0" timeOffset="-38566.667">12872 16623 137 0,'-4'11'0'16,"-3"5"7"-16,5-3 0 16,0-4 3-16,7 10 1 0,6 3-11 0,-1 13 0 15,1 12 0-15,1 4 1 16,1 6 4-16,0 2 1 16,2 1-8-1,-6-7 1-15,-4-3 2 0,1-10 0 16,-4-5 4-16,-4-8 0 15,-4-6-9 1,-1-7 1-16,-2-1-13 16,3-4 1-16,1 0-46 0,5-9 0 15,0 0 55-15</inkml:trace>
  <inkml:trace contextRef="#ctx0" brushRef="#br0" timeOffset="-37988.741">13499 16606 127 0,'-13'19'0'0,"-9"10"0"0,22-29 0 15,7-7 3-15,-7 7 0 16,0-6 5-16,-11 6 0 31,-5 9 0-31,-12 1 1 16,-10 6-8-16,7-1 0 0,1-2-1 15,-1 3 0-15,-2-1 1 16,6-2 1-16,3-4-2 16,7-2 1-16,4-5 8 15,4 5 0-15,6-1-9 0,1 8 0 16,4 3 0-1,1 5 1-15,5 3 0 16,-1-1 0-16,0 6 2 0,8 3 0 16,3 1-2-16,-7 5 0 15,-2 1 0-15,-3-3 1 0,-2-2-1 16,1-8 1-16,-1-1-2 16,3-8 1-1,0-5 0-15,-1 0 1 0,-2-8-2 16,-4-5 1-16,5 7 0 15,-5-7 0 1,7 2-1-16,3-2 1 16,4 0-1-16,5 0 1 15,1 0-1-15,-2 0 0 16,1 0-2-16,1-2 0 0,2-1-8 0,0-1 0 16,2 4-54-16,-6 0 0 31,-2 0 50-31,-3 0 1 0,0 0-8 0</inkml:trace>
  <inkml:trace contextRef="#ctx0" brushRef="#br0" timeOffset="-37791.572">13470 16934 153 0,'3'13'0'0,"5"5"1"0,-8-18 1 15,-21 4 8-15,-2 0 1 0,-10-2-6 16,-8 1 0-16,-8 5-6 31,6 1 1-31,3 2 0 0,3 0 0 16,4-2-2-16,10-4 1 15,4-1-10 1,8-2 0-16,8-2-43 0,12-2 0 16,0-2 31-16</inkml:trace>
  <inkml:trace contextRef="#ctx0" brushRef="#br0" timeOffset="-37483.638">13704 16530 151 0,'-1'9'0'0,"-3"5"-1"16,2 6 1-16,2 1 2 0,2 10 0 31,3 7 4-31,-3 6 0 16,-2 6 1-16,-2 3 0 0,1 5-6 0,1-4 0 15,1-1-1 1,1 0 0-16,2-6-2 16,-2-10 1-16,-2-8-4 15,2-7 0-15,-2-7-49 16,1-6 0-16,-1-5 40 15,0-4 1-15,0 0-6 16</inkml:trace>
  <inkml:trace contextRef="#ctx0" brushRef="#br0" timeOffset="-37023.274">13903 16579 139 0,'0'0'0'0,"0"0"3"15,0 0 1-15,29 33-1 16,-20-9 0-1,-3 3 12-15,1 1 1 16,2 7-13-16,0-4 0 0,0 0-3 16,4 0 1-16,2 0 2 0,1 4 1 15,1 2-5-15,0-3 1 16,1 5 0-16,-5-12 1 16,-2 1 0-1,-2-10 0-15,-2-5-1 0,-1 0 0 16,-3-4 1-16,1 0 0 15,0-2 0 1,-4-7 0-16,5 6-1 0,6-2 0 16,4-4 0-16,-15 0 1 15,0 0-1-15,0 0 0 16,0 0-15-16,0 0 1 0,0 0-40 16,0 0 1-16,0 0 19 15</inkml:trace>
  <inkml:trace contextRef="#ctx0" brushRef="#br0" timeOffset="-36150.587">13882 16475 109 0,'10'7'0'0,"4"9"3"16,-14-16 0-16,-14-3 3 16,14 3 0-16,-8 5 4 0,10 8 1 15,5 9-7-15,4 4 1 16,2 5 2-16,-4 2 0 16,1 9-5-16,1-2 0 15,1 1-2-15,5 6 0 16,3-1 0-16,-2 3 0 15,3-1 4-15,-3-8 1 16,-1 1-3-16,-8-1 0 16,-6-5-2-16,1-6 0 0,-4-7 0 0,0-7 1 15,0-1-1-15,0-6 0 16,2 1-17-16,-2-9 0 31,0 0-92-31</inkml:trace>
  <inkml:trace contextRef="#ctx0" brushRef="#br0" timeOffset="-35722.839">14147 16573 127 0,'0'11'0'15,"1"10"0"1,1-7 0-16,0 1 3 16,9 11 1-16,6 8 1 15,-1 10 0-15,1 6-1 0,3-3 0 16,4 3 6-16,-4-2 1 16,-4-3-6-16,1-6 1 0,-2-12-2 0,3 1 0 31,2-3-4-31,-5-6 0 15,-4-6 3-15,3-17 0 16,1-5-3-16,2-15 0 0,1-9 0 16,0-4 0-16,-1-7 0 15,1 10 0 1,2 1 1-16,-3 3 0 0,-2 8-2 16,1-2 1-16,1-1-12 15,-1 8 0-15,-1-1-38 16,-4 7 1-1,-4 4 14-15,6-2 1 16,0 3 41-16</inkml:trace>
  <inkml:trace contextRef="#ctx0" brushRef="#br0" timeOffset="-35372.028">14688 16345 88 0,'0'0'0'0,"5"16"2"16,-3-5 1-16,0 5 15 16,0 6 1-16,0 6-12 15,-2 3 1-15,0 8-4 16,0 5 0-16,1 7 1 0,-2 0 0 15,-5 4 0-15,2 2 1 16,1 1-3-16,-3-1 1 16,1 6-1-16,3-10 1 15,2 0-6-15,2-9 1 16,1-6 3-16,-3-10 0 16,-3-10-3-16,-3-2 0 15,-3-6-23-15,2-5 1 16,-1-1-73-16</inkml:trace>
  <inkml:trace contextRef="#ctx0" brushRef="#br0" timeOffset="-34871.758">15434 16535 112 0,'0'0'0'16,"0"0"3"-16,0 0 1 15,0 0 2-15,0 0 1 16,-12 28 1-16,4-7 0 16,1 11-5-16,3-1 1 15,1 7-3-15,1-1 0 16,0 3 0-16,-2-1 0 16,-1-3-2-16,-1-5 0 15,1-1-25-15,1-12 0 0,0 0-14 16,3-5 1-1,-1 0 33-15</inkml:trace>
  <inkml:trace contextRef="#ctx0" brushRef="#br0" timeOffset="-34669.745">15469 16788 157 0,'-5'9'0'16,"-6"4"0"-16,-15-13 1 15,-11-13 3-15,10 7 0 16,-1-1-4-16,3-2 1 16,1 3-1-16,-15 3 0 0,-10 3-66 0,5 3 0 15,0 1 60-15</inkml:trace>
  <inkml:trace contextRef="#ctx0" brushRef="#br0" timeOffset="-33997.599">15902 16328 101 0,'0'9'0'0,"0"4"10"0,4 9 1 16,1 9-4-16,5 8 1 15,1 1-5 1,0 8 1-16,1 3 0 0,-2 0 1 16,-1 4-4-16,-5-4 0 15,-6-1 2-15,-4-10 0 16,-5 0-5-16,-2-7 1 0,-5-3-25 16,5-8 1-16,4-6-12 15,0 1 0 1,0-3 25-16</inkml:trace>
  <inkml:trace contextRef="#ctx0" brushRef="#br0" timeOffset="-33496.439">16524 16345 145 0,'-7'5'0'16,"-6"8"0"-16,4-6 0 0,2-1 0 0,-6 1 1 16,-6 0-1-16,-5 6 0 15,-7 0 1-15,-4 3 0 16,-7-1 1-16,4 2 0 31,-1-3 0-31,3 3 0 0,1-4 3 16,7-2 0-1,8 0 1-15,7 0 1 16,6 1-6-16,7 1 1 0,7 0-2 16,2 5 1-16,6 10 4 15,3 1 0-15,6-1-5 16,-2 6 0-16,0 1 1 16,-13 2 0-16,-7-1 1 15,13-1 0-15,3 0-2 0,-12 0 0 16,-8-2 1-16,2-4 0 15,-4-3-1 1,-3-8 0-16,-2-5 1 0,1-4 0 16,3-7-1-16,5-2 0 15,-7 4 0-15,7-4 0 16,0 0 0-16,3-6 1 16,5-7-1-16,1 6 0 15,2-4-9-15,18 0 1 16,13 0-36-16,-7 2 1 15,0 0-18-15</inkml:trace>
  <inkml:trace contextRef="#ctx0" brushRef="#br0" timeOffset="-33249.782">16519 16672 173 0,'-8'10'0'0,"-3"6"-1"15,0-7 1 1,0 0-1-16,-7 1 1 0,-6-5 1 16,-16 4 0-16,-12-1-1 0,18 1 1 15,4 0-1-15,3 4 0 16,3 1-1-16,6-5 0 16,3-5-8-16,4 0 0 15,3-1-31-15,-1-3 1 16,0 0-4-1</inkml:trace>
  <inkml:trace contextRef="#ctx0" brushRef="#br0" timeOffset="-32917.409">16724 16291 141 0,'-2'10'0'0,"-1"-1"0"0,-3 9 0 16,-1 4 0-16,12 9 1 16,8 8 2-16,-7 10 1 15,-3 12-2-15,-4 1 0 16,-5 6-1-16,8-6 0 15,3 0 2 1,-14-5 1 0,-9-8-3-16,9-8 1 15,1-12-3-15,6-3 1 0,4-8-34 0,-4-3 1 16,-1-6-1-16,3-9 1 16,0 0 22-1</inkml:trace>
  <inkml:trace contextRef="#ctx0" brushRef="#br0" timeOffset="-32561.431">17192 16425 117 0,'-9'18'0'16,"-6"14"4"-16,10 10 1 15,1 13-1-15,0-2 1 0,1 0-2 16,4 4 1-16,3-4-4 15,2-4 0-15,3-5-1 16,-9-3 0-16,-4-9-33 0,2-8 1 16,0-11 20-1,4-4 1-15,0 0-18 16</inkml:trace>
  <inkml:trace contextRef="#ctx0" brushRef="#br0" timeOffset="-31865.57">17416 16753 116 0,'15'4'0'0,"8"5"1"0,-6 4 0 31,-4 1 2-31,0-1 0 16,-4 7 4-16,-6 0 0 16,-6 2-4-16,-8-1 1 15,-8 1-1-15,-8-11 1 16,-8-8-3-16,-2-6 1 15,-1-10-1-15,8 4 0 0,8-1 0 16,6-1 0 0,5-5-1-16,18-6 1 0,15-4-1 0,8 4 0 15,6-5 0-15,1 12 0 16,0 2 0-16,-6 6 0 16,-5 5 0-16,5 4 0 15,0 7 0-15,-9 4 0 31,-7 7 0-31,-6 0 0 16,-6 2-1-16,-4 0 1 16,-9 4 0-16,3-4 0 15,-4-6 0-15,2-5 1 0,2-1 0 0,7-10 0 16,-10 11-1-16,10-11 0 16,0 0 3-16,4-11 0 15,2-8-3-15,-3 6 1 16,1-1 0-16,0-3 0 15,-1 6 2-15,3 0 0 16,-1 2-3-16,14 13 0 0,8 1 0 16,-10 14 1-16,-6 4 2 15,-2 10 1-15,-5 9-4 16,-6 4 0-16,-4 11 2 16,-5 5 0-16,-4 6-2 15,-8 11 1-15,-9 14-1 16,-1-18 0-1,-1-12 2-15,-5-32 1 16,-3-22-3-16,5-15 0 16,0-10 0-16,12-11 0 15,5-10 1-15,9-5 1 16,7 0-2-16,15 0 1 0,11 5-2 16,4 2 1-16,5 4-5 15,2 3 0-15,2 6-36 0,-2 6 1 31,-2 5 0-31,-5 0 1 16,-1 2 31-16</inkml:trace>
  <inkml:trace contextRef="#ctx0" brushRef="#br0" timeOffset="-31123.196">18040 16279 118 0,'0'9'0'15,"1"7"3"-15,3-1 0 16,2-2 2-16,14 14 1 16,9 6-1-16,-23 9 0 15,-14 11-4-15,1 1 1 16,-6 8-1-16,6-9 1 16,3-2-1-16,2-10 0 15,0-5-2-15,1-10 0 16,-1-1-109-16</inkml:trace>
  <inkml:trace contextRef="#ctx0" brushRef="#br0" timeOffset="-30793.164">18238 16372 127 0,'0'13'0'0,"2"5"5"15,-6 2 0-15,-3 2 0 16,16 8 0-16,7 3-3 16,-1 3 0-16,0 12 0 15,1-4 0-15,2 2-1 16,1-2 0-16,-3-6 0 0,1-9 0 16,-1-7 4-16,-1-11 0 15,0-9-2-15,3-11 0 16,4-15 5-16,-4-7 0 15,1-7-9-15,-6-1 1 16,-2-1 3-16,-4 5 0 16,-2 6-6-16,1 3 1 15,-1 4-19-15,1 6 0 0,-1 5-40 16,1 1 1 0,-1-1 57-16</inkml:trace>
  <inkml:trace contextRef="#ctx0" brushRef="#br0" timeOffset="-30450.61">18751 16277 124 0,'-5'14'0'0,"-2"14"4"16,3 3 1-16,2 13-2 16,-3 4 1-16,-1 7 1 0,-1-2 0 15,-2 2-3-15,3-2 0 16,2 0 5-16,-1-7 0 15,-1-1-7-15,-6-10 0 16,-7 0 0-16,6-13 0 16,2-4-39-16,2-5 1 15,0 0-17-15</inkml:trace>
  <inkml:trace contextRef="#ctx0" brushRef="#br0" timeOffset="-29733.934">18808 15755 43 0,'-2'9'0'15,"-1"6"-1"-15,1-4 1 0,-2-2 2 16,4-9 0-16,0 11 12 16,8 1 1-16,4 10 12 15,5 10 0-15,1 15-26 0,3 12 1 0,2 12 2 16,5 30 0-16,1 18 3 31,-3 2 0-31,0 7 5 0,-14-9 1 16,-6-7-13-16,-4-6 0 15,-8-9 0-15,-7-12 1 16,-9-14 5 0,-9-11 1-16,-9-14-8 0,0-11 0 15,-6-13 0-15,16-9 1 16,12-9-2-16,3-3 1 15,4-1-13-15,4-1 1 16,0-3-100-16</inkml:trace>
  <inkml:trace contextRef="#ctx0" brushRef="#br0" timeOffset="-29234.898">19395 16638 115 0,'0'0'0'0,"0"0"3"16,0 0 0-16,24 22 2 15,-4-10 0-15,6 5 3 16,3-12 1 0,3 1-3-16,-1-2 0 0,0-4-5 15,-5-4 1-15,-2 2-4 16,-4-5 1-1,-4 1-53-15,-3-1 1 16,0 1 30-16</inkml:trace>
  <inkml:trace contextRef="#ctx0" brushRef="#br0" timeOffset="-28974.373">19445 16938 141 0,'9'-5'0'16,"4"-6"3"0,3 14 0-16,3 6 2 0,1-5 0 15,0 0-2-15,8-4 0 16,3-4-2-16,-5 0 1 0,-4 1-6 16,0-6 1-16,-4 3-32 15,-2-3 0-15,-1-4 14 16,-4 8 0-1,0-3-6-15</inkml:trace>
  <inkml:trace contextRef="#ctx0" brushRef="#br0" timeOffset="-28366.216">20375 16520 98 0,'0'0'0'0,"-7"6"6"0,7-19 0 16,3-5 4-16,3-1 1 15,1-1-4-15,13 6 0 16,12-3-4-16,2 13 1 16,7 8 5-16,-1 9 0 15,4 13-9-15,-3 10 0 16,-1 16 1-16,-7 6 0 16,-7 10 2-16,-8 25 1 15,-5 17-4-15,-24-16 0 16,-19 1 0-16,-15-27 1 15,-18-15 5-15,-1-22 0 0,-9-18-6 0,-1-17 0 16,-5-20 1-16,13-9 0 31,8-12 0-31,15-14 1 16,16-11-1-16,12-5 1 0,13-4-1 16,17 4 0-16,14 4-1 15,10 9 0 1,9 8-1-16,-14 20 1 0,-2 10-53 15,1 7 0-15,0-1-2 16</inkml:trace>
  <inkml:trace contextRef="#ctx0" brushRef="#br0" timeOffset="-26633.916">21320 16079 145 0,'-11'16'0'16,"-9"8"0"-1,-2 6 0-15,-6 6 0 16,4 12 0-16,0 5 0 0,4 6 1 0,4 10 4 16,3 17 0-16,6 15-2 0,7-11 0 31,5 1-2-31,4-14 1 0,2-5-2 0,4-12 0 31,3-7-9-31,-7-16 1 16,0-2-98-16</inkml:trace>
  <inkml:trace contextRef="#ctx0" brushRef="#br0" timeOffset="-26268.147">21621 16416 109 0,'0'13'0'16,"0"5"9"-1,0 8 0-15,0 5 2 0,0 9 0 16,-2 10-9 0,0 6 0-16,0 5 3 0,2 1 0 0,0 2-5 15,0-1 0-15,-2-3 0 16,-1-11 0 0,-1-5-25-16,0-5 1 15,1-2-52-15</inkml:trace>
  <inkml:trace contextRef="#ctx0" brushRef="#br0" timeOffset="-25488.595">22153 16559 121 0,'0'0'0'0,"-8"-2"4"16,8 2 0-16,8-5-3 0,-8 5 0 15,13-2 0-15,-6 4 0 16,-2-1 2-16,-5-1 1 16,11 6 1-16,-11-6 0 15,0 0-3-15,0 0 1 16,0 0-2-16,-9-2 1 15,-5-2 6-15,-5 3 1 16,-5 1-9-16,-3 5 1 0,-6 4 0 16,4 0 0-16,1 0 2 0,2 1 0 15,1-1-4-15,4-2 1 16,3-1 1-16,5-3 0 31,6 3 3-31,7-6 0 0,-7 11-4 0,12-2 0 31,6 2 1-31,0 2 0 16,2 3-3-16,-2 3 0 16,0 8 2-16,-4 2 1 15,-1 4-1-15,-3 2 0 16,-1 4 0-16,2-3 1 0,-2-1 0 0,-2-4 0 16,0 0-1-1,-2 0 0-15,0-3 0 0,-2-6 0 16,-1 0 2-16,7-4 0 15,5-1-2-15,4-1 1 16,2-1-1-16,2-2 1 16,1-1 0-1,3-6 0-15,-1 1-1 0,4-5 0 16,2-2 0-16,-4 0 0 16,0-2-3-16,2-1 0 15,0-1-3-15,0 0 1 16,0 4-30-16,-4 0 1 15,-1 0-17-15,-4 0 0 16,0 0 56-16</inkml:trace>
  <inkml:trace contextRef="#ctx0" brushRef="#br0" timeOffset="-25250.568">22204 16832 134 0,'0'0'0'15,"2"16"1"-15,-2-16 1 16,-6 11 3-16,-6-3 0 16,-7-3-2-16,-1 4 0 0,-2 0-2 0,-5 1 0 15,-5 1-1-15,5-6 1 16,-1 4-2-16,6-5 1 16,6 0-11-16,3-3 1 15,2-1-34-15,2 4 0 16,0 2 24-1</inkml:trace>
  <inkml:trace contextRef="#ctx0" brushRef="#br0" timeOffset="-24965.237">22545 16469 133 0,'0'0'0'15,"-7"29"0"-15,2-5 0 0,-5 11 3 16,3 5 0-16,2 10 0 0,1-3 0 16,0 3-1-16,1 1 0 15,1-1 0-15,-2-6 0 16,-2-4-1-16,3-4 0 31,1-1-1-31,2-9 0 16,2-8-42-16,-2-3 1 15,0 1 1-15</inkml:trace>
  <inkml:trace contextRef="#ctx0" brushRef="#br0" timeOffset="-24186.325">22993 16447 128 0,'-9'9'0'0,"-8"4"0"15,12-4 0-15,3-5 6 16,-2 12 1-16,-1 8 1 16,5 13 0-16,2 9-6 15,-2 5 0-15,0 6 0 0,-6 1 0 16,-1 3-1-16,5-8 1 31,2 4-2-31,2-8 1 16,3-1-1-16,-1-12 0 15,1-4-4-15,-1-10 1 16,0-1-114-16</inkml:trace>
  <inkml:trace contextRef="#ctx0" brushRef="#br0" timeOffset="-23850.579">23233 16694 134 0,'0'15'0'0,"0"11"2"16,4 1 0-16,0 6-2 15,-1 4 1-15,-1 9 0 16,6 1 0-16,3 6 2 0,1 0 0 31,3-3 3-31,2-10 0 0,1-5-5 0,2-9 0 31,0-12 2-31,2-10 0 16,2-8 10-16,0-14 0 16,2-13-12-16,1-4 1 15,4-2-2-15,-3 1 0 16,-2-6 0-16,-4 7 0 15,-2 2-1-15,-4 5 0 0,-5 8-12 16,-2 2 1-16,1 0-108 0</inkml:trace>
  <inkml:trace contextRef="#ctx0" brushRef="#br0" timeOffset="-23535.182">23762 16541 142 0,'0'0'0'0,"0"0"0"16,20 22 0-16,-11-2 0 15,-2 3 1-15,-3 29 0 16,-4 16 1-16,-2-3 0 15,-1 3 0-15,-3-5 1 16,-1-7-2-16,-2-6 1 16,-1-6-1-16,3-9 0 15,2-10-2-15,1-7 1 16,2-5-41-16,0-4 1 16,0 1-4-16</inkml:trace>
  <inkml:trace contextRef="#ctx0" brushRef="#br0" timeOffset="-23123.353">24039 16123 101 0,'7'15'0'0,"4"10"0"16,0 4 0-16,0 8-2 15,4 11 1-15,1 7 1 16,3 7 0-16,1 11 8 16,2 19 0-16,0 18 9 15,-2-4 0-15,-3 9-8 16,-8-10 0-16,-7-6-4 0,-8-15 0 15,-5-13-2-15,-13-17 0 16,-5-16 3-16,-8-7 0 16,-9-13-6-16,10-8 1 15,1-7 0-15,7 3 0 16,6-6-1-16,4 3 1 16,5-3-2-16,-2 0 1 15,1 6-40-15,1-4 1 16,0 0-36-16</inkml:trace>
  <inkml:trace contextRef="#ctx0" brushRef="#br0" timeOffset="-20199.591">25006 17740 65 0,'0'0'13'0,"-22"-3"0"16,-15 1-5-16,2-2 1 15,-5 0 1-15,1 8 0 16,-1 2-6-16,-4 1 0 16,-4-2-3-16,-3-5 1 15,-6 4-2 1,-4 2 1-16,-5 1 0 0,-2 6 1 15,4 5-2 1,-20 4 1-16,-10 6-1 0,-3-6 0 16,-4-4 1-16,6 2 0 15,-1-5-1-15,-8-3 1 16,-6 3-1-16,5-2 0 16,0 0 0-16,-1-4 0 0,-4-5 0 15,-6-1 0-15,-3-6 0 16,-4-1 1-1,-3-2-1-15,1-3 0 16,2-2 0-16,-5-3 1 16,-5-3-1-16,10 2 0 0,4 3 0 0,-4 3 1 15,-3 5-1-15,12 4 0 32,6 7 0-32,0-1 0 15,3 3 0-15,2 4 1 16,0 3-1-16,12-5 0 15,5 6 0-15,-3-8 1 16,0-4-1-16,8 3 1 16,6-3-1-16,10 8 0 0,10 0 0 15,0 5 1-15,4 4-1 0,12-5 0 16,12-3 0-16,-2 4 0 16,-1-1 0-16,5-2 0 15,1-8 0-15,-6 2 1 16,-1-5-1-16,5-2 1 15,3-2-1 1,2 0 1-16,3 0-1 0,3 0 1 16,4 3 0-16,-1-3 1 15,-1-3 0-15,4 1 0 0,-1-2-2 16,3-18 0-16,2-9 0 16,-1-4 0-16,1-5 2 15,1-4 0 1,2-6-1-16,2 7 1 15,2-5 0-15,-2-7 0 16,0-11-1-16,0-5 0 16,2-8-2-16,1-15 1 15,1-12 1-15,0 0 1 16,1-6-4-16,-3 8 1 0,-4 8 2 16,-1 5 0-16,-5 12-2 0,6-1 1 15,1 1 0-15,2 7 0 31,1 6 0-31,-2 21 1 0,0 17-1 16,0-14 0-16,0-4 0 16,-2-5 1-16,1-4-1 15,-5-2 0-15,-1 4 3 16,1 5 1-16,1 4-5 16,3 12 0-16,2 6 2 15,2 4 1-15,-1 11-4 16,5 0 1-16,1 2 2 15,4 0 1-15,4 5-3 16,-2-2 0-16,0 3 1 0,7 1 0 16,6-5 1-16,3 3 0 15,4-2-4-15,4 3 0 16,5 1 4-16,4 2 1 16,3 0-5-16,3 0 1 15,-1 0 3-15,4-2 0 16,0-3-2-16,9 1 1 15,6-3 2-15,16-4 0 0,13 1-2 0,-5-1 0 16,-2-1-1-16,7-5 0 16,2 1 1-16,-4-3 1 15,-4 5-1-15,3 5 0 16,1 7 0-16,-3 4 0 16,-1 3 1-16,-5-5 1 31,-2-4-5-31,12 1 0 0,4-3 3 15,-10 6 0 1,-4 0 0-16,9-2 0 16,4-1 0-16,0 8 1 15,0 4-3-15,-2 4 1 0,-2 9 2 16,4 0 0-16,4 4-1 16,-8-4 0-16,-2 2 0 0,3-4 0 15,-1-2-1-15,-5-7 1 16,-6-4 0-16,-4-3 1 15,-3-6-3-15,2 2 1 16,-2-2 1 0,-6-1 0-16,-5 3 0 15,-11 3 0-15,-7-1 1 0,-14-2 0 16,-14 0-2-16,8-2 0 16,-3-1 2-16,6 1 0 15,4 0-2-15,-2 2 1 16,-2 0-1-16,-4 2 1 15,-3 3-1-15,0-1 1 16,-4 2-1-16,-4 1 1 16,-5 2 0-16,-4 2 0 0,2 2-1 15,-4 9 1-15,1 5 0 16,-3 8 0-16,1 5-1 16,-3 4 1-16,6 10 0 15,-1-1 0-15,1 7 0 16,2 24 0-16,2 19-1 0,0-2 1 15,-2 3 0-15,-2-7 0 16,-2-3 0-16,2 1 0 16,1 0 0-16,2-9 0 15,1-9 0-15,2 7 0 16,1 1 0-16,1-10 0 16,-1-4 0-16,5-5 0 0,1-4 0 31,0-10 1-31,-2-10 2 0,-6-9 1 15,3-9-4-15,-6-2 0 16,-2-6 1-16,-1-5 1 16,-3 2-10-16,-5-4 0 15,4 0-113-15</inkml:trace>
  <inkml:trace contextRef="#ctx0" brushRef="#br0" timeOffset="-18806.304">24741 17209 87 0,'0'0'0'16,"0"0"14"-16,0 0 1 16,0 0-8-16,0 0 1 15,22 22 1-15,-3-9 0 16,3 5-3-16,2-5 0 16,3 5-6-16,6-8 1 15,6-3 3-15,-1-2 1 16,1 5-3-16,-1-3 1 15,3-2-2-15,-1 4 1 16,0-1 1-16,1 1 0 16,-1 0-4-16,0 0 1 15,-1 4-6-15,-4-7 1 16,-6 1-75-16,-7-5 1 16,-2 1 92-16</inkml:trace>
  <inkml:trace contextRef="#ctx0" brushRef="#br0" timeOffset="-7020.006">25528 17213 84 0,'-11'5'0'0,"-5"3"8"16,16-8 1-16,0 0 3 16,4 5 0-16,1 8-7 15,1 5 1-15,-3 4-4 0,3 8 0 16,-3 2-1-16,3 3 1 16,1 2 0-16,-1-4 1 15,-1 0-1-15,-1-7 0 16,-4-5 0-16,2-6 0 15,-2-6-1-15,3-20 1 16,3-14 3-16,1-6 0 16,4-10 4-16,4 6 1 15,1-5-11-15,5 9 1 16,1 0-3-16,9 5 0 16,6 8-15-16,-1 12 0 15,1-1-83-15</inkml:trace>
  <inkml:trace contextRef="#ctx0" brushRef="#br0" timeOffset="-6829.893">26004 17279 126 0,'0'13'0'0,"-2"7"0"15,2 5 0-15,0 10 0 16,-2-4 0-16,0 6-35 16,2-4 1-16,0 0 3 15</inkml:trace>
  <inkml:trace contextRef="#ctx0" brushRef="#br0" timeOffset="-6703.763">26092 17094 61 0,'-10'16'0'16,"1"-1"-42"-16</inkml:trace>
  <inkml:trace contextRef="#ctx0" brushRef="#br0" timeOffset="-6165.139">26244 17297 115 0,'-6'9'0'15,"-1"4"1"-15,-2 3 0 32,-2 5-1-32,0-1 0 15,0-2 1-15,0 0 0 16,-4 1-1-16,8-3 0 0,1-1 3 15,6-2 0-15,6 0 6 0,7 1 0 16,5-1-5-16,4-4 0 16,0-5-2-16,0-4 0 15,-4 0 3-15,-1-9 1 16,-6-6-6-16,-6-5 0 16,-3-2 0-16,-2 0 0 15,-2 4 0-15,1 5 0 16,-3 4 0-16,4 9 0 15,4 9 0-15,5 11 0 16,5 11 0-16,3 9 0 16,1 10 3-16,1 3 0 15,1 9-3-15,-9-5 0 0,-7 0 0 16,-10-8 0-16,-9 1 4 16,-8-16 1-16,-5-2-5 15,0-10 0-15,-1-10 0 16,3-6 0-1,3-6 0-15,6-15 0 16,6-14 2-16,15-2 1 0,9-4-5 0,9 2 0 16,9-2 0-16,5 8 0 15,8 1-23-15,1 4 1 16,-1 0-63-16</inkml:trace>
  <inkml:trace contextRef="#ctx0" brushRef="#br0" timeOffset="-5734.873">26552 16804 137 0,'0'0'0'0,"-2"19"0"0,-1 12 2 16,-1 9 0-16,-2 10-2 15,6 10 1 1,6 8-1-16,-4-6 0 16,0 0 1-16,1-5 1 15,3 0-2-15,-3-11 1 16,7-8 0-16,-5-7 0 16,-1-9 0-16,3-7 1 15,-5-2-1-15,-2-13 0 16,9 0 0-16,-3-19 0 15,-1-12 0-15,1 6 0 16,-1-7-1-16,12 9 1 0,3-3-1 0,0 13 1 31,2 10-1-31,-2 14 1 0,4 9-1 0,-2 2 0 16,-2 7 1-16,-3-2 0 16,-6 5-3-16,0-10 0 15,-2 0-48-15,0-6 0 16,-2-5 46-1,8-16 1-15,-2-1-31 16</inkml:trace>
  <inkml:trace contextRef="#ctx0" brushRef="#br0" timeOffset="-5521.79">27014 16810 126 0,'6'5'0'16,"-2"12"2"-16,5 8 1 15,0 8 0-15,-5 11 1 16,-3 9-3-16,-1 1 0 16,0 8 2-16,2-2 0 15,0-1-3-15,0-2 1 16,0-8-1-16,1-5 1 16,-3-4-14-16,2-8 1 15,0-1-74-15</inkml:trace>
  <inkml:trace contextRef="#ctx0" brushRef="#br0" timeOffset="-5332.608">27277 17103 138 0,'-15'7'0'0,"-3"2"1"15,-15-5 0-15,-9-2 1 16,-4 11 0-16,-6 5 0 15,-5 4 0-15,-7 5-4 16,6-1 1-16,1 0-45 16,14-8 0-16,1 4 21 0</inkml:trace>
  <inkml:trace contextRef="#ctx0" brushRef="#br0" timeOffset="-2671.429">27902 17097 69 0,'0'0'0'0,"-33"15"20"16,33-15 0-16,13 13-11 0,-4-4 0 16,1 4-1-16,1 5 0 15,0 4-5-15,-2 4 1 16,0 5-1-16,-4 4 0 16,-1 1 0-16,2 5 1 15,1-3-3-15,-5-7 0 16,3 0-1-16,-3-9 1 15,0-3 2-15,-2-10 0 16,0-2-3-16,0-18 0 16,-2-16 0-16,4-4 1 15,3-10-1-15,3-3 0 16,8-3 4-16,-5 6 0 0,6 5-5 16,10 10 0-16,8 8 2 15,-5 12 1-15,1 12-3 16,-4 7 1-1,3 10 2-15,-7-1 0 16,1 10-4-16,-7-3 0 16,-8 2 3-16,0-5 1 0,-2-6-10 0,-5 0 1 15,2-5-51-15,-2-6 1 16,0 4 34-16</inkml:trace>
  <inkml:trace contextRef="#ctx0" brushRef="#br0" timeOffset="-2358.728">28524 17185 100 0,'8'0'0'16,"8"0"5"-16,4 6 0 16,6-1 7-16,-2 8 1 15,-2 4-10-15,-4 1 0 16,1 0-3-16,-12 2 0 15,-5 1 2-15,-15-5 0 16,-13 2-2-16,-7-9 1 16,-7-1 0-16,3-8 0 15,0-4 0-15,12 0 0 16,1-1 0-16,6-1 0 16,5-1-2-16,7-2 1 0,3-7-19 0,12-3 1 15,7 1 3-15,3 1 0 16,-1-1-41-16</inkml:trace>
  <inkml:trace contextRef="#ctx0" brushRef="#br0" timeOffset="-2294.358">28590 17160 42 0,'8'3'0'16,"-1"-1"-28"-16</inkml:trace>
  <inkml:trace contextRef="#ctx0" brushRef="#br0" timeOffset="-1965.946">28667 17156 93 0,'0'0'0'15,"6"13"10"1,-2-4 1-16,3 7-5 16,-2-1 0-16,1 5-4 0,-2 0 1 15,-1 2-3-15,3 4 1 16,1 2 4-1,4-3 1-15,6 3-1 16,-3-12 1-16,-1-1-5 0,4-6 0 16,-1-5 4-16,-3-8 0 15,0-7-5-15,2-6 0 0,-4-1 1 16,-2 0 0-16,0-1-1 16,6 7 0-1,3 4 0-15,0 8 1 16,2 4-1-16,-1 12 1 15,-1 8-1-15,2 4 0 16,0 5 0-16,1-6 0 16,1 4 1-16,-4-7 1 15,2-7-2-15,0-17 0 16,8-6 0-16,-2-10 1 0,5-10 2 0,-7-7 0 16,3-11-4-16,-7 6 0 31,-1 1 2-31,-5 6 1 0,-1 3-5 15,-4 6 0 1,1 6-38-16,-5 7 1 16,-1-4-17-16</inkml:trace>
</inkml:ink>
</file>

<file path=ppt/ink/ink8.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8-05-19T15:08:24.365"/>
    </inkml:context>
    <inkml:brush xml:id="br0">
      <inkml:brushProperty name="width" value="0.05292" units="cm"/>
      <inkml:brushProperty name="height" value="0.05292" units="cm"/>
      <inkml:brushProperty name="color" value="#FF0000"/>
    </inkml:brush>
  </inkml:definitions>
  <inkml:trace contextRef="#ctx0" brushRef="#br0">26394 5361 38 0,'-9'0'0'31,"-7"0"8"-31,3-1 0 16,-4-1 5-16,-5 0 0 15,-11-2-7-15,-3 4 0 16,-8 0-1-16,-10 0 1 16,-6 0-1-16,-17-2 1 0,-15-1-2 15,-38-3 1 1,-30-1 0-16,-1 3 1 0,-14 3-1 16,3 1 1-16,-8 1-4 15,-7 3 0-15,-9 1-1 16,-21-3 1-16,-18-4 0 15,-7-7 0-15,-13-5-2 0,15-3 1 16,7-1 2-16,35 0 1 16,24 1-1-16,19 1 0 15,23 1 0-15,22 6 0 16,24 5 0-16,16 2 1 16,21 2-5-16,8 0 0 15,16 2-4-15,8 7 1 16,1 0-121-16</inkml:trace>
  <inkml:trace contextRef="#ctx0" brushRef="#br0" timeOffset="2492.511">24321 5398 89 0,'0'0'0'16,"4"11"3"-16,0 9 0 16,-1 10 2-16,-1 4 0 15,-2 8-5-15,0 4 1 16,0 4 2-16,-2 1 0 0,-1 4-2 16,-3 0 0-16,-1 2 4 15,3-4 0-15,4 0-3 16,-2-4 1-1,2 1 1-15,-3-6 0 0,-5-2-3 16,5-7 0 0,-3-4 0-16,2-7 0 0,1-4 1 0,-3-4 0 15,-3-3-1-15,2-2 1 16,1-2-1-16,1-1 0 16,5-5 0-16,0-3 1 15,0 0-1-15,9 2 0 16,7 4 0-1,6-3 1-15,8-1-1 16,12 2 0-16,9 1 3 16,4 1 0-16,6 1-4 0,3-1 0 15,4 1 1-15,15 2 1 16,10 2-2-16,-8-2 0 16,-8-1 1-16,-22-7 1 15,-19-1-2-15,-5-1 0 16,-10-1 1-16,-5-2 0 15,-5-1-2-15,-7-6 1 0,-6-4 0 16,-5-2 0 0,-4-3 0-16,-10 2 0 0,-4 0 0 15,-3-4 0-15,-5-4 0 16,8 4 0-16,1 4-1 0,7 5 1 16,6 4 0-16,19 3 1 15,12 6-2-15,5 8 1 16,7 4 0-16,6 5 0 15,4 5 0-15,2 4 0 16,0 3 0-16,-5 0 0 31,-2 4-1-31,-12 2 1 0,-8 2 0 16,-8-3 0-16,-9-1-1 0,-7-2 1 16,-8 1 0-16,2-9 0 15,-3-4-2-15,-10-3 1 16,0 1-122-16</inkml:trace>
  <inkml:trace contextRef="#ctx0" brushRef="#br0" timeOffset="3496.727">25857 6092 98 0,'-6'13'0'0,"-1"9"4"16,7-22 1-1,0 0-2-15,0 0 1 16,0 0-4-16,0 13 1 15,5 7-1-15,1 6 1 16,-1 5 1-16,5 2 0 16,-1 3 1-16,4 3 0 15,0 1 0-15,-2 1 1 16,1 1-1-16,-6-8 1 0,-2-2-4 16,-8-5 0-16,-5-3-39 15,-2-2 0-15,0 0 6 0</inkml:trace>
  <inkml:trace contextRef="#ctx0" brushRef="#br0" timeOffset="3833.143">26303 6030 86 0,'0'0'0'0,"-35"29"5"16,18-23 0-16,1-8-2 0,-12 4 0 15,-7-2-3-15,-7 4 0 16,-9 3 0-16,-8 0 0 15,-5 2 3-15,0-1 0 16,-2-3-3-16,12-3 0 16,3-2 1-16,5-2 1 15,4-3-17-15,11 1 0 16,0 0-39-16</inkml:trace>
  <inkml:trace contextRef="#ctx0" brushRef="#br0" timeOffset="4282.314">26149 6472 68 0,'-8'-13'0'0,"-5"-7"2"16,13 20 0-16,-5 22 2 16,5-10 1-16,0 3-5 0,3-4 0 15,-1 0 0-15,0-2 1 16,0-2 0-16,-2-7 0 15,7 10 1-15,-7-10 0 16,11 0 9-16,-1-8 0 16,-1-3-5-16,4-3 0 15,-1-5-1-15,7-1 1 16,-1 0-5-16,10 0 1 16,3 2-2-16,4 1 1 15,5 4 0-15,0 0 1 16,1 4-2-16,-8 2 0 15,-6 1-60-15,-5 3 1 16,4-1 61-16</inkml:trace>
  <inkml:trace contextRef="#ctx0" brushRef="#br0" timeOffset="5063.592">26618 6486 86 0,'13'-4'0'0,"4"1"1"16,-1-3 1-16,1 1-2 15,3-4 0-15,2 0 0 0,-4-1 0 16,-1 3 0-16,1 0 1 15,-2-1 0-15,-5 1 1 16,-3 2-3-16,-8 5 0 16,-8-10 1-16,-6 10 0 15,-10 4 0-15,0 5 0 16,-2 6-1-16,6 1 0 16,2 3 1-16,9 1 0 15,0 4 2-15,9-1 0 16,0 5 0-16,9-2 1 15,5 1-3-15,5-7 0 16,5-1 0-16,-2-8 0 16,1-4 0-16,5-5 1 15,-1-6-2-15,-1 0 0 16,-4-3-2-16,-3 2 1 16,-5-1 0-16,-1-1 1 0,-4-1-1 15,-3 1 1-15,1-2-1 0,-3 2 0 16,-1-1 1-16,-3 8 1 15,8-11-1-15,-8 11 1 16,9-9-1 0,-9 9 1-16,9-11 0 0,0 6 0 15,0-3 1-15,-1 3 1 0,-3-1 5 32,14 1 1-32,6 1 0 15,-3 0 1-15,-2 1-6 16,3-6 0-16,0-2-2 0,-6-2 0 15,1-2 2-15,-9 2 1 16,1 1-4-16,-7 1 1 16,-6 1-1-16,-3-1 0 15,-9 2 0-15,-7 4 0 16,-9 3 0-16,7 2 1 16,0 4-1-16,2 10 0 15,-1 12 1-15,12-2 0 0,3 1 3 16,14 1 0-16,7 1-2 15,10-1 1 1,9-2-1-16,1-8 1 16,5-3-2-16,3-4 1 15,3-5-4-15,-2 0 1 0,0-1-109 0</inkml:trace>
  <inkml:trace contextRef="#ctx0" brushRef="#br0" timeOffset="5595.387">28126 6360 103 0,'-13'13'0'16,"-5"9"1"-16,9 5 1 15,0 6 0-15,1 0 1 0,3 4-3 16,1-8 1-16,-1 0-82 16</inkml:trace>
  <inkml:trace contextRef="#ctx0" brushRef="#br0" timeOffset="6164.462">28387 6347 53 0,'-13'2'0'15,"-11"3"0"-15,4-1 0 16,2 1 0-16,5-1 0 15,2 2-1-15,1-3 1 16,3-1 9 0,7-2 0-16,-5 4-4 0,10 1 0 0,12 4 0 15,3 4 0-15,2 4 3 0,0-1 0 16,-4 1-5-16,-1 3 0 16,-4 2-2-16,-6 0 1 15,-3 0-1-15,-4-4 1 31,-6-3 0-31,-12-4 1 16,-12-2-3-16,3-4 1 16,3 1-91-16</inkml:trace>
  <inkml:trace contextRef="#ctx0" brushRef="#br0" timeOffset="6597.202">28600 6369 131 0,'-6'7'0'15,"-10"4"1"1,12 2 0-16,2 2-1 0,2 7 0 15,0 3 0 1,2 1 0-16,0 3 0 0,0-5 1 16,-2 0-1-16,0-6 0 15,0-5 0-15,9-7 0 16,0-8 1-16,4-7 0 16,3-10-1-16,-1-3 0 0,3-7 0 15,-1 1 0-15,-3-1 0 16,5 5 1-16,-3 4-1 15,4 9 0-15,2 6 0 16,6 10 0-16,1 8 0 16,-5 2 0-16,-5 5 0 15,-1 0 0 1,-7 2 0-16,-2-2 1 16,-3-2-10-16,-3-3 0 15,-1 0-75-15</inkml:trace>
  <inkml:trace contextRef="#ctx0" brushRef="#br0" timeOffset="6911.678">29148 6193 100 0,'0'20'0'15,"-4"13"0"-15,4-3 0 16,0 1-3-16,8-4 1 16,-3 1-65-16</inkml:trace>
  <inkml:trace contextRef="#ctx0" brushRef="#br0" timeOffset="7550.759">29148 5867 36 0,'-4'11'0'0,"3"6"26"15,-3 3 0 1,0 3-26-16,1 12 0 16,-3 9 1-16,6 0 0 15,-4 6 7-15,4-3 1 0,-1 1 1 16,-3-4 0-16,0-4-6 16,1 4 0-16,1 0-1 0,2-5 1 15,2-5-4-15,-1-6 1 16,-1-4 0-16,2-4 1 15,-2-4-1-15,0-5 1 16,4-3-22-16,-4-8 1 16,0 7-16-16,0-7 0 15,0 0 17-15</inkml:trace>
  <inkml:trace contextRef="#ctx0" brushRef="#br0" timeOffset="7782.104">29442 6259 134 0,'-10'6'0'0,"-2"1"0"16,-20-3 0-1,-13-4 0-15,-1 0 0 16,-8 0 1-16,1 0 0 15,-5 1-4-15,12-1 0 16,-4 0-90-16</inkml:trace>
  <inkml:trace contextRef="#ctx0" brushRef="#br0" timeOffset="7983.545">28774 5807 120 0,'0'16'0'0,"2"13"0"0,1-5 0 15,1 2-87-15</inkml:trace>
  <inkml:trace contextRef="#ctx0" brushRef="#br0" timeOffset="9928.735">26213 6464 77 0,'0'0'0'0,"16"8"3"32,-8 1 1-32,-1 5 2 15,0 6 0-15,2 8 0 16,-1-2 0-16,-5-1-3 16,3 1 1-16,-6 0-4 0,0-5 0 15,-2 0 0-15,-2-5 0 16,4-1 1-16,-1-2 0 15,-1-4-1-15,0-2 0 16,2 0-17-16,0-7 0 16,0 0-38-16</inkml:trace>
  <inkml:trace contextRef="#ctx0" brushRef="#br0" timeOffset="10973.646">30368 6257 83 0,'-26'2'0'16,"-10"2"0"-16,-5 3 0 0,1 2 0 15,0 4 1-15,-1 5 2 16,10-1 0-16,7 1 0 16,8 8 1-16,10 5 10 15,12-2 1-15,16 2-13 0,5-3 0 16,14-1 1-16,-1-5 0 16,4-2-7-1,-4-7 1-15,1 0-90 0</inkml:trace>
  <inkml:trace contextRef="#ctx0" brushRef="#br0" timeOffset="11427.939">30441 5909 116 0,'4'15'0'0,"0"9"0"0,-2 5 0 15,-2 8 0-15,3 7 1 16,-3 5-1-16,0 4 0 31,6 4 0-31,3-6 0 0,4-1 0 0,-4-8 0 16,4-4 0-16,2-8 0 31,-3-7 0-31,5-8 0 0,-2-8 0 0,-1-8 0 16,6-9 1-16,1-2 1 15,1-5-2 1,-4 2 0-16,-5-1-1 0,5 5 1 16,4 2 0-16,0 5 1 0,0 4-1 31,-2 6 0-31,-3 5 0 0,1 3 0 0,-5 5 0 15,-2-3 0 1,-4 1-1-16,-1-5 1 16,1 1-42-16,-1-2 1 15,-1 0 28-15</inkml:trace>
  <inkml:trace contextRef="#ctx0" brushRef="#br0" timeOffset="11905.3">31054 6318 60 0,'-5'11'0'16,"-8"5"0"-16,-9-7 0 0,-6-1 0 0,4 1 1 16,-1 0 0-16,6 0 1 15,1 0 17-15,9 4 1 31,2 2-15-31,1-2 1 16,2-2-3-16,3-2 1 0,2-4-4 16,-1-5 1-16,13-7-1 0,-4 0 0 0,4-4 1 15,-4 0 0-15,6-2-1 16,-8 0 0-16,3 2 1 31,-1 0 0-31,-4 2-1 16,-1 1 0-16,2 3 0 0,-6 5 0 15,9 0 0 1,2 7 0-16,3 8 0 16,-1-2 0-16,0 1 0 0,2 3 0 15,3-1 0-15,-1-1 0 16,1-2 1-16,-3-4 1 16,1-4-2-16,2 1 0 15,3-1 1-15,-5-1 1 16,-1-2-4-16,1 0 1 15,-5 1-60-15,-3-1 1 16,1 0 72-16</inkml:trace>
  <inkml:trace contextRef="#ctx0" brushRef="#br0" timeOffset="12264.74">31265 6308 125 0,'0'11'0'0,"0"10"1"16,0-9 0-16,0 1-1 15,4 2 0-15,-2 1 0 16,-2-1 1-16,0 2-1 16,0-5 0-16,0-2 1 15,0-3 0-15,3-3-1 16,-3-4 0-16,13-15 0 0,-4 0 1 15,4-3-1 1,-2 1 0-16,2-1 0 0,0 3 0 16,2 4 0-16,7 4 0 15,0 5 0-15,-4 6 1 16,-5 7-1-16,5 7 0 16,-3 8 0-16,-2-2 1 15,-4 3-1-15,0-5 1 16,4-2-2-16,-8-5 1 15,-1 0-96-15</inkml:trace>
  <inkml:trace contextRef="#ctx0" brushRef="#br0" timeOffset="12781.343">31779 6283 87 0,'0'0'0'0,"0"13"1"16,-9-8 1-16,-10-1 0 16,-3 1 0-16,-5 3 1 15,5 1 1-15,-6 0-3 16,6 0 1-16,0 2 1 16,8-2 1-16,1-1 1 15,9 1 0-15,6 0-3 16,13 0 1-16,8 2 1 15,7-4 0-15,3-3-2 0,-2-4 0 16,-3-2-1 0,-1-1 0-16,-5-3 1 0,-4 1 0 15,-8 1-2-15,1 9 0 16,-10 6 0-16,9 11 0 16,-3 10 0-16,-2 10 1 15,1 9-1-15,1 6 0 16,-5 7 1-16,-2-4 1 15,-5 1-1-15,-8-12 0 16,-6-5 0-16,-3-11 0 16,-11-9 0-16,2-11 0 0,-5-10 0 0,4-8 1 15,1-12 1-15,13-3 0 16,1-7-3-16,15-3 1 31,4-4 0-31,7-3 0 0,4-1-3 16,9 3 1-16,9 4-33 15,1 3 0 1,-5 1-25-16</inkml:trace>
  <inkml:trace contextRef="#ctx0" brushRef="#br0" timeOffset="12958.464">32030 6382 55 0,'-13'9'0'0,"-5"6"1"0,14-1 1 16,8 1-1-16,0 0 1 15,1-1-1-15,-5-1 0 16,0 0-45-16</inkml:trace>
  <inkml:trace contextRef="#ctx0" brushRef="#br0" timeOffset="13490.309">32206 6391 102 0,'0'7'0'0,"0"8"1"0,6-2 1 16,3 3-2-16,-2-5 1 15,-1 0-1-15,-6-3 1 16,-9-1-1-16,9-7 0 0,-13 0 1 16,11-11 1-16,-2-6-2 15,8-3 0 1,2-4 0-16,10 2 0 0,2-1 0 0,1 4 0 31,5 6 0-31,1 8 1 16,3 9-1-16,-4 5 0 15,5 5 0-15,-1 5 1 16,-5 5-1-16,-1-1 0 16,-3 3 0-16,-6-4 0 15,-4-4-22-15,-4-3 0 16,3 0-20-16</inkml:trace>
  <inkml:trace contextRef="#ctx0" brushRef="#br0" timeOffset="14059.71">32733 6297 1 0,'0'0'30'15,"-13"13"-4"-15,-11 11-25 16,-5-6 0-16,-4-1 0 16,5-2 1-16,3-4 1 0,6 0 1 0,1 0 17 0,9 1 0 31,0 1-16-31,14 2 0 16,8 3-2-16,11-3 1 15,7-2-2-15,4-6 1 16,-2-5 0-16,-2-6 1 15,0-7-1-15,-5-2 0 16,-8-1-3-16,1 1 0 16,-10 0 0-16,0 6 1 15,-4 1-1-15,-1 15 0 16,0 12 0-16,-12 8 0 16,-3 9 0-16,-5 4 0 15,-8 6 0-15,-11-4 0 16,-5-2 0-16,-1-3 0 15,-1-3 0-15,2 1 0 16,3 1 0-16,2-1 0 16,8-2 0-16,1-8 0 15,8-3 0-15,5-6 0 0,2-5 1 16,2-5 1-16,1-7 3 16,3-10 1-16,1-9 2 0,12-4 1 15,1-7-9-15,11-1 0 16,6-3 1-16,10 2 0 15,10 2 1-15,4 1 1 16,3 3-3 0,-3 1 1-16,-1 4-9 0,10-2 1 15,3 0-116-15</inkml:trace>
  <inkml:trace contextRef="#ctx0" brushRef="#br0" timeOffset="15492.343">24151 7201 94 0,'7'7'0'16,"4"6"1"-16,-6 1 0 16,-3 6 6-16,2 4 0 0,-2 6-7 0,0 3 0 31,-1 3 2-31,-1 1 1 0,-1 1-2 0,1-8 0 16,-2-5 2-16,4-6 1 15,-1-7-3-15,1-4 1 16,0-6 1-1,4-12 0-15,-1-10-1 16,3-7 0-16,1-8-1 16,5-2 0-16,3-3 0 15,1 5 1-15,2 4-2 0,2 4 0 16,2 1 0-16,0 11 0 16,2 10 0-16,-1 10 1 15,-1 12-1-15,-3 3 0 16,-3 6 0-16,-7-1 1 15,-4 3-1-15,-3-8 0 16,-2-2 0-16,-2-5 0 0,-6-4 1 16,6-9 0-16,-5 7-1 15,5-7 0-15,-6-16 1 16,10 1 0-16,3-5-1 0,6 2 0 16,0-2 0-16,3 0 0 15,5-1 0-15,1 7 1 16,0 3-1-16,0 5 0 15,-2 6 0 1,0 9 1 0,-2 10 0-16,-3 6 0 15,-2 8 0-15,-4-3 0 0,-5 1-1 16,-1-6 1-16,-3-3-2 16,0-5 0-16,0-6-40 15,0-4 0-15,0 1 1 0</inkml:trace>
  <inkml:trace contextRef="#ctx0" brushRef="#br0" timeOffset="15897.428">24949 7276 110 0,'0'0'0'16,"-2"14"1"-1,-2 10-1-15,4 2 1 16,4 3-1-16,-2-3 0 16,0-1 0-16,-1-3 1 15,3-2-1-15,2 1 0 16,3-3 1-16,4-3 1 16,3-4-1-16,2-6 0 15,4-5 3-15,0-5 0 16,2-5 1-16,0-2 0 15,-2-7-5-15,-4 3 1 16,-1-1-1-16,-4-1 1 16,-6-2 0-16,-3 5 0 15,-4 2-1-15,0 4 0 16,0 4 0-16,0 5 1 16,0 0-1-16,0 11 0 0,5 9 0 15,-1-2 0-15,0 2 0 16,1 0 1-16,1 1-8 15,3-1 0-15,-2 0-84 16</inkml:trace>
  <inkml:trace contextRef="#ctx0" brushRef="#br0" timeOffset="16169.953">25576 7347 72 0,'-18'11'0'16,"-15"6"0"-16,14-10 0 16,5-5 1-16,-8 3 1 15,-4 1-1-15,2 1 0 16,-2 2 12-16,8 4 0 16,5 2 0-16,8 1 0 15,7 1-12-15,3-1 1 16,4-1 0-16,6-2 0 15,11-2-2-15,3-4 0 16,4-2-43-16,6 1 0 16,-1-1 20-16</inkml:trace>
  <inkml:trace contextRef="#ctx0" brushRef="#br0" timeOffset="16578.667">25805 6983 48 0,'0'0'0'0,"0"0"16"16,8 18 1-16,3 13-3 0,0 7 1 16,5 10-14-16,-1 2 0 15,-2 3-1-15,2-2 1 16,1 0 6-16,-3-9 0 15,-2-3-6-15,-4-10 0 16,-1-7-1-16,-3-4 1 16,-1-5 2-16,-2-13 0 15,11 6-3-15,0-15 1 16,2-10 0-16,2-1 1 16,3-4 0-16,-1 6 0 15,-1 2-1-15,4 3 1 16,-1 4-1-16,3 7 0 15,0 7 0-15,-2 10 1 16,-4 9-2-16,3 3 1 16,1 8-1-16,-9-8 1 15,-2-1-1-15,0-6 1 16,-5-3-8-16,0-6 0 0,-1 0-94 0</inkml:trace>
  <inkml:trace contextRef="#ctx0" brushRef="#br0" timeOffset="16884.705">26822 7354 85 0,'0'17'0'15,"2"9"8"-15,-1 1 1 16,3 6-8-16,-2-6 0 16,0-1-1-16,-2-2 0 15,0-4-33-15,2-3 1 16,-2-1 14-16</inkml:trace>
  <inkml:trace contextRef="#ctx0" brushRef="#br0" timeOffset="17046.121">26803 7006 65 0,'4'8'0'15,"5"5"0"-15,0-8 0 16,-3-1-4 0,-6-4 1-16,0 0-36 0</inkml:trace>
  <inkml:trace contextRef="#ctx0" brushRef="#br0" timeOffset="17399.843">27108 7464 86 0,'0'17'0'0,"2"8"0"0,0-1 0 15,-2 2 2-15,2-2 0 16,-2 1-2-16,0-5 0 16,5-3 0-16,-3-8 0 15,0-5 1-15,-2-17 0 0,3-13 4 16,1-5 1-16,-2-5 1 15,7-1 1-15,-2-2-6 16,8 6 0-16,3 2-1 0,4 9 0 16,6 10 1-16,1 8 1 15,1 11-2-15,-3 6 0 16,-1 7-1-16,-2 4 1 16,-6 5-1-16,-3-3 1 15,-4 1-1-15,-2-5 0 31,-4-3-1-31,-3-5 0 0,0 1-94 16</inkml:trace>
  <inkml:trace contextRef="#ctx0" brushRef="#br0" timeOffset="17882.121">28091 7406 84 0,'-9'2'0'16,"-9"3"1"-16,-1-5 0 15,-6-2 0-15,-16-1 1 16,-10-3 3-16,3 6 0 15,-1 6-4-15,10-1 0 16,4 4 0-16,13 2 1 0,4 4 1 0,16 3 1 31,10 2 1-31,8-5 1 0,8-2-1 16,2-6 0-16,7-3-4 16,-4-8 0-1,0-3-1-15,-5-2 1 0,-5-4 0 16,-8 2 0-16,0 0-1 0,-4 2 0 31,-3 3 1-31,-4 6 0 0,7 2-1 16,-5 5 1-16,1 4-1 0,1 4 0 15,2 5 0-15,-3-3 1 16,-1-1-1 0,2 2 0-16,3 4 1 15,-1-5 0-15,-1-1-10 16,12-3 0-16,-3 0-79 15</inkml:trace>
  <inkml:trace contextRef="#ctx0" brushRef="#br0" timeOffset="18300.271">28910 7279 66 0,'-10'8'0'15,"-6"3"5"-15,7-4 0 32,0-2-5-32,-6 5 0 0,-3-1 1 15,-4 2 0-15,-4 0 0 16,-2-2 0-1,4 0 3-15,4-3 0 16,6-1-3-16,3 1 1 0,3-1 2 16,8-5 1-16,6 13 2 15,10-4 0-15,8 4-1 0,7-2 0 16,4 2-3-16,-4 5 0 16,1 4-2-1,-9 4 1-15,-1 3 1 0,-7-3 0 16,-8-3-3-16,-7 1 1 15,-7 0-1-15,-11-11 0 16,-13-6-1-16,3-7 0 0,-3 0-100 0</inkml:trace>
  <inkml:trace contextRef="#ctx0" brushRef="#br0" timeOffset="18512.695">29291 7486 114 0,'-2'11'0'0,"1"8"0"15,-3 4 0-15,-2 9 0 0,3-9 0 16,-1 1-82-16</inkml:trace>
  <inkml:trace contextRef="#ctx0" brushRef="#br0" timeOffset="18686.424">29258 7092 59 0,'2'11'0'0,"0"0"-41"0</inkml:trace>
  <inkml:trace contextRef="#ctx0" brushRef="#br0" timeOffset="19527.882">29467 7495 84 0,'-3'17'0'16,"-1"9"0"-16,0-3 0 16,2 3 0-16,-1 0 0 15,3-1 0-15,0-5 0 16,0-3 0-16,0-8 0 15,0-3 0-15,0-14 1 16,3-10 0-16,1-6 1 16,-2-9 1-16,11 2 1 0,1-4-3 15,-1 6 1-15,6 1 0 16,-3 8 0-16,-1 7-2 16,-2 6 1-16,0 7 1 15,1 7 1-15,1 10-3 0,-2 3 1 16,0 6-1-16,-4-4 0 15,-4 2 0-15,-1-6 0 16,3-3 1-16,2-4 1 16,1-2-2-16,2-6 0 15,3-4 1-15,3-7 0 16,4-6-1-16,-3-1 0 16,5 0 0-16,-4-3 1 0,-2-4-1 0,-3 4 1 15,-6 3-1-15,0 4 0 31,-5 2 0-31,-4 9 0 16,5-8 0-16,-5 8 0 16,-5 8 0-16,-12 5 0 15,-6 5 0-15,-1 2 1 16,-2 2-1-16,4-4 1 0,4 1 1 16,5-3 0-16,4-1 0 15,9 1 1-15,3 3-3 16,12-8 1-16,7-6 2 15,0-5 1-15,9-5-2 16,-3-5 0-16,-1-2-2 0,-1 4 1 16,-4 5 0-16,-2 10 1 15,2 8-2-15,-4 7 0 16,-1 9 0-16,-4 5 1 16,-4 8 0-16,-3 8 0 15,-6 6-1-15,-6 5 0 16,-5 2 0-16,-7-10 1 0,-1-3-1 31,-14-17 0-31,-11-13 0 16,-5-17 0-16,-4-12 1 0,7-10 0 15,5-10 0-15,19-6 1 16,17-8-1-16,10 3 1 16,17-2-1-16,6 3 0 15,10 2 0-15,5 8 1 16,4 3 1-16,1 6 1 15,0 3-12-15,-3 4 1 16,1 0-102-16</inkml:trace>
  <inkml:trace contextRef="#ctx0" brushRef="#br0" timeOffset="19830.267">30163 7070 51 0,'0'0'0'0,"12"46"5"16,-4-15 0-16,-1 8-3 15,0 3 1-15,-1 4 3 16,1 7 0-16,-5 6-5 16,-2-1 0-16,4 4-1 0,-4-10 0 15,0-6-5-15,0-10 1 16,0 1-45 0</inkml:trace>
  <inkml:trace contextRef="#ctx0" brushRef="#br0" timeOffset="20164.555">30306 7686 97 0,'9'-6'0'16,"6"-3"1"-16,7 0 0 16,5-2 3-16,-1-2 1 15,1 0 0-15,-5-3 1 16,-3 0-6-16,-5-3 1 15,-6 1-1-15,-3 1 1 16,-10 1-1-16,-8 5 1 16,-9 5-1-16,-2 6 1 15,-4 4-1-15,3 5 1 16,-3 8 0-16,6 1 0 0,4 2 1 16,9 4 0-16,9 3 3 15,5-1 0-15,14-2-4 16,1-4 0-16,4-3 0 15,3-3 0-15,4-3-5 16,4-3 1-16,-2-1-96 16</inkml:trace>
  <inkml:trace contextRef="#ctx0" brushRef="#br0" timeOffset="20681.535">31311 7384 104 0,'-9'5'0'16,"-11"4"1"-16,7-1 1 16,0 1 2-16,-9 2 0 15,-9 3-4-15,-6-3 0 0,-7-1 0 16,7-7 1-16,6-3-1 16,4-2 1-16,8 1-1 15,5 1 0-15,6 0 4 16,18 9 1-16,12 5 2 15,5 8 1-15,12 10-3 16,-1 2 0 0,2 7-2-16,-5-1 1 0,2 0-4 15,-6-3 1-15,-3-4-1 0,-10-4 1 0,-9-1-1 16,-5-6 0-16,-10-4 0 0,-19-5 1 31,-21-6-1-31,11-5 1 16,2-8-1-16,-2-3 1 15,-2-5-1-15,14 1 0 16,2-2-4-16,12 0 1 16,7 1-57-16,8-1 0 15,3 1 51-15</inkml:trace>
  <inkml:trace contextRef="#ctx0" brushRef="#br0" timeOffset="20981.982">31588 7164 73 0,'-7'13'0'16,"1"7"2"-16,6-20 0 15,0 0-1-15,0 0 1 0,-7 4 1 16,-2 10 0-16,0 8 5 15,-6 11 0-15,-11 11 5 16,12 2 1-16,-1 7-11 16,8-2 1-16,7 4-2 15,-4-3 1-15,-2-3-3 0,1-7 1 16,-2-7-1-16,-3-8 0 16,-4-5-41-16,1-3 0 15,4-1 10-15</inkml:trace>
  <inkml:trace contextRef="#ctx0" brushRef="#br0" timeOffset="21200.168">31729 7494 126 0,'-12'11'0'16,"-7"7"1"-16,4-9 0 15,6-3 0-15,-7-3 0 16,-3-3 1-16,-12-3 0 16,-15-3-2-16,2-1 0 15,-5-1-33-15,3 3 0 16,4-1-6-16</inkml:trace>
  <inkml:trace contextRef="#ctx0" brushRef="#br0" timeOffset="21980.894">31608 7842 56 0,'9'0'0'0,"12"1"16"0,-1-2 1 0,9-1-8 16,1-4 1-16,1 1-3 15,0-4 0-15,0-4-6 16,-9 0 0-16,-7-2 0 0,-6-7 1 31,-5-5-1-31,-17 7 0 16,-11 1-1-16,2 7 1 15,0 2-1-15,7 7 0 16,2 3 0-16,1 9 0 16,1 7 1-16,0-1 0 15,-4 2 0-15,11 5 0 16,2 3-1-16,13 5 1 0,15 1 0 0,7-6 1 31,7-1-1-31,4-7 0 0,6-8 0 0,0-7 0 16,-1-6 0-16,1-9 1 15,-6-7-1-15,-8-2 0 16,-3-2-1-16,-7 4 1 16,-8 2-1-1,1 3 0-15,-10 4 0 16,0 4 0-16,-5 3 0 15,-1 11 0-15,-6 8 0 16,3 13 1-16,-4 12-1 0,4 13 0 0,-2 11 1 16,-1 0 0-16,3 4 0 31,-4-6 0-31,-2 0 0 0,3-14 1 16,-3-11-1-16,3-10 1 15,-1-8-1-15,4-19 0 16,-9-11 1-16,7-15 0 15,-2-13-2-15,10-10 0 16,7-10 0-16,3-7 0 16,2-5 0-16,6-10 1 0,7-5 0 0,1 22 0 31,-5 11-1-31,-5 24 0 16,-9 20 0-16,5 9 0 15,4 11 0-15,-1 5 0 16,-5 6 0-16,2 4 0 15,-3 5 0-15,-8-6 0 16,-1-1 0-16,-10 0 0 16,-5-2 1-16,-15-7 1 15,-11-6-2-15,-5-7 1 0,-10-6-2 16,1-5 0-16,-6-8-51 16,11 1 1-16,-2-1 17 15</inkml:trace>
  <inkml:trace contextRef="#ctx0" brushRef="#br0" timeOffset="22159.729">32680 7961 150 0,'0'0'-42'0,"-32"0"1"16,-17 0 35-16,-34 0-25 16</inkml:trace>
  <inkml:trace contextRef="#ctx0" brushRef="#br0" timeOffset="26278.104">25149 8109 70 0,'-11'17'0'15,"-8"12"11"-15,5-29 0 16,-3-13-8-16,-9 9 0 15,-5 1-3-15,0 6 1 16,-2 5 1-16,0-1 0 16,5 0 0-16,3 3 0 0,3-1-2 15,5 2 1-15,4 3 1 16,4-1 0-16,4 2 3 16,8-2 0-16,7-2-5 15,6 0 1-15,8-2 7 16,5 4 1-1,8 3-8-15,-2 4 0 0,2 6 0 16,-4 1 0 0,-4 6 1-16,-7-5 0 0,-7-3 0 15,-10 5 0-15,-7-1-1 16,-11 0 0-16,-9 1 0 16,-9-7 1-16,-11-4-2 15,2-6 1-15,-4-8-4 0,5 1 0 16,1-3-49-16,10-1 0 15,6 0 50-15,7-15 0 16,1 0-27-16</inkml:trace>
  <inkml:trace contextRef="#ctx0" brushRef="#br0" timeOffset="26767.479">25248 8078 118 0,'0'18'0'0,"2"15"-1"16,-4 6 1-16,0 8-1 15,0 3 1-15,2 3 1 16,0 0 1-16,2 4 0 0,0-13 0 16,1-9 1-16,1-6 0 15,-2-5 1-15,2-6 0 16,-3-7-4-16,9-11 0 16,2-9 1-16,-1-4 0 15,2-5-1-15,2-2 0 16,1-4 0-1,3 4 1-15,-1 3-1 16,2 4 1-16,1 6 1 16,-1 5 1-16,2 6-3 15,-2 3 0-15,-2 6 1 16,-3 0 0-16,-2 0-1 0,-4-1 0 16,-2 1 0-16,-1-4 0 15,-1 1-20-15,4-1 0 16,1 0-19-16,-3-4 0 0,2 1 30 15</inkml:trace>
  <inkml:trace contextRef="#ctx0" brushRef="#br0" timeOffset="27013.658">25736 8442 115 0,'-6'2'0'16,"-7"0"0"-16,23-4 1 15,15-3 1-15,-1 1 0 16,11 2 3-16,-8 4 0 15,-1 5-5-15,-6 6 1 0,2 7 0 16,-12-3 0-16,-5 1 0 16,-10 2 0-16,-12 4 0 15,-7-13 0-15,-7-5 0 0,-2-6 1 16,-4-8-2 0,8 1 0-16,7-4 0 0,4-2 1 15,3 0-10-15,8-7 1 16,-1 0-80-16</inkml:trace>
  <inkml:trace contextRef="#ctx0" brushRef="#br0" timeOffset="27378.57">25932 8442 129 0,'-13'0'0'0,"-12"0"1"16,25 0 0-16,12 15 2 15,-4-4 0-15,1 2-3 0,-7-2 0 31,-2 0 2-31,-4 7 1 16,-3 6-3-16,3-6 0 16,0-3 1-16,6-4 1 15,6-4-2-15,4-5 0 16,7-6 0-16,-1-7 1 16,0-5-1-16,-1-6 0 15,-2-4 0-15,1 4 0 0,-5 4 1 0,6 5 0 31,-3 4-1-31,3 4 0 16,-1 5 0-16,1 5 1 16,-1 8-1-16,-3 5 0 0,-2 8 0 15,-3-8 1-15,-3-1-1 16,1-4 1 0,-3-3-1-16,-1-2 1 0,0-3-1 15,-2-5 0-15,0 0-36 16,0 0 1-16,0 0-14 15</inkml:trace>
  <inkml:trace contextRef="#ctx0" brushRef="#br0" timeOffset="27730.851">26409 8080 110 0,'-7'-4'0'16,"-8"-3"1"-16,8 14 1 15,3 10-1-15,2-5 0 31,-1 3 0-31,1 9 0 16,-6 9 2-16,1 3 0 0,0 7-1 0,3 1 0 31,0 1-2-31,4-3 0 16,0 1 0-16,0-12 0 0,4-6-2 0,-2-3 1 16,0 0-88-1</inkml:trace>
  <inkml:trace contextRef="#ctx0" brushRef="#br0" timeOffset="28348.68">26699 8386 89 0,'0'0'0'16,"-42"3"0"-16,31 1 0 15,7 1 0-15,4-5 0 16,-5 8 0-16,5-8 0 15,0 0 5-15,-6 2 0 16,-9 3 4-16,-5 2 0 16,-7 3-9-16,1-3 0 15,-7 2 0-15,15 2 1 16,3 2 2-16,11 3 1 16,10 6 2-16,8-7 0 15,12-2-5-15,0-8 1 16,5-6-1-16,-2-7 1 0,3-6-1 15,-5-8 0-15,-1-6-1 16,-8-7 0-16,-3-5 0 16,-6 0 1-16,-5-4-1 15,-4 0 0-15,-2-2 0 16,-2 6 0-16,-1 3 1 16,-3 8 0-16,5 7-1 0,-3 5 1 15,4 6 2 1,2 11 0-16,0 0 0 0,-2 22 1 15,-3 15-4-15,1 5 0 16,-1 11 2-16,1-3 0 16,0-1-2-16,3-3 1 15,1-4-4-15,1-7 1 16,3-6-33-16,11-7 0 16,-2 0-22-16</inkml:trace>
  <inkml:trace contextRef="#ctx0" brushRef="#br0" timeOffset="28690.518">27020 8442 133 0,'-9'6'0'15,"-8"1"2"-15,10 2 0 16,3 4 0-16,4-2 0 0,0 0-2 15,0 0 0-15,-2 0 0 16,1-2 1-16,-1-1-2 16,2-8 1-16,-4 11 0 15,4-11 1-15,0 0-1 16,0 0 0-16,17-4 0 0,-3-7 0 0,8-4 0 16,0 1 0-16,0-1 0 15,-2 4 0-15,1 4 1 31,-3 7 0-31,-1 7 1 0,-3 2 0 16,-3 4-2-16,-2 9 0 16,-1 6 1-16,-3-8 0 15,-1-4-6-15,-2-5 1 16,0 0-97-16</inkml:trace>
  <inkml:trace contextRef="#ctx0" brushRef="#br0" timeOffset="28716.402">27178 8525 26 0,'0'0'0'15,"0"0"-16"-15</inkml:trace>
  <inkml:trace contextRef="#ctx0" brushRef="#br0" timeOffset="28977.524">27501 8019 100 0,'-10'13'0'0,"-6"7"0"16,9-9 0-16,-1-3 1 16,8-8 0-16,-5 9-1 15,5-9 0-15,-9 11-3 16,1 2 0-16,3 7-25 16,1 0 0-16,0 0 8 0</inkml:trace>
  <inkml:trace contextRef="#ctx0" brushRef="#br0" timeOffset="29217.702">27697 8085 114 0,'-7'8'0'0,"1"4"9"0,4-2 1 15,2-1-5-15,0 5 0 31,2 5-4-31,-9 6 1 16,-2 8-1-16,-1 6 1 0,-2 7-2 16,2 1 0-16,1 6-4 15,4-9 1-15,-1-2-14 16,3-5 0-16,-1-6-31 16,9-3 0-16,-1-1 54 15</inkml:trace>
  <inkml:trace contextRef="#ctx0" brushRef="#br0" timeOffset="29464.355">27851 8413 150 0,'-9'13'0'0,"-8"11"2"0,-1-24 0 15,-4-13 11-15,-9 2 0 16,-8-2-7-16,-3 6 1 15,-4 3-9-15,-3 4 1 16,-1 2-1-16,1 2 1 16,-1 3-29-16,13-3 0 15,6-1-18-15,9-3 1 16,-2 0 38-16</inkml:trace>
  <inkml:trace contextRef="#ctx0" brushRef="#br0" timeOffset="30820.538">28407 8397 126 0,'0'0'0'0,"4"11"2"0,1 0 0 0,-1 1 3 16,-1 7 0-16,-1 3-3 15,-4 9 1-15,-1 6-3 16,-3-6 1 0,1-4 0-16,-3-5 1 0,5-5-2 15,-3-6 0-15,4-4 0 16,2-7 1 0,0 0-1-16,8-15 1 15,5-7-1-15,5-3 1 16,4-5 0-16,4 7 0 15,1 1 0-15,1 7 0 16,3 6 0-16,-9 1 0 16,-4 7-1-16,-3 2 1 15,-2 7-1-15,1 3 0 0,-4 5 0 0,-3-3 0 16,-3 0 0-16,1 5 0 16,1 4 0-16,1-5 0 15,-3-3 3-15,1-1 0 31,1-4-3-31,3-3 1 16,0-3-1-16,4-4 1 0,0-3 2 0,1-5 0 0,8-4-3 16,-3-2 0-1,3 1 0-15,-4-3 0 16,0-1 1-16,-5 0 1 0,-7 1-2 16,1 2 0-16,-5 1 0 15,-2 1 0-15,-6 0 0 31,-3 2 0-31,-7 2 0 0,1 3 0 16,-3 5-1-16,5 6 1 16,-2 6 1-16,11 6 0 15,8 5-2-15,7 5 1 16,6 6 0-16,5-6 0 16,2-1 3-16,1-8 0 15,-1-7-4-15,4-9 1 0,-6-9-1 0,3-2 0 31,-3-2 1-31,-3-8 0 16,-5-3-1-16,1 4 0 16,-8 0 1-16,3 5 0 15,-7 2-1-15,-1 4 1 16,-2 1 0-16,0 6 0 16,-5 4 0-16,-1 3 0 15,-3 2-1-15,0 2 1 16,-4 0 0-16,6 4 0 15,1 1-1-15,6 5 1 0,4 1 0 16,5-6 0-16,4-1 2 16,7-6 0-16,7-4-2 15,-5-3 1-15,4-4-1 0,-2-7 0 16,-2-4-1-16,4-3 1 16,1-2 0-16,1 1 0 15,-1 2 0-15,-5 5 0 16,-3 0 0-16,-7 3 0 15,-6 2-1-15,-6 5 0 16,7-8 0-16,-20 12 1 0,-9 3 0 0,0 1 1 16,0 1-2-16,4 5 1 15,0 5 0-15,8 3 0 16,10 5 1-16,13-5 0 16,9-4-2-16,2-5 1 15,2-4 1-15,-2-12 0 31,3-8 1-31,-5-13 0 16,-3-13-2-16,-3-3 0 0,-7-8-2 0,-3-1 1 16,-6-6 1-16,-2 5 0 15,-5 5-1-15,1 8 0 16,-1 10 1-16,5 6 0 31,-2 10 1-31,4 11 1 0,-5 26-4 0,1 7 1 31,0 13 2-31,4-2 1 16,0 3-2-16,0-10 0 0,0-4-11 16,0-9 0-16,4-8-56 0,2-5 1 15,1 0 67-15</inkml:trace>
  <inkml:trace contextRef="#ctx0" brushRef="#br0" timeOffset="31300.19">30240 8554 131 0,'-15'0'0'0,"-7"0"3"16,13 0 0 0,3-2 0-16,-3 1 0 15,-4-1-1-15,-9 4 0 16,-9 3-1-16,-6 4 1 16,-5 4-2-16,11 3 0 15,2 5 3-15,14 1 0 16,8 3-2-16,5-3 1 15,7-2-2-15,8-7 1 0,5-5-1 0,5-5 1 16,8-5 0-16,0-5 1 16,2-6-2-16,-2-3 0 15,0-4 0-15,-3 5 0 16,-3 4 1-16,-1 4 0 16,-5 5-1-1,3 9 0-15,-4 10 0 0,0 8 0 0,-1 8 1 31,-4-2 0-31,-4 2-2 0,0-7 1 16,-3-6-15-16,1-7 1 16,-2 0-83-16</inkml:trace>
  <inkml:trace contextRef="#ctx0" brushRef="#br0" timeOffset="31868.34">30801 8494 111 0,'-4'7'0'31,"-1"4"4"-31,5-11 0 16,-7 11-3-16,7-11 0 0,0 0 1 0,0 0 1 15,-2 9 0-15,-2 2 0 16,0 6-1-16,8 5 0 16,0 5 1-16,1-3 0 15,4-2 0-15,1-4 1 16,2-3-3-1,-2-6 1-15,2-3-1 16,-2-10 0-16,2-5-1 16,-2-8 1-16,-5-7-1 0,8 6 0 15,0 2 0-15,-4 5 0 16,0 5 0-16,6 13 0 16,3 12-1-16,1 6 1 15,-3 8 0-15,2-7 1 16,-3-4 0-16,-4-5 0 15,-2-6 0-15,6-4 0 16,0-5-1-16,5-6 1 16,0-5 0-16,-2 0 1 15,-5 0-2-15,5-10 0 16,-1-5-1-16,-8-7 0 16,-5-5-19-16,-2-1 1 15,-2-1-28-15,-2-1 1 16,-2 1 39-16</inkml:trace>
  <inkml:trace contextRef="#ctx0" brushRef="#br0" timeOffset="32300.591">31355 8210 135 0,'0'0'0'0,"-4"14"-2"16,4-3 1-16,0 2 1 15,0 7 0-15,-1 8 0 16,-3 1 0-16,-2 2 1 16,-1 2 0-16,-2 4 0 15,0-8 1-15,3-3 1 0,-1 0 0 16,5-1-3-16,-2 5 1 16,8 2-1-16,-4-8 1 15,2-4-1-15,2-7 1 16,-1-5-1-16,3-7 1 15,3-4-1-15,4-8 1 16,5-8 0-16,-3 1 1 16,1-2-1-16,6 3 1 15,6 3-1-15,-1 7 0 16,5 3-1-16,-1 8 1 16,-4 7-1-16,1 1 1 15,-6 3-1-15,0 5 1 16,0 4-1-16,-11-4 0 15,-2-2-1-15,-5-1 0 16,-1-4-18-16,-3-4 1 16,-3-4 2-16,3-5 1 15,0 0-45-15</inkml:trace>
  <inkml:trace contextRef="#ctx0" brushRef="#br0" timeOffset="32579.181">31739 8635 95 0,'3'-13'0'0,"3"-7"9"15,3 9 1-15,0 5-3 16,8 3 0-16,6 3-6 16,-6 1 1-16,-4 3-1 15,-4 7 1-15,-4 6-2 16,1-1 1-16,3 4 2 0,-2-1 0 16,-1-1-1-16,-8-3 0 15,-5-1-2-15,-15-3 1 16,-9-2 0-16,-2-7 0 15,-8-7-1-15,10-6 1 16,0-4-1-16,0-3 0 16,7-6-1-16,11-4 0 15,13-3-59-15,9 6 1 16,4-1 56-16</inkml:trace>
  <inkml:trace contextRef="#ctx0" brushRef="#br0" timeOffset="33128.428">31975 8230 132 0,'2'9'0'16,"5"8"0"-16,-7 8 0 0,-3 12-2 15,-3 5 1-15,-5 7 0 16,6-1 1-16,-1 3-1 0,-1-8 1 15,1-5 0-15,3-9 0 16,-3-5-1-16,6-6 1 16,-4-3 0-1,8 2 0-15,-4-1-2 0,4-3 1 16,-2-4-2-16,1 0 0 16,7-1 3-16,4-3 0 15,-1-1 0-15,9-6 1 16,0-2 0-16,2-3 1 15,2-4 0-15,5 4 1 16,-4 1-3-16,6-5 1 16,-1-4 1-16,-5-1 0 15,2-1 1-15,-8 5 1 16,-1 1-1-16,-9 3 0 16,-2 3-3-16,-11-3 0 0,-7 1 1 0,-13 5 0 15,-9 2-1-15,0 13 0 16,-6 9 1-16,15 2 1 31,7 3 0-31,11 1 1 16,10 3-2-16,7-5 1 0,3-1 11 0,3-5 1 15,1-3-14-15,6-10 0 16,1-5 0-16,1-4 0 16,-1-1 0-16,-1 1 0 15,-2 0-34-15,-8 0 1 16,2 0-43-1</inkml:trace>
  <inkml:trace contextRef="#ctx0" brushRef="#br0" timeOffset="35031.939">24596 9261 104 0,'0'0'0'15,"-16"-5"0"-15,16 5 0 16,0 0-1-16,0 0 1 16,0 0 0-16,0 0 1 0,7-8 12 0,-7 8 0 15,6-7-10 1,-6 7 1-16,0 0-2 0,0 13 1 16,-2 7 0-16,2 0 0 15,-4 4-3-15,8 7 1 31,0 8 1-31,-3-10 0 16,3-3-1-16,-2-8 1 16,0-5-1-16,-2-13 1 15,0 0-1-15,7-17 1 0,4-8-2 16,2-7 0-16,3-4 0 16,3 1 1-16,-3 0 1 15,5 6 1-15,-1 3-1 0,2 10 0 16,2 5-2-16,-2 7 0 15,-2 6 3-15,0 5 1 16,0 4-5-16,-2 9 1 16,-3 8 1-16,-2-2 1 15,-4 1-3-15,-2-5 0 16,-1-4 2-16,-2-1 0 0,-2-3-2 16,-1-4 1-1,-1-3 1-15,0-7 1 16,4 7-2-16,13-10 0 15,3-5 0-15,5-1 0 16,5 0-1-16,-5-4 1 16,-1 0-1-16,0-5 0 15,0-4 1-15,-6 2 1 16,-5 0-2-16,-5 1 1 16,-8 3 0-16,-2 1 0 0,-2 4-1 15,-3 4 1-15,-3 5 0 16,-6 8 0-16,-8 6 1 15,4 5 0-15,0 3-3 16,9 8 1-16,3 4 1 0,8-4 0 16,8-2 0-16,5-3 1 15,7 1-2-15,4-9 0 16,3-4 3-16,4-13 0 16,2-9-4-16,-5-2 1 15,-2-5-1-15,-4-6 0 16,-6-3-1-1,1 1 1-15,-5 2 1 16,1 2 1-16,-4 4 0 16,1 3 0-16,-5 6 0 15,1 2 0-15,-5 3 0 16,-1 4 0-16,0 0 1 16,4 13 1-16,3 11-1 0,-1-4 0 15,-1 0-1-15,6 2 0 16,4 2 1-16,2-4 1 0,1-4-3 15,2 1 1-15,2-2 1 16,-2-10 1 0,1-5-2-16,-5-4 0 15,-3-1 0-15,2-4 0 16,-1-4 1-16,-3 2 0 16,2 0-1-16,0 4 1 15,0 3-2-15,-2 6 1 16,4 3 0-16,-4 1 0 15,0 3 0-15,1 7 0 16,9 8 0-16,-1-4 0 16,7 1-1-16,-1-9 0 15,1-2 1-15,-1-10 0 0,-2-10 3 16,0-8 1-16,-4-8-5 0,-5-1 1 16,-2-2-2-16,-1-1 1 15,-1-1-4-15,0 6 1 16,0 4-47-16,10 10 1 15,2 10 43 1,1 10 0-16,-2 0-31 0</inkml:trace>
  <inkml:trace contextRef="#ctx0" brushRef="#br0" timeOffset="35332.424">26721 9049 162 0,'-4'13'0'0,"4"7"0"16,-2 7 0-16,1 10 0 0,-5-1 0 15,4 7 0-15,-3 4 0 16,-3 6 0-16,1 2 0 16,3 2-1-16,3-4 1 15,-3-3-32-15,8-14 0 16,-3 1-29-16</inkml:trace>
  <inkml:trace contextRef="#ctx0" brushRef="#br0" timeOffset="35895.388">26569 9019 157 0,'0'0'0'15,"5"11"-1"-15,8-18 1 16,7-8 0-16,4 3 0 0,4-3 0 16,3 9 0-1,2 5 0-15,-4-1 1 16,-5 4 0-16,3 9 0 16,-5 7-1-16,2 4 1 15,-3 7-1-15,-9 1 1 16,-2 1-1-16,-10-2 0 15,-8-2 1-15,-1-5 1 16,-6-5-2-16,-3-4 0 16,-2-6 0-16,1-3 0 15,1-2 3-15,9-2 0 16,0 0-3-16,9 0 0 16,0 0 0-16,9 0 1 15,9 0 0-15,10 5 0 16,7 2 2-16,1 8 1 15,5 7-2-15,-5 0 0 0,-3 4-2 16,-7-1 0-16,-6 5 4 16,-7 6 1-16,-11 6-5 15,-15-5 0-15,-16 0 0 16,-13-12 0-16,-15-8-1 16,-2-4 0-16,-5-4-9 15,11-15 1-15,3-12-23 16,15 5 0-16,10 0-15 15,6 0 0-15,4 1 52 16</inkml:trace>
  <inkml:trace contextRef="#ctx0" brushRef="#br0" timeOffset="36145.475">27279 9078 167 0,'-11'11'0'16,"-6"7"0"-16,15-1 0 15,6 1 0-15,-6 8 0 16,0 7 1-16,-3 7 0 16,-1 10-1-16,-3 1 1 15,-4 4-1-15,4-8 0 16,0-1-19-16,2-11 1 15,3 0-74-15</inkml:trace>
  <inkml:trace contextRef="#ctx0" brushRef="#br0" timeOffset="36379.537">27640 9027 170 0,'-13'3'0'0,"-11"5"0"0,6-12 0 16,0-3 4-16,-15-2 0 16,-10-4-5-16,-6 11 0 15,-4 7-28-15,7-3 0 16,-4 0-49-16</inkml:trace>
  <inkml:trace contextRef="#ctx0" brushRef="#br0" timeOffset="36577.712">27673 9320 160 0,'-24'-2'0'15,"-9"-2"0"-15,11 6 1 16,2 4 1-16,-9-3 0 0,-6 3-2 16,-9-4 0-16,-8-1-31 15,8-1 0-15,4 0-35 16</inkml:trace>
  <inkml:trace contextRef="#ctx0" brushRef="#br0" timeOffset="37035.829">28011 9049 163 0,'-17'11'0'16,"-9"7"0"-16,-8-1 0 16,-7-1 0-16,-1-3 0 15,-4-2 0-15,6-4 0 16,1-3-1-16,12-1 1 16,5 1 0-16,9 2 0 15,7 1 0-15,6-7 0 16,15 9 0-16,7-3 0 15,9 1 1-15,6 4 0 16,1 2 0-16,-4 5 0 16,0 6 1-16,-8 0 1 15,-6 3-3-15,-7 6 0 0,-9 4 3 0,-6-8 0 16,-9-1-4-16,-15-3 1 16,-14-3-1-1,-2-11 1-15,-8-9-8 0,10-2 1 16,5-2-55-16,4-5 1 15,3-4 59-15,15 0 0 16,-1 0-19 0</inkml:trace>
  <inkml:trace contextRef="#ctx0" brushRef="#br0" timeOffset="37554.376">28469 9443 77 0,'0'0'0'0,"-2"-8"16"15,2 8 1-15,0 0-12 16,10-7 0-16,2-4-5 0,5-4 0 16,5-1 2-1,0-4 0-15,0-4-2 0,-5 4 1 16,-3 0-1-16,-3-1 0 15,-7-1 0 1,3 4 0-16,-5 2 2 16,-2 5 0-16,0 3 5 0,-11 12 0 15,-7 7-4-15,1 2 0 16,-1 1-2-16,-4 7 1 0,3 4 0 16,7 1 1-16,10 1-3 0,4-3 1 15,7 0 0 1,4-8 0-16,9-3-3 0,2-11 0 31,7-7-21-31,0-6 1 0,9-6-17 16,-3 4 0-1,3 0 27-15</inkml:trace>
  <inkml:trace contextRef="#ctx0" brushRef="#br0" timeOffset="37912.573">29161 9276 161 0,'-17'5'0'16,"-10"5"0"-16,12-1 0 15,-1 4 0-15,-6 1 0 0,-6 3 0 16,2-3 0-16,-1-1 0 16,-1 4 0-16,-3-1-1 15,11-3 1-15,0-2 0 0,9-6 0 16,4-3-1-1,16-5 0-15,9-7 1 16,4 1 0-16,7-2-1 16,-5 2 1-16,2 2 0 15,-6-8 0-15,2-3-1 0,-3 1 0 16,-7-1 1 0,1 5 0-16,-7 2-1 0,-1 4 0 15,-3 3 1-15,-6 13 0 16,-3 10 0-16,2-3 0 15,1 4-6-15,4-5 1 16,0 0-97-16</inkml:trace>
  <inkml:trace contextRef="#ctx0" brushRef="#br0" timeOffset="38155.11">29447 9305 120 0,'-18'6'0'16,"-6"3"4"-16,17-11 0 31,10-5 4-31,-3 7 1 16,4-11-4-16,-19 11 0 15,-14 3-2-15,-2 5 0 0,-6 1-3 16,6-2 1-16,3 2-1 0,6 4 0 16,4 4 0-16,16 5 0 15,11 3 0-15,11-5 0 16,12 1-1-1,3-3 0-15,1-2-8 16,1-1 1-16,1 0-94 0</inkml:trace>
  <inkml:trace contextRef="#ctx0" brushRef="#br0" timeOffset="38533.833">29708 8985 139 0,'-2'20'0'16,"-6"15"2"-16,7-13 1 16,-3-6 2-16,-3 8 0 15,-3 3-3-15,-1 12 0 0,-1 7 0 16,-1 1 0-16,4 5 1 0,-1-10 1 31,7-6-4-31,3-1 0 0,3-4 3 0,3-11 1 16,5-9-4-16,5-9 0 31,6-9-1-31,4-4 1 16,2-4-1-16,-1-1 1 15,4-4 0-15,-3 1 0 0,-1 3 0 16,-5 5 0-16,0 5-1 16,0 15 1-16,2 12 1 15,-4 12 1-15,-1 14-2 16,-1-10 1-16,1-2-1 15,-5-10 0-15,-3-5-10 16,-3-3 0-16,-1-1-102 0</inkml:trace>
  <inkml:trace contextRef="#ctx0" brushRef="#br0" timeOffset="38900.628">30860 9107 137 0,'0'17'0'15,"0"8"1"-15,-6 3 1 0,-1 5 0 0,-2 2 0 16,-4 5-1 0,-2 2 0-16,2 6 0 15,2-12 1-15,0-3-2 16,10 0 0-16,-3 0-42 15,8-5 1-15,-3-1 5 16</inkml:trace>
  <inkml:trace contextRef="#ctx0" brushRef="#br0" timeOffset="39144.086">30946 9239 167 0,'0'8'0'0,"-2"3"1"15,-24 3 1-15,-14 5 3 16,-9 1 0-16,-6 2-8 0,-2 3 1 16,-8 3-49-16,12-4 1 15,2-4 19-15,3-13 0 31,-1 0 33-31</inkml:trace>
  <inkml:trace contextRef="#ctx0" brushRef="#br0" timeOffset="39375.206">31034 9386 133 0,'0'0'0'16,"-16"7"0"-16,10 2 0 0,2 2 0 16,1 9 0-16,-3 10-3 15,1-10 0-15,-3 0-88 16</inkml:trace>
  <inkml:trace contextRef="#ctx0" brushRef="#br0" timeOffset="39543.744">31034 9100 43 0,'0'0'0'16,"0"0"-29"-16</inkml:trace>
  <inkml:trace contextRef="#ctx0" brushRef="#br0" timeOffset="40328.933">31225 9391 123 0,'0'0'0'0,"-15"-14"-1"16,11 28 0-16,10 14 0 0,-6-6 0 15,4 2 1-15,1-8 0 16,-5-3 0-16,4-4 0 15,-4-2 0-15,0-7 0 16,0 8 0-16,0-8 0 16,5-15-1-16,6-1 1 15,4-5 4-15,0 3 0 16,1 0-2-16,3-2 0 16,-5-1-1-16,3 9 0 15,-3 4 0-15,5 3 1 16,-3 5-1-16,3 9 1 15,-1 9-2-15,-2 6 1 16,-1 5 0-16,-2-8 1 16,-7-3-1-16,1-5 0 15,-5-2-1-15,1-4 1 16,-3-1 0-16,0-6 1 16,0 0-2-16,6-8 0 15,3-3 0-15,-5-3 0 16,1-3 0-16,4-5 0 0,8-2 0 15,-2 4 0-15,-3 4 0 16,7 3 1-16,6 5-1 16,3 8 0-16,5 6 3 15,-7 3 0-15,-12 6-2 16,8 7 1-16,-3 7 0 16,-1-9 0-16,-5-3-2 0,9-4 1 15,4-2-1-15,-6-6 1 16,-2-1 2-16,2-6 1 15,-1-4-4-15,3-1 0 16,-2-2 0-16,2-8 1 16,-6-3-1-16,-5-4 0 15,-7-5 2-15,2 7 0 16,-8 2-3-16,-2 5 1 16,0 6 0-16,-10 7 1 15,-8 6-1-15,0 1 0 16,0 6 2-16,1 2 0 15,5 4-2-15,7-1 1 16,5 4-1-16,4 1 1 16,0 2 0-16,13-6 1 15,9-6-10-15,4-7 0 16,-2-1-113-16</inkml:trace>
  <inkml:trace contextRef="#ctx0" brushRef="#br0" timeOffset="40456.198">32454 9668 173 0,'0'0'-1'16,"-5"0"0"-16,-3 0-124 0</inkml:trace>
  <inkml:trace contextRef="#ctx0" brushRef="#br0" timeOffset="46212.261">5082 9164 109 0,'0'0'0'0,"0"0"7"16,0 0 0-1,0 0 3-15,0 0 1 16,0 0-8-16,0 0 1 16,0 0 1-16,-2 18 0 15,-2 14 2-15,4 23 0 16,-5 21-7-16,1 14 0 0,-5 16 3 0,-9 30 0 31,-10 25-2-31,-3-23 1 0,-4-7-2 0,-2-24 0 16,-1-19 1-16,5-17 1 15,5-18 0-15,6-7 0 16,9-11 2-16,4-6 0 16,6-7-3-1,3 2 1-15,1 0-1 16,5-2 1-16,3 0-1 16,4-2 0-16,5 0-1 0,10-9 1 15,3-4-1-15,9-7 1 16,6-3-1-16,9 1 1 15,11 0-1-15,6 2 1 16,9 2-1-16,18 3 1 16,14 4-1-16,-19-1 0 15,-13 1 0-15,-26-4 0 16,-28-3 0-16,-1-2 0 16,-8 0 0-16,-5-9 0 15,-4-6-1-15,-11-8 1 16,-7-7-1-16,-11-1 0 0,-11-2 1 0,2 2 0 31,-4 0-2-31,5 7 1 16,-3 8 1-16,12 3 0 0,1 4 0 0,9 5 0 15,9 6 0-15,18 1 1 16,14 5-1-16,4 1 1 31,10 4-1-31,7 5 1 0,6 8-1 0,-6 5 1 31,0 6 0-31,-7 5 0 0,-13 7-1 16,-14 4 0-16,-16 4 0 16,-34 3 1-16,-28 6-1 15,-1-20 0-15,-14-13 0 16,25-13 0-16,10-12-38 16,12-1 1-16,1 0-54 0</inkml:trace>
  <inkml:trace contextRef="#ctx0" brushRef="#br0" timeOffset="47917.386">6346 10421 109 0,'0'0'0'15,"0"0"2"-15,0-9 1 16,-7-8 6-16,5 4 0 15,-4 0-4-15,4 4 1 16,1 2 2-16,1 7 1 0,0 0-9 0,5 9 1 16,4 6-1-16,4 14 1 15,-4 11 3-15,4 4 1 16,0 8 3-16,2 3 1 31,-1 3-9-31,3 1 0 0,-4 3 0 0,1-7 0 31,1-2 3-31,-2-13 0 16,-4-10-3-16,-2-8 0 0,-1-9 0 0,-4-23 0 0,-4-15 0 16,-4-6 0-16,-1-10 0 31,1 5 0-31,-3-1-2 0,6 8 1 0,1 3 2 31,9 15 0-31,10 13-2 16,5 9 1-16,9 13 0 0,0 3 1 15,2 6-2-15,-2-4 1 16,-5 1 0-16,7-12 1 16,0-5 1-16,0-17 0 15,2-14-3-15,0-10 0 16,0-12 1-16,-8-7 0 16,-3-12 1-16,-6-5 0 15,-7-9-1-15,-3-15 0 16,-7-11-1-16,1 18 0 15,-4 10-2-15,2 29 0 16,0 21-33-16,10 18 1 16,-5-1-41-16</inkml:trace>
  <inkml:trace contextRef="#ctx0" brushRef="#br0" timeOffset="49444.926">16029 8758 64 0,'15'0'0'0,"8"-2"10"16,-32-4 1-16,-18-1-2 0,7 0 1 15,-2 1-5-15,7 1 0 16,2 1 2-16,13 4 1 31,0 0-4-31,9 2 0 0,4 1 1 16,-2 1 0-16,-2 0-3 16,6-1 1-16,3 3 6 15,-1-4 1-15,-3 0-8 16,8-6 1-16,2-5 2 15,6 3 0-15,4 3-6 16,9 1 1-16,4 0-2 0,7 4 0 16,2 3 4-16,5-1 0 15,1 1-2-15,4-1 0 16,4-2 0-16,15 0 0 16,12 1 5-16,-6-1 1 15,-1 0-5-15,-7-4 0 16,-6-1 0-16,0 1 0 15,0 2-1-15,-7-2 1 0,-6 0 0 16,0-7 0 0,0-6-1-16,2-1 0 0,1-3 0 15,-12 7 1-15,-8 2-1 16,23 5 0-16,11 1 0 16,-2 2 1-16,1 4-1 15,-1 0 0-15,0 0 0 0,-2 0 1 31,-2 0-1-31,-1-1 1 16,-1 1-1-16,2-2 0 0,2-2 0 16,-3-3 0-16,-4-2 0 15,-1 1 0-15,-3 1 0 16,4-1 0-16,2-1 0 16,1 3 0-16,0 0 0 0,-1 1 0 15,-2 1 0-15,-4 6 0 16,-2 3 0-16,-9-3 0 15,-9-3 0-15,1-1 0 16,1 0 0-16,0-3 0 16,1-3 0-16,-3 8 0 15,0 4 0-15,0-1 0 0,-2 1 0 16,-2 5 0-16,0 3-1 16,-1-5 1-16,-1 1 0 0,-7-5 0 15,-7-1 0-15,-1-2 0 16,-3-1 0-16,-3 1 0 31,-3 0 0-31,-3 0 1 16,-4-2-1-16,1 0 0 15,-3 0-21-15,-7 0 0 16,0 0-94-16</inkml:trace>
  <inkml:trace contextRef="#ctx0" brushRef="#br0" timeOffset="50459.77">16755 8305 53 0,'8'2'0'0,"3"0"28"0,-8 5 0 0,-4 4-24 15,-3-2 0-15,-5 2 8 16,3-2 1-16,1-1-8 16,5-8 0-16,-8 9-1 15,8-9 0-15,-7 4-3 0,25-12 1 31,14-3 4-31,-20-7 1 16,-6-8 2-16,3-5 1 16,2-7-9-16,0-10 0 15,-2-9-2-15,2-5 1 16,0-8 0-16,-9 1 0 16,-7-1 0-16,10-10 0 0,4-10 0 15,6 20 1-15,5 13 1 16,-7 23 0-1,-6 17-1-15,12 4 0 16,6 8-1-16,-4 3 0 16,-1 6 0-16,2 7 0 0,2 5 0 15,-6 12 0-15,-5 10 0 0,-2 2 1 16,-4 6-1-16,4 0 0 16,0 3 0-16,4 1 1 15,-1 1-1-15,9-5 0 16,4-2 0-16,-16-4 1 15,-9-1-1 1,2-8 0-16,-4-4-1 16,1-3 0-16,3-4-10 15,-2-1 1-15,-2-5-10 0,0-1 0 16,0 0-79-16</inkml:trace>
  <inkml:trace contextRef="#ctx0" brushRef="#br0" timeOffset="50674.325">17221 7974 155 0,'-22'0'0'0,"-14"1"0"0,6-1 1 16,3 2 1-16,-8-4 0 16,-4 1-2-16,12-1 0 15,3 0 1-15,-16 7 0 31,-12 8-5-31,12 2 1 16,3 1-50-16,4 4 0 0,2 2 45 0,11-3 1 16,0-1-13-16</inkml:trace>
  <inkml:trace contextRef="#ctx0" brushRef="#br0" timeOffset="51012.602">17306 7486 121 0,'5'19'0'16,"3"14"6"-16,-1 5 0 16,-2 11-2-16,3 6 0 15,1 6-1-15,0 1 1 16,0 6-3-16,-5-8 0 16,-4-1-1-16,0-13 1 15,0-10-19-15,2-4 0 0,1-7-21 16,7-3 0-16,-1 0 24 15</inkml:trace>
  <inkml:trace contextRef="#ctx0" brushRef="#br0" timeOffset="51429.866">17313 7618 102 0,'-7'-13'0'0,"-4"-7"3"0,3 2 1 15,1-2 4-15,14-2 0 16,10-2-5-16,3 2 1 16,8 2 3-16,3 3 0 15,4 6-1-15,11 6 1 16,7 5-4-16,11 11 0 15,9 7 2-15,12 17 0 16,8 14 4-16,-25 6 0 16,-13 9-7-16,-24-1 0 15,-18-1-4-15,-7-7 1 0,-10-4-2 0,-14-1 0 16,-15-4 4-16,-26 3 0 16,-20 0-1-16,4-14 1 15,-4-9-1-15,24-10 1 16,15-6-1-16,3-5 0 15,6-3-5-15,3-4 1 32,3-3-1-32,12-3 0 0,7-3-64 15,6 0 0-15,0 0 63 16</inkml:trace>
  <inkml:trace contextRef="#ctx0" brushRef="#br0" timeOffset="51776.196">18328 7428 160 0,'5'16'0'16,"6"13"0"-16,0 8 0 16,2 9 0-16,-4 3 0 15,0 8 1-15,-3 0 0 16,-2 2-1-16,-4-5 1 16,-4 1 0-16,0-11 1 0,-3-7-1 15,-1-2 0 1,-1-6-6-16,-2-5 1 15,0-8-25-15,0-3 0 16,0 0-36-16</inkml:trace>
  <inkml:trace contextRef="#ctx0" brushRef="#br0" timeOffset="52151.87">18060 7492 119 0,'2'16'0'0,"1"14"0"16,-3-30 1-16,0 0-1 15,0 0 0-15,-2-11 0 0,2 11 1 16,-3-8 2-16,3 8 1 15,0 0-1-15,0 0 0 16,11 6 6-16,11-1 0 16,13 3 8-16,12-3 0 15,14 1-12-15,-4-3 0 16,3 1-5-16,-1-2 1 16,-2-2-1-16,-8 0 1 15,-3-2 0-15,-11-2 0 16,-7-1-6-16,-1-4 0 15,-3-4-2-15,-6 4 1 16,1-1-122-16</inkml:trace>
  <inkml:trace contextRef="#ctx0" brushRef="#br0" timeOffset="57444.303">16311 8712 30 0,'-12'-6'0'16,"-9"-5"19"-16,9 6 1 15,2 1 2-15,10 4 0 16,-7-11-21-16,7 2 0 15,4-4 3-15,-1 2 0 0,1 2 2 0,5-2 0 16,2-2-4-16,19 4 1 16,12 0-2-16,9 9 0 15,12 7 0-15,-8-1 1 16,-4 1 1-16,2 2 0 16,-2 2-2-16,-10-4 1 31,-10 1 2-31,4-1 1 0,-2-1-5 15,-9-3 1-15,-10 1-1 0,-1 0 0 16,-5-1 0-16,-10 6 0 16,-7 2 3-16,-17 0 1 15,-13 2-4-15,-5 0 0 16,-7 2 1-16,-17-8 1 16,-13-5-2-16,-16-4 0 15,-17-5-1-15,10-2 1 0,-3-2 2 31,25 1 0-31,12 3-3 0,24 2 1 16,22 3 1-16,6 0 1 16,11 2-3-16,16 0 0 15,17 2 2-15,14 1 0 16,15 1-1-16,15 2 0 0,12-1-1 0,34 1 1 16,23-3 2-16,-10 1 0 15,-3-2-4-15,-3 1 1 16,-4 3 1-16,-21-8 0 31,-16-2 0-31,12 3 0 16,3-1 7-16,-14 0 1 15,-8-2-9-15,-16 2 1 16,-14 1 2-16,-8-1 0 0,-13 2-3 16,-6 0 0-16,-9 2 2 15,-18 3 1-15,-15 4-3 16,2-1 0-16,-3-3 1 15,-21-1 0 1,-13-2-3-16,-1 3 0 0,-6 0 2 16,11-1 1-16,3-2 0 15,-30 5 0-15,-23 4-2 16,21 2 1-16,3 2 1 16,22-4 1-16,17-4-1 0,7-1 0 15,11-5 0-15,12-1 0 16,10-3 0-1,0-5 0-15,4-1 0 16,12-4 0-16,12-1 0 0,13-1 0 16,10 2 0-16,10-1 0 15,7-3-1-15,29-1 1 16,23 0 1-16,3 1 0 16,7 4-1-16,6 4 0 15,7 4 0-15,-9 1 0 16,-3 2-3-16,-1 2 0 15,-1 4 6-15,-17-4 1 16,-13 0-6-16,2 3 1 0,-3 5 1 16,-10-1 1-1,-7 4-1-15,-15-4 0 16,-14 1 0-16,-12-1 0 16,-10 0-2-16,-12 1 1 15,-9-3 1-15,-8 4 1 16,-9 1 3-16,-12 1 0 15,-12 1-5-15,-14-3 1 0,-11-1 0 16,-11-3 0-16,-8-1-4 16,-27 0 1-16,-22 1 3 15,8-3 1-15,-2-2-2 16,4-2 0-16,3 0 1 16,7-3 1-16,5-1-2 15,6 1 0-15,8-3 2 16,9 1 0-16,10 0-1 15,8-2 1-15,8-2-1 0,25 3 1 16,21 1-2 0,7 0 1-16,9 1 2 0,17-3 0 15,12-4-2-15,10 4 0 16,11 4-2-16,25-5 1 0,21-1-1 16,9 2 1-16,14 0 4 15,-7 5 0-15,2 6-4 16,4 2 0-1,1 1 2-15,4 1 1 16,4-1-6-16,-10-3 1 16,-4-2 4-16,-3-2 1 15,-5-1-2-15,-8-3 0 16,-7-1 1-16,-13 7 1 16,-12 4-2-16,-10-1 0 15,-9 5 3-15,-18-3 0 0,-17 1-3 16,-7-5 1-16,-12 1-1 15,-1-2 0-15,-7 6-1 0,-15-1 0 16,-15 3-1-16,-7-3 1 16,-11 2 2-16,-11 1 1 15,-13-1-1-15,-23 2 1 16,-19 0-2-16,-1-1 0 16,-6-1 1-16,9-5 0 15,3-4-3-15,2-2 0 0,3 1 3 16,8 3 1-16,7 2-4 15,21-2 1 1,16 1 3 0,10-1 0-16,9-1-2 0,16-1 0 15,13 0-2-15,3 0 0 16,7 0 2-16,15-3 0 16,14-4-3-16,10 1 1 15,14-1 2-15,8 4 1 16,10-1-2-16,22 1 0 15,16-3 3-15,-2 6 1 16,4 6-2-16,-1-4 0 0,1 2-5 16,0 2 1-16,2 3 3 15,-2-3 0-15,-2-1 1 0,-2-1 0 16,1 0-1-16,-8-4 0 16,-4-3 0-16,-10 1 1 15,-12-2-4-15,-18 5 1 31,-15 2 2-31,-16-1 1 16,-15 2-1-16,-1 0 1 16,-6 0-1-16,-13 2 0 15,-13 3 1-15,-7-3 1 16,-12-3 0-16,-6 3 0 0,-12 0-3 16,-3-1 1-16,-6 3-1 15,-23-2 1-15,-19 1 1 16,13 2 0-16,0 1-1 15,13-5 1-15,8 1-1 16,7 1 0-16,7 1-1 16,14-2 0-16,12-3 1 0,6 1 1 15,10-2-2-15,6 0 0 16,5-2 1-16,4 1 1 16,3-3-2-16,15-5 1 15,13-2 0-15,7-2 1 16,8-2-1-16,6 1 0 15,10 1-1-15,6 2 0 16,5 0 3-16,24 5 0 16,16 3-3-16,-8 1 0 15,-3 2 1-15,-9-2 0 16,-5 0-2-16,-6 2 1 16,-3 0 2-16,-10 2 1 15,-5 0-6-15,-22 2 1 16,-15 1 3-16,-2 2 0 15,-7 1 0-15,-2-3 1 16,-5 1-2-16,-4-6 1 16,-9 7 0-16,-20-5 0 15,-19 0 0-15,-11-2 0 16,-12 0-1-16,-3-2 1 0,-6 0 4 16,-20-3 0-16,-13-3-5 15,12-3 1-15,4-2 0 16,18 1 0-16,11 1-1 15,26 7 1-15,18 6 0 16,5-2 0-16,10 2-1 16,9-2 0-16,-7 1 1 0,22-2 1 15,12-1-2-15,4 2 0 16,8 0 2-16,20 2 0 16,16 3-1-16,20 2 1 15,21 4-1-15,-6-3 0 16,4-1 1-16,-8-3 1 15,-3-2-2-15,-6-1 1 16,-5 3-3-16,-8 3 1 16,-7 6 1-16,-11-4 0 15,-9-1 0-15,-22-3 1 16,-19-3-1-16,-1-2 0 16,-6 0 0-16,-9 0 0 15,8-2 0-15,-18 0 0 16,-10 2 0-16,-11 2 0 15,-11 0-1-15,-11 0 1 16,-13-2-3-16,-6 2 0 16,-9 0 3-16,-27-1 0 15,-22 1-2-15,0-2 0 16,-10 0 2-16,1 2 1 0,-4 2-1 16,0-4 1-16,-2 0 2 15,1-6 1-15,0-3-5 16,-5 4 0-16,-5 3 1 15,5 0 1-15,4 4-1 16,-7-2 0-16,-4 2 1 16,0-6 0-16,-3-2-2 15,12 1 1-15,7-2 0 0,-17 1 0 16,-10 1 0-16,18 1 1 16,11 0 0-16,12 1 1 0,10-3-2 15,6 2 0-15,7 3 0 16,6-3 0-1,4 0-1-15,14 6 1 16,9 5 0-16,26-5 0 0,22 0 0 0,5-2 0 16,12-2 0-16,5 2 0 31,0 0 0-31,22-3 0 16,15-1-3-16,12 2 1 15,14 4 4-15,3-4 1 0,7 0-7 16,28 2 0-16,18 2 4 15,-9 2 0-15,-2 3 0 16,-1-5 1-16,-1-4-1 16,6-2 0-1,6 1 0-15,-12 3 1 16,-7 2-1-16,-15-4 0 16,-14 0 0-16,7-4 0 0,2 1 0 15,-13-4 0-15,-7 0 0 16,-8 7 0-16,-9 4-2 15,-14-4 1-15,-13-2 5 16,-2 2 0-16,-6 2-6 16,-7 0 1-16,0 0 2 15,-15-3 1-15,-9-1-4 0,-5-2 1 16,-6 1 0-16,-14 3 1 16,-12 4-1-16,-3-6 1 15,-8 1 0-15,3 1 0 16,-3 0 0-16,-18 0 0 15,-11-2-2-15,6 3 1 16,-1 1 2-16,21 3 0 16,13 6-1-16,14-7 0 0,15-2 0 15,7 0 1-15,12 0-6 16,3 0 1-16,5-2 5 16,6 2 1-16,0 0-4 15,17 0 1-15,12 2 0 16,10 2 1-1,8 0 1-15,8-1 0 16,6-1-1-16,3-4 0 16,4-1 0-16,22-3 1 15,14 1-3-15,-4 8 0 16,0 8 3-16,-2-9 1 16,-3-4-3-16,4 0 0 15,0 1 2-15,8 1 0 0,5 3 0 0,-10 3 0 16,-5 1-1-16,6-3 1 15,4-1-2-15,-6-8 0 16,-2-6 1-16,2 7 1 16,-2 6-1-16,1-4 0 15,0-1 4-15,-5 3 1 16,-3 3-5-16,-4 1 0 0,-2 0-1 16,-3-1 0-16,-6 3 2 15,-4-1 1-15,-3 3-4 16,-2-3 0-16,-4-1 3 15,0-2 1 1,-3-1-1-16,-16 1 0 16,-10 0-1-16,-7 0 0 15,-12 2-11-15,-1-3 0 16,0 1-113-16</inkml:trace>
  <inkml:trace contextRef="#ctx0" brushRef="#br0" timeOffset="60941.696">7170 10734 239 0,'9'15'0'15,"0"10"-3"-15,2 5 0 16,0 4-5-16,-4-1 1 15,-1 0 1-15,-4-7 0 16,-2-6-22-16,-4-3 0 16,-5-5-27-16,0-4 0 15,-1-1 42-15</inkml:trace>
  <inkml:trace contextRef="#ctx0" brushRef="#br0" timeOffset="61132.798">7162 10054 218 0,'0'13'0'16,"2"11"-21"-16,0-11 0 15,0-4-22-15,-2-9 1 16,0 0-12-1</inkml:trace>
  <inkml:trace contextRef="#ctx0" brushRef="#br0" timeOffset="61441.928">7379 10064 221 0,'-8'9'0'0,"-4"7"-2"0,17 8 1 31,10 9-1-31,-2 13 0 16,1 12 0-16,1 10 1 0,0 13 0 0,-1 12 1 31,-1 15-3-31,-6-18 0 0,-5-9 2 0,-2-28 0 16,-2-20-4-16,-1-8 0 31,-5-8 0-31,3-8 1 16,1-5-9-16,8-21 1 15,1-16-37-15,12-5 1 0,1-1 18 16</inkml:trace>
  <inkml:trace contextRef="#ctx0" brushRef="#br0" timeOffset="61690.422">7643 10065 224 0,'0'17'0'0,"0"10"-1"0,2 12 0 16,1 8-2-16,1 14 0 16,0 10 1-16,-6 1 1 0,-4 1-4 15,-3-7 1-15,-2-4 1 16,2-12 0-1,2-8 0-15,1-2 0 16,4-5-11-16,2-6 1 16,0-5-34-16,0-4 0 15,0 0 9-15</inkml:trace>
  <inkml:trace contextRef="#ctx0" brushRef="#br0" timeOffset="62309.319">8645 10589 233 0,'-11'6'0'0,"-11"3"-3"0,0 0 0 16,-2 4-5-16,-7 5 1 16,-10 4-3-16,-5 4 1 15,-9 3 8-15,8 0 1 16,1 4-1-16,15-7 1 16,7-4-3-16,22 4 1 15,18-1 0-15,14-8 0 16,14-8 3-16,0-9 0 15,5-9-1-15,-3-10 0 16,0-10 0-16,-9 0 1 0,-6-6-1 0,-7 9 1 31,-6 4-3-31,-5 8 1 0,-4 6 1 16,0 19 0-16,-1 17-1 0,3 12 1 16,3 17 0-16,3 7 0 15,-1 13 0-15,-1 18 0 31,-2 17 1-31,-11-15 0 16,-10-5 0-16,-14-21 0 0,-11-12 0 0,-7-24 1 16,-11-19-1-16,14-18 1 15,4-18-2 1,4-11 0-16,5-11 1 0,9-6 0 16,9-7-1-1,6 0 0-15,10-2 0 0,10-10 0 16,13-7-1-1,4 25 1-15,3 12-34 0,31-3 0 16,21 3-16-16,-17 14 0 16,1-1 47-16</inkml:trace>
  <inkml:trace contextRef="#ctx0" brushRef="#br0" timeOffset="62490.368">9024 10648 212 0,'-1'11'0'16,"-1"7"-4"-16,-4-3 0 15,1-2-3-15,-1 7 0 16,-1 5 4-16,3 7 0 16,1 2-19-16,3-1 0 15,1 2-31-15,-1-4 1 16,0 0 42-16</inkml:trace>
  <inkml:trace contextRef="#ctx0" brushRef="#br0" timeOffset="62659.54">8890 10428 183 0,'0'17'0'0,"0"12"-4"16,8-26 0-16,5-13-29 16,-2 8 0-16,-2 0-37 15</inkml:trace>
  <inkml:trace contextRef="#ctx0" brushRef="#br0" timeOffset="63275.833">9133 10584 203 0,'-13'2'0'16,"-11"3"-6"-16,31 12 1 16,19 6 2-16,-4 9 0 15,5 4-1-15,-1 3 1 0,-2 3 2 16,0-2 0 0,-2-2 0-16,-6-8 0 15,-5-6 1-15,-7-4 0 16,-9-6 0-16,5-14 0 15,-8 6 0-15,6-17 0 16,2-11-1-16,4 2 1 0,2-2 0 0,1 2 1 31,4 0-1-31,0 5 1 0,4 4 0 16,-4 2 0 0,-2 1-1-16,-2 3 0 0,-1 3 0 15,-6 2 1-15,7-4-1 0,-7 4 0 16,0 0 0-16,7 0 0 15,6-1 0-15,4-1 1 16,1-2-1 0,6 0 1-16,2 1-1 0,5-8 1 15,5-4-1-15,-8-1 0 16,-6-3 0-16,-9-5 1 16,-10-3 0-16,-4 3 0 15,-5 4-1-15,-7 2 1 0,-3 3-2 16,-1 10 1-1,-3 8 0-15,-2 10 1 16,-2 7-1-16,4 8 0 16,4 6 0-16,3-2 0 15,5 1 1-15,10-2 0 16,9-2-1-16,9-5 1 16,8-2-1-16,10-11 0 15,8-6-9-15,2-3 0 0,5-6-36 16,-5-1 0-16,0-2 10 15,1-2 1-15,1-1 37 16</inkml:trace>
  <inkml:trace contextRef="#ctx0" brushRef="#br0" timeOffset="63644.377">10433 10413 220 0,'-11'8'0'15,"-9"6"-3"1,11 7 0-16,3 4-2 16,-3 6 0-16,-4 4 1 15,1 4 0-15,-1 5 1 0,9-1 1 16,8 1 1-16,7-9 1 16,5-4 0-16,10-3 0 15,9-6-1-15,0-9 0 16,1-8-1-16,-3-12 0 15,0-10-1-15,-7-10 0 16,-4-10 3-16,-7 1 0 0,-6-3-1 16,-4 6 0-16,-3 2 1 15,0 9 0-15,-2 6 0 0,-2 3 0 16,0 5 0-16,2 8 0 16,-7 11 0-16,7 6 1 15,2 5-3-15,0 4 1 31,0 5-28-31,9-8 0 16,0 1-47-16</inkml:trace>
  <inkml:trace contextRef="#ctx0" brushRef="#br0" timeOffset="64013.052">11123 10445 193 0,'-9'14'0'15,"9"-14"0"-15,0 0 0 16,-11 2 0-16,-6 2 0 16,-5 5 0-16,-7 5-1 15,-2 5 1-15,-4 3-1 16,8-6 0-16,5 1 0 16,5-4 1-16,4-4-1 0,13 0 1 15,8-2 0-15,12 1 0 16,11 1 0-16,0 0 0 15,6 0-5-15,-8 0 0 16,-1-1 5-16,-8 4 1 16,-7 7-2-16,-10 1 1 15,-6 4 3-15,-12-1 0 16,-9 3-3-16,-5-8 0 16,-10-1-1-16,3-6 0 15,-3-4-9-15,10-3 0 16,3-2-46-16,8 0 1 15,-1-1 34-15</inkml:trace>
  <inkml:trace contextRef="#ctx0" brushRef="#br0" timeOffset="64448.972">11963 10386 228 0,'-11'7'0'0,"-7"4"-2"15,-6 2 1-15,-5 4-7 16,-6 3 0-16,-4 3 2 16,-3 3 1-16,-2 2 4 15,8-1 0-15,3 1-1 0,12-5 1 16,9 1-6-16,19-4 0 15,17-3 7-15,-2-8 0 16,3-4 1-16,3-10 0 16,3-8-1-16,-7-9 0 15,-2-9 0-15,-6 2 0 16,-3-4 0-16,-4 9 0 16,-1 4 0-16,-3 7 0 15,-1 6 0-15,3 12 0 16,4 10 0-16,6 9 0 15,5 9 0-15,-4-6 0 16,-1-1-1-16,-3-4 1 16,1-4-2-16,2-5 1 15,1-6-35-15,6-9 0 16,0 0-30-16</inkml:trace>
  <inkml:trace contextRef="#ctx0" brushRef="#br0" timeOffset="65427.746">12556 9858 226 0,'-2'15'0'16,"-3"11"-2"-16,3-12 0 15,0-1-3-15,4 16 1 16,3 12 0-16,-3 10 1 15,-2 9 0-15,0 8 0 16,-2 9 0-16,-1-5 0 16,-3 1 2-16,4-9 0 15,2-7 1-15,2-13 0 16,0-13-1-16,0-5 1 16,0-10-1-16,-2-16 0 15,7-4 0-15,-2-14 1 0,3-9-8 16,10-8 1-16,6-6 7 15,4 8 0-15,3 2 5 16,4 11 0-16,1 9-5 0,1 13 1 31,1 13-1-31,-1 7 1 16,0 9-1-16,-11 4 0 16,-6 5 0-16,-18-7 1 15,-17-2 0-15,-7-3 1 0,-9-3-3 16,-6-7 0-16,-7-7 1 15,11-3 0-15,5-5-1 16,8-4 1-16,7-7 0 16,13-5 0-16,10-3 1 15,8-2 1-15,8-2-1 0,8-1 1 16,9-1-6-16,1 2 1 16,5 0 3-16,-1 0 0 15,1 0-4-15,-10 1 1 16,-8 3 4-16,-7 3 0 15,-9 6-1-15,-15 7 0 16,0 0 0-16,-13 13 0 16,-9 7 2-16,-2 4 1 15,-5 3-3-15,-1 2 0 0,-1 3 0 0,9-3 1 16,7 0 0 0,15-3 1-16,13-4-3 0,11-8 1 15,11-4-4-15,3-10 1 16,5-8 6-16,1-6 0 15,0-7-1-15,3-8 0 32,3-6-4-32,0-9 1 0,1-5 0 15,0-15 1 1,-1-13-1-16,-14 4 0 0,-8-2 0 16,-15 5 1-16,-11 2 0 15,-6 2 0-15,-5 0 0 0,1 24 0 16,1 16 1-16,3 3 0 15,1 8 0-15,1 6 0 16,2 9-1-16,2 20 0 16,1 18 0-16,1 16 1 15,2 15-1-15,-3 8 0 16,1 11 0-16,-2 15 0 0,0 14 2 16,-6-27 0-16,-2-12-2 31,3-28 1-31,-3-23-1 0,-1-3 0 15,-2-9 0-15,-4-12 0 16,-2-10-17-16,2-6 1 16,2-9-35-16,8-5 1 15,-1-1 21-15</inkml:trace>
  <inkml:trace contextRef="#ctx0" brushRef="#br0" timeOffset="65595.534">13655 10311 182 0,'0'0'0'0,"-15"16"0"16,15-16 1-16,4-18-1 15,-6 7 1-15,-3 0-1 16,-19 4 1-16,-13 3-1 0,-13 4 1 16,-10 6-1-16,-2-3 1 15,-8 3-7-15,2-5 1 16,0-1-34-16,15 0 0 16,0 0-21-16</inkml:trace>
  <inkml:trace contextRef="#ctx0" brushRef="#br0" timeOffset="65875.107">13765 9897 232 0,'0'0'-3'0,"-2"16"1"15,-2 12-4-15,-1 5 1 0,-4 9 0 16,-6 11 1 0,-7 9-1-16,4 4 1 15,-2 6-5-15,-1-6 1 0,-1 0 7 16,4-17 0 0,3-9-6-16,3-7 0 15,2-7-71-15,1-8 0 16,0 1 94-16</inkml:trace>
  <inkml:trace contextRef="#ctx0" brushRef="#br0" timeOffset="66095.641">13908 10216 215 0,'-22'12'0'15,"-13"12"0"-15,19-26 0 16,8-10-2-16,-12 2 1 15,-6 1-3-15,-10 4 1 16,-12 1-1-16,-5 2 1 16,-6 0-1-16,2 2 1 15,0 0-14-15,12 0 0 0,4 2-27 16,12 2 0-16,0 0 7 16</inkml:trace>
  <inkml:trace contextRef="#ctx0" brushRef="#br0" timeOffset="66641.516">13842 10415 206 0,'18'-2'0'16,"14"1"-2"-16,-12-1 1 16,-6 0-4-16,8-5 0 15,4-3 0-15,-6 1 0 0,-3 0 2 16,-6-6 0-16,-8-3 2 15,-6-6 1-15,-6-3 0 0,-2 7 0 16,-6 3 0-16,-7 12 1 16,-9 7 0-16,6 9 1 15,-3 7-2-15,10 6 1 16,7 7-1-16,6-2 0 16,3 2 0-16,15-3 1 31,10-1-1-31,1-7 0 0,3-5-4 15,10-10 1 1,5-8 3-16,1-5 0 16,1-2 3-16,-7-3 0 0,-6 0-3 15,4 0 0-15,0 2 0 0,0 7 0 16,2 6 0-16,-7 4 1 16,-4 3-1-16,-2 11 1 15,-2 7-2-15,-6-1 1 16,-4 2 0-16,-3-8 1 15,-3-2-2-15,-3-5 1 16,-1-4 0-16,0-9 0 16,-9-13 0-16,7-9 1 0,4-11-1 15,11-2 0 1,7-5 0-16,10 0 0 16,6-4 0-16,5 4 1 15,3 1 2-15,0 6 1 16,0 4-5-16,5 5 1 15,1 0-139-15</inkml:trace>
  <inkml:trace contextRef="#ctx0" brushRef="#br0" timeOffset="67129.747">15545 10260 233 0,'0'0'0'15,"9"42"-4"-15,-4-11 1 16,-1 7-4-16,-2 1 0 16,-2 1 0-16,0-7 0 0,-2-4 2 15,-2-7 1-15,1-3 3 16,-1-8 1-1,2-4-1-15,2-7 1 16,17-22 0-16,-6 2 0 16,1-6 0-16,3-5 1 15,2-6-1-15,1 3 0 16,2 1 0-16,6 0 0 16,3 1-2-16,1 7 0 15,1 3-31-15,-6 5 0 16,-1 6-15-16,-4 8 1 15,1-1 45-15</inkml:trace>
  <inkml:trace contextRef="#ctx0" brushRef="#br0" timeOffset="67528.281">15966 10296 157 0,'-9'-2'0'16,"-5"-1"0"-16,6 4 0 16,5 5 0-1,3 1 0-15,1 2 1 0,-2 8 0 16,-1 3 0-16,-4 9 1 15,-1 8-1-15,1-2 0 0,1 1-1 16,3-4 1-16,4-5-1 16,11-3 0-16,7-4 1 15,2-7 1 1,6-6-1-16,-3-7 0 0,3-7 2 16,-1-10 1-16,-1-6-3 0,-4-7 1 31,-4-6-2-31,-1-1 0 15,-3-3 0-15,-1 9 0 16,-4 3 0-16,-1 8 0 16,-3 5 0-16,-1 4 0 15,0 4 0-15,-4 7 0 16,0 13-1-16,0 7 1 16,0 9-1-16,5-3 1 0,3 1 0 0,-1-5 0 15,0-3-2-15,-1-7 1 16,-3-4-11-16,8-5 0 31,4-4-46-31,0-3 1 0,-1 0 48 0</inkml:trace>
  <inkml:trace contextRef="#ctx0" brushRef="#br0" timeOffset="67911.972">16436 10296 188 0,'-11'11'0'0,"-7"7"0"0,21-7 1 16,12 0-1-1,-4 6 0-15,0 5 0 16,-3 7 1-16,-5 6-1 16,6 2 0-16,2 5-1 0,-9-7 0 15,-4-2 0-15,1-10 1 16,-3-6-1-16,4-17 1 16,-13-2-1-16,6-18 1 15,-1-11 0-15,8-6 0 16,6-7 0-16,3 0 0 15,4 0 0-15,-2 8 0 16,0 6 1-16,0 6 1 16,-2 8-3-16,9 9 1 15,4 10 1-15,-1 12 1 16,1 9-3-16,-6 7 1 16,-1 7 0-16,-4-6 1 15,-4-1-2-15,0-8 1 16,-1-4-6-16,-2-5 1 15,-3-4-10-15,-1-10 0 16,0 7-31-16,0-7 0 16,0 0 19-16</inkml:trace>
  <inkml:trace contextRef="#ctx0" brushRef="#br0" timeOffset="68332.169">16842 10369 165 0,'-17'6'0'0,"-12"1"0"15,29 2 1-15,13 1-1 16,-23-1 1-16,-8-2-1 16,16 6 1-16,6 3-1 0,-6 6 1 15,0 4-1 1,-1 3 0-16,-5 4 0 0,5-5 0 16,1-3 0-16,0-6 0 15,2-5 0-15,-4-3 0 16,-3-5 0-16,7-6 0 15,-7-4 0-15,10-10 0 16,5-10 0-16,-3-7 0 16,2-8 0-16,-1 2 0 15,-2-1-1-15,12 5 0 16,10 4-3-16,-2 7 1 16,3 7 5-16,1 10 0 15,-1 8-2-15,-1 8 1 16,-2 9 6-16,1 6 1 15,-1 9-7-15,-5-8 0 16,-5 1-3-16,-3-4 1 16,-3-4-1-16,-3-4 0 15,-1-3-32-15,-1-4 0 0,-1-3-1 16,-2-6 1-16,0 0 17 16</inkml:trace>
  <inkml:trace contextRef="#ctx0" brushRef="#br0" timeOffset="68507.887">17221 10391 64 0,'-7'17'0'0,"-4"10"10"0,13 1 0 16,7 5-10-16,-2-4 0 15,3 0-24-15,-7-3 1 16,1 0 4-16</inkml:trace>
  <inkml:trace contextRef="#ctx0" brushRef="#br0" timeOffset="69512.501">17344 10318 78 0,'2'17'0'0,"0"10"1"32,3 1 1-32,5 3-1 15,-3-7 1-15,0-2 0 0,1-4 0 16,-1-4 5-16,-2-1 1 16,-1-4-6-16,3-3 1 15,1-6-2-15,5-9 1 16,5-6-2-16,0-5 1 15,1-6 3-15,-3 3 1 16,-1-1 0-16,7 0 1 16,2 0-5-16,0 8 1 15,-1 5-1-15,1 7 1 16,2 6 0-16,-2 9 0 16,0 9-1-16,0 0 0 0,-2 4 1 0,-6-8 1 15,-3-1-1-15,-4-4 0 16,-3-4-1-16,-6-7 1 31,5 8-1-31,-5-8 1 16,13-8-1-16,5-4 0 0,6-9 0 15,-6-1 0-15,-3-3 0 16,-2-1 1-16,-2-1 2 16,-2 1 0-16,-3 2-5 0,-1 4 1 15,-3 5 3-15,-4 6 0 16,-3 6-3-1,-8 12 0-15,-6 11 0 16,-3 7 1-16,-3 8-1 16,1-2 0-16,-2 2 1 0,10-4 0 15,3-2 2-15,7-3 1 16,8-4-6-16,9-2 0 0,9-3 3 16,-3-10 1-1,-2-9-2-15,1-11 0 16,-1-11 1-16,-1 1 1 15,1-7-2-15,0 7 0 16,1 2 0-16,3 18 0 16,-1 10 0-16,-1 19 0 15,-5 16 0-15,3 13 0 16,0 14 0-16,3 28 0 0,0 24 0 0,-14-5 0 16,-11 5 1-16,-8-22 0 31,-11-15-6-31,-18-29 0 0,-16-26 6 15,-4-23 1 1,-8-27-1-16,17-15 1 16,9-21 1-16,15-2 0 15,13-7-2-15,21 19 1 0,21 8-1 16,29 6 1-16,24 10-2 16,11 8 1-16,13 9-1 0,0 10 0 15,2 7-34-15,-15-2 1 16,-11 0-17-1,-26-5 1-15,1 0 38 16</inkml:trace>
  <inkml:trace contextRef="#ctx0" brushRef="#br0" timeOffset="81001.309">7586 11467 107 0,'0'0'0'16,"-11"44"-1"-16,11-44 1 16,0 0 0-16,0 0 0 15,2-13 7-15,-2 13 1 0,0-8 2 16,0 8 0 0,-2 17-7-16,4 5 1 15,0 11-2-15,9 9 1 16,3 9-1-16,8 10 0 15,4 8-2-15,-2-3 1 0,-2 0 3 16,-2 0 1-16,-3 0-5 16,-1 4 0-16,-7 3 1 15,-7-24 1-15,-7-12-2 16,-1-9 1-16,-3-10-3 0,0-7 1 16,0-6-30-16,9-5 0 15,-11-3-5-15,11-5 1 0,0 1 21 16</inkml:trace>
  <inkml:trace contextRef="#ctx0" brushRef="#br0" timeOffset="81270.328">7949 11787 117 0,'-7'2'0'31,"-8"0"0"-31,-9 3 0 0,-7 5 0 16,-4 8 1-16,-1 6 6 0,-3-4 1 15,-3 2-7-15,-2 2 1 16,-4 3-2-16,4-1 1 31,-5-1 0-31,5-8 1 0,3-4-2 16,10-4 0-1,9-2-41-15,11-5 1 16,-4 0 9-16</inkml:trace>
  <inkml:trace contextRef="#ctx0" brushRef="#br0" timeOffset="81486.655">7865 11985 117 0,'7'7'0'0,"-1"6"9"15,7 7 0-15,1 8-7 0,5-1 0 16,1 4-2-16,-2-1 1 0,0 1-40 16,-6-6 0-16,0 1 6 0</inkml:trace>
  <inkml:trace contextRef="#ctx0" brushRef="#br0" timeOffset="81711.553">7777 11685 119 0,'0'0'0'16,"15"-13"0"-16,-12 4 0 16,-1-1-27-16,-2 3 0 15,0 3 22-15,0 4 0 16,0 0-32-16</inkml:trace>
  <inkml:trace contextRef="#ctx0" brushRef="#br0" timeOffset="82540.01">8107 12071 132 0,'0'0'0'0,"-9"2"1"0,11 9 1 16,3 9 3-16,4-3 0 15,2 1-2-15,2-2 1 16,-4 3-1-16,1-3 0 16,-3-1-2-16,-2-4 1 15,-1-4-2-15,-4-7 1 16,9-13 2-16,2-9 0 16,6-9-2-16,-3 2 0 15,1-4-1-15,-2 7 0 16,0 2 0-16,0 4 1 15,-4 4-1-15,6 5 0 16,3 7 1-16,4 8 0 0,4 9 0 0,-8-1 0 31,0 5-2-31,-3-1 1 0,-2 3 3 16,-4-5 0-16,-2 1-5 0,-1-2 1 16,-4 0 2-16,-1-4 0 15,-2-4 0-15,1-5 0 16,0 0 1-1,0 0 0-15,11-7-3 0,-6-2 0 16,8-6 4-16,-2 2 1 0,2-1-5 16,9-1 0-1,7 2-2-15,-3 4 1 0,1 2 3 16,3 7 1-16,3 7-2 16,-4 0 1-1,-1 3-4-15,-4 6 1 16,1 6 2-16,-6-4 1 15,-3 1-1-15,1-6 1 16,-3-6-1-16,10-9 0 16,2-5 3-16,-2-1 0 15,-8-3-4-15,-1-1 0 16,-4-5 4-16,-9-3 0 0,-8-4-3 0,-1 8 0 31,-4 5 0-31,-4 5 1 0,-3 8-3 16,1 7 1-16,-1 8 1 0,5 1 0 31,4 6-4-31,11-6 1 16,7-1 3-16,6-3 0 15,7-1 0-15,5-4 1 0,8-3 0 16,2-3 0 0,1-1 2-16,1-2 1 0,-1-2-4 15,-7 1 0-15,-3 1-1 16,-6 0 0-16,-5 0-43 15,3 1 0-15,2 1 3 16,5 4 0-16,1-1 37 0</inkml:trace>
  <inkml:trace contextRef="#ctx0" brushRef="#br0" timeOffset="83442.619">10235 11399 140 0,'0'16'0'15,"0"12"0"-15,2-12 0 16,0-3 1-16,5 13 0 0,6 7-1 31,-4 13 1-31,0 10-1 0,1 12 1 16,-3 9 0-16,0-6 1 0,1 3-2 15,-1 1 0 1,0 4-1-16,-3-32 1 16,-4-17-26-16,-2-8 0 15,-2-11-11-15,4-11 1 16,0 0 33-16</inkml:trace>
  <inkml:trace contextRef="#ctx0" brushRef="#br0" timeOffset="83659.866">10571 11773 132 0,'-20'11'0'0,"-13"5"0"0,13-7 1 16,3-3 0-16,-9-3 1 16,-5 1 2-16,-15 3 0 15,-12 2-1-15,1 10 0 16,-6 6-4-1,12-3 0 1,7 2-38-16,11-7 0 0,0-1 0 16</inkml:trace>
  <inkml:trace contextRef="#ctx0" brushRef="#br0" timeOffset="84781.685">10448 11501 123 0,'-5'11'0'15,"-3"8"1"-15,8 6 0 16,4 7 0-16,3 8 1 16,2 9 1-16,2 6 1 15,2 8-2-15,0-5 0 16,0 1-1-16,-6-12 1 15,-3-8-1-15,0-10 1 16,-1-7 0-16,1-7 1 16,0-8-3-16,8-16 1 15,5-13 0-15,-2 2 0 16,-3-4-1-16,7 4 1 16,1 2-1-16,2 5 0 15,4 4 0-15,1 7 1 16,1 7-1-16,3 8 1 15,0 7-1-15,-5 0 1 16,-2 2-1-16,-8 0 0 0,-7 0 0 16,0-3 1-16,-3-5-1 15,1-1 0-15,3-4-1 16,4-3 0-16,5-4 0 16,-3-6 1-16,1-5-3 15,-3-6 1-15,1-7 1 16,0-2 0-16,-3-1 0 15,-1-3 0-15,0-3 1 16,-3 5 0-16,-5 3 0 0,-1 6 0 16,-4 6 0-16,-5 13 1 15,-6 9-1-15,-1 5 1 16,-3 6-1-16,1 2 1 16,-3 6-1-16,8-3 1 15,6 0 0-15,3-6 0 16,4-5 0-16,11-3 0 15,9-2 2-15,-4-4 0 16,0-1-3-16,1-4 0 16,-1-4 1-16,-3-6 1 15,-4-3-1-15,-4-1 0 16,-3-5-1-16,-4-1 0 16,-6-4 0-16,2 5 0 15,1 4 0-15,1 4 0 16,0 2 0-16,9 9 0 15,6 5 0-15,2 2 0 0,2 6 0 16,-1 1 0-16,-1 3 0 16,-1-5 0-16,1 1 0 15,-4-6 0-15,-2-1 0 16,0-3 0-16,-1-3 0 16,3-4 0-16,0-3 0 15,2-5 0-15,-1-2 0 16,-1-1 0-16,-3-2 0 15,-1 0 0-15,-1 3 0 16,-1 1 0-16,1 1 0 0,5 5 0 16,5 5 0-16,6 7 0 15,6 6 1-15,-3 2 0 16,-1 5-1-16,-5-5 0 16,-5-1 0-16,-3-5 1 15,-5-1-1-15,-6-8 1 16,0 0-1-16,0-9 0 15,0-6 3-15,2-7 0 16,1-6-4-16,14-3 1 16,7-3 1-16,-1 2 1 15,1 5-2-15,8 9 1 16,4 7 1-16,-1 9 1 0,2 11-4 16,-2 11 1-16,-2 11 3 15,-8 0 0-15,-5 6-4 0,-5-10 1 16,-4-1-23-16,-2-8 1 15,-3-3-37-15,-2-4 1 16,-1 0 57 0</inkml:trace>
  <inkml:trace contextRef="#ctx0" brushRef="#br0" timeOffset="85450.012">12978 11423 132 0,'0'12'0'16,"0"12"1"-16,0-24 1 0,13-25-1 0,-4 8 0 15,0-1-1-15,9 3 0 16,4 1 1-16,8 10 1 16,5 6 3-16,5 16 0 15,6 11 0-15,2 8 0 16,3 7-2-16,-3 9 0 15,-2 8 0-15,-6 26 1 0,-5 22-4 16,-22-9 0-16,-19 5 2 16,-21-19 0-16,-21-13 0 15,-14-25 0-15,-17-23-4 16,-11-25 1-16,-11-22 2 16,16-14 1-16,10-16 1 0,11-14 1 31,11-12-4-31,18-3 1 15,17-5-1-15,16 9 1 16,18 6-1-16,10 10 0 16,12 8-4-16,8 9 1 15,9 11-17-15,8 11 1 16,-1 0-81-16</inkml:trace>
  <inkml:trace contextRef="#ctx0" brushRef="#br0" timeOffset="85772.239">13675 11196 134 0,'0'12'0'0,"0"10"1"15,-15-5 1-15,-8 1-1 16,-5 13 0-16,-3 8-1 15,2 19 0-15,-1 17 0 16,1 28 0-16,-1 22 0 16,12-10 0-16,5 0 3 0,19-18 1 15,12-10-1-15,8-20 1 16,7-14-2-16,4-14 0 16,3-15-2-16,-3-10 0 15,-1-12-36-15,-5 0 0 16,-5-4 20-16,7-9 1 15,0 0-18-15</inkml:trace>
  <inkml:trace contextRef="#ctx0" brushRef="#br0" timeOffset="86081.898">14110 11399 154 0,'0'0'0'0,"0"36"0"0,4-3 0 15,1 11 0-15,1 10 1 16,-3 10-1-16,3 5 1 15,-1 6-1-15,-1-3 1 16,-2-3 3-16,1 8 1 0,1 4-5 16,0-24 1-16,1-15-1 15,-1-9 0 1,0-11-7-16,-1-6 1 16,1 1-105-16</inkml:trace>
  <inkml:trace contextRef="#ctx0" brushRef="#br0" timeOffset="86466.586">14387 11479 148 0,'0'0'0'0,"9"17"0"0,4-1 1 15,5 8 0-15,1 9 0 16,1 9 0-16,-6 8 1 16,-1 7-1-16,4 1 1 15,-1 6-2-15,5-7 1 16,2-2-1-16,-6-9 1 16,-2-8 3-16,-4-10 1 0,-2-8 0 31,0-7 1-31,0-6-3 15,4-16 0-15,2-11-4 16,5-10 1-16,4-8 1 0,-8-2 1 16,-5-4-3-1,0 3 0-15,-3 1-1 0,3 5 0 16,0 4-13-16,5 6 1 16,1-1-93-16</inkml:trace>
  <inkml:trace contextRef="#ctx0" brushRef="#br0" timeOffset="86782.499">15082 11457 140 0,'-5'13'0'16,"-4"7"0"-16,5-10 0 15,4-7 0-15,0-3 0 16,0 8 1-16,-4 8 1 16,-1 12-2-16,-1 12 1 15,1 13 1-15,-4 11 0 0,-2 13-1 0,1 0 0 16,1 4 0-16,-2 8 0 16,-4 7 0-16,1-20 0 15,-1-10-1-15,6-20 0 16,2-15-9-16,3-7 1 15,4-9-47-15,2-4 1 0,0 0 50 32</inkml:trace>
  <inkml:trace contextRef="#ctx0" brushRef="#br0" timeOffset="87283.349">15359 11511 89 0,'-7'1'0'0,"-4"5"5"16,11-6 0-16,0 0-5 16,0 0 0-16,7 4 0 15,-7-4 0-15,0 0 1 16,0 0 0-16,0 9 14 15,-2 2 0-15,-1 3-9 16,3 7 0-16,2 6 0 16,-2 4 1-16,0 4-5 0,0 3 0 15,-2 6 3-15,2 4 0 16,-2 3-5-16,-4-5 0 16,-5 0 0-16,2-8 0 15,0-3 0-15,-2 0 1 16,-4-2-4-16,6-7 0 15,0-6-39-15,4-4 0 0,3-5 22 0,0-3 0 16,0-1-2-16</inkml:trace>
  <inkml:trace contextRef="#ctx0" brushRef="#br0" timeOffset="87913.402">16172 11421 143 0,'-17'4'0'15,"-12"3"0"-15,20-4 0 16,7 1 0-16,2-4 0 15,-9 4 0 1,-13-1 0-16,-13 5 0 0,-2-1 0 16,-3 4 0-16,-4 0 0 15,-4 4 1-15,-1-2 0 16,-4 1 1-16,7-1 0 16,3-2 1-16,12-4 1 15,9-1-1-15,2 3 0 16,5 4-1-16,6 5 0 15,4 8-2-15,5 3 0 16,5 4 2-16,8 6 0 16,7 6 2-16,-5-3 1 0,-2 2-4 15,3-1 0-15,1 1-1 16,-4-2 0-16,-2-2 3 16,-11-2 1-1,-10-3-4-15,3-5 0 16,-2-7 0-16,0-2 0 15,-2-5 4-15,3-5 0 16,3-4-4-16,5-7 0 16,-9 2 1-16,22-9 1 15,12-4-2-15,-12 2 0 16,-6 1 1-16,10 5 0 16,5 1 0-16,9 2 0 15,10 2-2-15,1 1 0 0,4 5 1 16,-2-3 0-16,0 2-4 15,2-1 0-15,-1-2-27 16,-10-1 0-16,0 1-56 16</inkml:trace>
  <inkml:trace contextRef="#ctx0" brushRef="#br0" timeOffset="88172.115">16139 11815 154 0,'0'0'0'15,"-9"9"0"-15,-10-6 0 16,-6 1 0-16,-6 0 0 16,-8 1 0-16,-3 1 0 15,-6-1-3-15,0 4 0 16,-3 4-15-16,7-2 0 15,2-2 1-15,9 1 0 16,7-3 4-16,-3-3 0 16,-1-1-19-16</inkml:trace>
  <inkml:trace contextRef="#ctx0" brushRef="#br0" timeOffset="88493.69">16421 11318 167 0,'-5'22'0'0,"-4"17"0"0,0 7 0 15,-2 10 0-15,3 10 0 16,1 9 0-16,-8 19 1 16,-3 14-1-16,7-24 0 15,5-9 0-15,-6-13 1 16,-7-12 2-16,10-17 1 16,5-13-5-16,-1-2 0 15,-2-7-45-15,-1-5 1 16,1-1-3-16</inkml:trace>
  <inkml:trace contextRef="#ctx0" brushRef="#br0" timeOffset="88828.805">16616 11131 163 0,'13'13'0'0,"9"9"0"0,3 8 1 15,9 8-1-15,-11 11 0 16,-4 10 1-16,8 5 1 16,4 8-2-16,-16 23 0 15,-9 20 0-15,-6-7 1 16,-6 2 2-16,-18-9 0 15,-12-4-2-15,-1-18 1 16,-5-15 5-16,-4-13 0 16,-6-10-6-16,-8-29 0 15,-8-21-10-15,7-7 1 16,1-1-119-16</inkml:trace>
  <inkml:trace contextRef="#ctx0" brushRef="#br0" timeOffset="89036.073">17249 12003 204 0,'0'0'0'0,"-40"13"-37"16,19-2 0-16,1 0-48 16</inkml:trace>
</inkml:ink>
</file>

<file path=ppt/ink/ink9.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8-05-18T16:15:22.076"/>
    </inkml:context>
    <inkml:brush xml:id="br0">
      <inkml:brushProperty name="width" value="0.05292" units="cm"/>
      <inkml:brushProperty name="height" value="0.05292" units="cm"/>
      <inkml:brushProperty name="color" value="#FF0000"/>
    </inkml:brush>
  </inkml:definitions>
  <inkml:trace contextRef="#ctx0" brushRef="#br0">21077 12306 109 0,'0'0'0'0,"0"0"7"16,-3 15 1-16,-12 12-5 15,6-5 0-15,-3 11 0 16,-3-12 1 0,5 7-1-16,1-10 0 0,0-3-2 0,0-6 1 31,6 0 0-31,3-9 1 0,0 0-2 0,0 0 1 16,0 0-1-16,0 0 0 15,9-18 6-15,0 6 0 16,0-3-7-16,4 6 0 31,2-7 2-31,3 1 1 0,3 0-4 16,1-3 1-16,11 0 0 0,-5-1 0 15,-1-2-1-15,3 0 1 16,-5 0 1-16,8-4 1 16,-2 4-1-16,-4 3 0 15,-6 3-1-15,4-1 0 16,-4 4 3-16,6-12 0 15,1 3-3-15,-4 2 1 16,-3-5-1-16,7-6 0 0,-1-7 3 16,7 1 1-16,-1-1-6 15,1 10 1-15,-4 0 2 16,7-4 0-16,11 7-2 16,-8 0 1-1,0 5 1-15,-1-5 1 16,10 3-3-16,3 0 0 15,2-10 3-15,1 7 1 16,3-7-7-16,3 7 1 16,-3 0 3-16,6 0 0 15,-6 2 3-15,-10-2 1 16,-8 0-3-16,6-4 1 0,2-5-3 0,-8-10 1 16,-7-2 1-16,4-13 0 15,-4-9 0-15,4 12 0 16,2 1-2-16,4 2 1 15,6 6 0-15,3-2 1 16,5 11-1-16,7 4 0 16,9 6-1-16,-3 2 1 15,-12 7 1-15,9 0 0 16,-6 0-1 0,-6-4 0-16,-6-2 0 15,-4-15 0-15,1-7 0 0,-3-6 0 16,-4-5-1-16,7-1 1 15,3-6 0 1,14 9 0-16,1 1-1 0,3 11 1 16,-3 4 0-16,9-4 0 15,0 7-1-15,10-1 1 16,-4 7 0-16,0 2 0 16,9 7 1-16,-2-9 0 15,-4 5-1-15,3-8 0 16,-6-7 0-16,-9-5 0 0,-9 5 0 15,3-11 0-15,-9 5 0 0,6-3 0 16,-4-2 1 0,7 5 0-16,-3 1-1 0,-12 8 0 15,-12 10 0-15,11-7 0 16,7 1 0-16,-15 0 1 31,-7-4-2-31,1 4 0 16,-13-4 1-16,-3 1 1 15,-6-1-1-15,-6 10 0 16,-2 0 0-16,11-1 1 16,3 1-2-16,-3 9 1 0,-3-1 0 15,-12 19 1-15,19-12-1 16,-19 12 0-16,0 0 0 0,0 0 0 16,3 22-1-16,-3-13 0 15,0 9-2-15,0 0 1 16,-3 0 2-16,-3 1 0 15,-1 8-1-15,1-3 1 16,0-2 0-16,3 8 0 16,-3 3-2-16,-3-8 1 0,3-4 1 15,-18 12 0-15,-10 1 0 0,-15-4 0 16,-5 1 0-16,-10 2 1 16,-12-6-1-16,-4 4 0 15,-2 5-1-15,-3 7 1 16,6-4 0-16,-9 4 0 31,-4 8 2-31,-5 1 0 16,-7 3-4-16,-5 15 1 15,-13 6 3-15,12-3 0 0,4 3-4 16,2-10 1-16,7-11 2 16,18-9 1-16,12-10-4 15,-3 7 0-15,3-1 3 16,0 10 0-16,0 0-3 0,9-4 1 15,3-2 2-15,0-1 0 16,13-2-1-16,-10-4 0 16,-3 4 1-16,-6-13 0 15,-6 4-2-15,9-7 1 16,-9-3 0-16,10-2 0 16,-4 8 0-1,9-9 1-15,0-2-1 16,6-1 0-16,-5-3-1 15,-1 0 1-15,6-6 0 0,-5 10 0 16,-7 5 0-16,0-3 0 16,-6 0 0-16,9 10 0 15,0 5 1-15,1 4 0 16,5-1 0-16,0 10 0 16,0-7-1-16,4 7 0 15,-4-6 0-15,-6-7 1 0,0 4-1 16,10-7 0-16,-4 0 0 15,-9 4 0-15,-3 2 0 16,-3 4 0-16,-6-4-1 16,6 1 1-16,-6-1 0 0,0-2 0 15,9-1 0-15,-6-2 0 16,4-13 1-16,-1 3 0 16,6-5-1-16,3-1 0 15,-6 0 0-15,9 0 1 16,7-6-1-16,-1 13 0 31,3-1 0-31,7-3 1 0,2-2-2 16,4-4 0-16,9 3 1 15,2-3 0-15,-2 3-12 0,6-5 0 16,-3-4-116-16</inkml:trace>
  <inkml:trace contextRef="#ctx0" brushRef="#br0" timeOffset="2364.998">24222 12692 85 0,'-6'12'0'15,"-6"6"5"-15,15-30 0 16,12-21 3-16,-6 11 1 16,0 4-6-16,-5 0 1 15,-1 3 0-15,-3 15 1 0,9-9 0 16,-9 9 1-16,6 24-1 0,-3-6 0 16,3 12-2-16,-6 10 1 15,-9 9-3-15,6-1 1 16,-9 13-1-16,5 0 0 15,-2 3-1-15,0 2 1 32,0 17-1-32,3-4 1 15,6 9-1-15,-3 3 1 16,3 6 4-16,-6 3 1 0,-3 7-4 16,3-4 1-16,-7-3-5 15,-5 1 1-15,0-10 2 16,0-6 0-16,5-6-1 15,4-12 1-15,0-13-2 0,0 1 1 16,6 0 1-16,0-16 0 16,0-5-1-16,3-10 0 15,0-9 1-15,0-15 1 16,3-18-4-16,0-18 1 16,0-22 1-16,6-21 0 15,0-12 0-15,0-10 0 0,4-14 0 16,2-4 1-16,3-11-1 0,3-31 0 15,-2-28-2-15,5 19 1 16,-3-3 1-16,-8 9 0 16,-1 3 0-16,-9 15 0 15,-3 3 0-15,-6 15 1 32,-10 16-3-32,7 9 1 15,-3 14 1-15,6 32 1 0,6 23-2 16,0 10 1-16,0 9 0 15,0 15 0-15,-9 36 3 16,3 16 0-16,-3 15-4 16,9 15 1-16,-3 24 2 15,3 7 0-15,0 23-2 0,3 41 0 16,-3 29 1-16,6-5 1 16,-6-4-4-16,6-8 1 15,0-13 2-15,-6-15 0 16,6-9-1-16,-3-33 1 15,-3-13-3-15,3-15 1 16,0-18 1 0,0-24 1-16,-3-31-4 15,0 0 0-15,-3-15 3 0,3-3 0 16,0 0 0-16,0-18 0 16,3-16 6-16,-3-8 0 15,9-16-6-15,1-12 0 16,-1-12-1-16,0-3 0 15,3-12 1-15,3-13 0 16,-3-8-4-16,4-34 1 0,2-27 5 16,3 24 0-16,4 0-5 15,-7 15 0-15,0 18 4 16,-9 10 0-16,-9 18-3 16,0 36 1-16,0 22 1 15,12 2 1-15,-2 13 1 0,2 6 1 16,-6 3-3-16,-6 12 0 15,15 30 1-15,-12 6 1 16,6 16-3-16,-6 21 1 16,-6 18 0-16,0 3 0 15,-6 16 0-15,6 5 0 32,-3 1 1-32,-3 33 0 0,-10 27-1 0,10-15 0 15,0-3 1 1,0-24 0-16,0-10-1 15,-6-20 0-15,6-22 0 0,-7-13 0 16,1-14-2-16,-3-3 0 16,3-16-4-16,6-5 1 15,-4-7-39-15,-2-9 1 16,6 0-11-16</inkml:trace>
  <inkml:trace contextRef="#ctx0" brushRef="#br0" timeOffset="12646.041">25790 9738 82 0,'0'0'0'16,"12"27"5"-16,-12-45 1 16,-6-18-2-16,0 11 0 15,6-2 1-15,-3 3 0 16,3 6 2-16,0 2 1 15,0 4-8-15,0 12 0 0,27 31 1 16,-14-13 1-16,5 3-2 16,12 12 1-16,7 16-1 0,15 9 1 15,9 9-1-15,9 12 1 16,9 12-1-16,-3 9 1 16,12 10-1-16,19 35 0 15,11 26 0-15,1-7 1 16,-6 9-1-16,-13-6 0 31,1 0 1-31,-7-6 0 0,-3-3-2 16,-11-12 1-16,-4-3 0 15,3-12 0-15,-12-4 0 0,0-8 0 16,-9-10 0-16,-1-12 0 16,1-5 0-16,-3 2 1 15,0-9 1-15,0 6 0 16,3 3-1-16,-7-9 0 15,-5 3-1-15,-16-15 0 16,-2-9 1-16,-4-3 0 0,-2 6-1 16,2-3 0-16,3 5 0 15,7-5 1-15,2-3-1 16,7-3 0-16,3 3 0 16,-1-7 1-1,-5-2 0-15,12 3 1 16,-4-1-2-16,7 4 0 15,6 0 0-15,-12-3 1 16,-4-1-1-16,-8-5 1 16,-1-4-1-16,-2-2 0 15,-13-7 1-15,-3-8 0 16,1-1-1-16,-7-9 1 0,-6-9 0 16,-6-9 0-16,15 16 0 0,-15-16 0 15,0 0-1-15,0 0 0 16,0-16 0-16,-6-11 1 15,-6-9-1-15,-6-10 1 16,-4 1-1-16,-8-10 0 16,-4-9 0-16,-2 6 0 15,-4-6 0-15,-2-2 0 16,-13-7 0-16,-6-12 1 0,-9-7-1 16,0-11 0-16,-3-12 0 15,-18-31 0-15,-16-27 0 16,-6 11 0-16,-11-2 0 31,11 6 0-31,9 13 0 0,-2-1 0 16,-1 15 0-16,1-9 1 15,-4 6-1-15,-2-2 0 16,-1-1 0-16,3 0 1 16,1-6-1-16,-1 16 0 15,10 2 0-15,-4-2 0 16,-6 5 1-16,10 3 1 0,0-2-2 15,5 5 0-15,4 7 0 0,18 9 1 16,12 9-1-16,3-1 0 16,6 4 0-16,1 12 0 15,-1 10 0-15,12 14 0 16,7 25 0-16,-4-10 0 31,7 4 0-31,2 8 0 16,10 7 0-16,18 18 0 15,-6-12 0-15,24 15 1 16,16 12-1-16,-4 9 0 0,13 13 0 16,2 9 1-16,4-1-1 15,3 16 0-15,-3 0 0 16,15 12 0-16,3 9 0 0,6 12 0 16,6 12-1-16,24 31 1 15,22 33-1-15,-15-15 1 16,-1 6-1-16,4 3 1 15,0 3 0-15,-4-9 0 16,4 3 0-16,-4-3 0 16,-2-12 0-16,-10-6 0 0,-8-9 0 15,5-1 0-15,0 7-1 0,7-6 1 16,-1 6 0-16,-8-7 0 16,2 1 0-16,4-3 0 15,-4-4 0-15,-12-2 0 16,-9-1 0-16,19-5 0 31,-1-7 0-31,0-9 0 16,-3-5 0-16,-11-1 0 15,-10-3 0-15,-7-15 0 16,-5-6 0-16,0 0 0 0,-3-3 0 16,-7-10 0-16,-8-8 0 15,9-3 0-15,-1-1 0 16,-5-8 0-16,6-7 0 0,-7 0 0 15,-2-8 0-15,-7-1 0 16,-2-6 0-16,-7-3 0 16,-3-9 0-16,-6-3 0 15,-6 0 0-15,-6-18 0 16,-9-15 0-16,-18-22 0 16,-4-9 0-1,-11-15 0-15,-13-6 0 16,-3-12 0-16,-3-10-1 0,-24-20 1 15,-6-19 0-15,-10-3 0 16,-11-9-1-16,-7 9 1 16,0-6 0-16,0 6 0 15,7-9 0-15,-4 6 0 16,0-6 0-16,-5 9 0 16,-4 0 0-16,6-6 0 15,-3-3 0-15,13 10 0 16,-1 5 0-16,0-3 0 0,-5 12 0 15,-7-6 0-15,3-2 0 16,10-1 0-16,2 9 0 16,-3 0 0-16,10 16 0 0,0-1 0 15,5 10 0-15,16 12 0 16,9 9 0-16,0 2 0 16,9 17 0-16,3 8 0 15,3 6 0-15,7 6 0 16,11 13 0-16,7 0 0 31,2 2 0-31,1 13 1 0,3 3-1 16,2 8 0-16,7 1 0 15,-3 6 0-15,9 0 0 0,-4 3 0 16,-2 3-1-16,6 0 0 16,-6 0-19-16,0 3 1 15,6-2-65-15</inkml:trace>
  <inkml:trace contextRef="#ctx0" brushRef="#br0" timeOffset="19312.736">23820 11929 59 0,'-9'6'0'16,"-9"9"9"-16,18-15 1 16,-18 19-1-16,18-19 0 15,0 0-5-15,0 0 0 31,0 0-4-31,0 0 1 0,0 0-1 16,0 0 0-16,9 12 1 16,-9-12 1-16,18 15-1 15,-18-15 0-15,12 12 0 16,-12-12 1-16,6 15 3 16,-6-15 1-16,0 0-6 15,0 0 1-15,0 0-1 0,0 0 1 16,13 3 1-16,-13-3 0 15,9 9-2-15,-9-9 0 16,0 0 1-16,-9 3 1 16,-13 0-2-16,-11 1 1 15,-16-4 0-15,0 0 0 16,-15 0-1-16,7-4 1 16,-4 4 0-16,-12 0 1 15,-13 13-2-15,-2 2 0 16,3 3 2-16,-13 3 0 15,-2 1-2-15,-7-1 0 16,1 6 1-16,-28 1 1 16,-21 5-2-16,18-12 0 15,3 7 0-15,36-10 1 0,19-9 0 16,12 6 0-16,3 3 1 16,9 1 0-16,1-1-1 15,5 3 1-15,-3 10-2 16,-3-7 1-16,0 6 0 15,7-8 0-15,2-4-1 16,3 0 1-16,10-3-1 0,6-3 0 16,2-6 2-16,7-6 0 15,6 3-2-15,12-3 1 16,-15 0 2-16,15 0 0 16,18-21-3-1,15 3 0-15,13-6 0 16,3-4 0-16,15 7 0 15,3-3 1-15,12-4-1 0,3 1 0 16,6 0 0-16,7-1 0 16,8 1 0-16,1 3 1 15,2 5-1-15,25-2 1 16,15-6-2-16,-42 12 1 16,-22-1 0-16,3 10 1 15,-9 3-2-15,3 0 1 0,1-3 0 16,-4 6 1-16,0 6-1 15,-12-3 1-15,-3 3-2 16,-13-3 1-16,-11 7 0 16,-7-4 0-16,-11-6 0 15,-1 3 0-15,-9-3-1 16,-9 0 1 0,0 0 0-16,-12-3 0 15,-16 3 0-15,-8 0 0 16,-19 9 0-16,-6-3 0 15,-12-3 0-15,-12 6 0 16,-3-3 0-16,-13 6 0 16,-8-6-1-16,-7 9 1 15,-15 1 0-15,-33-1 0 0,-25 3 0 0,6-6 0 16,-9 3-1-16,19 4 1 16,-1-1 0-16,25 3 1 15,9 10-1-15,6-10 0 16,12 6-1-16,16-3 1 15,14-2 0-15,22-4 0 16,25 0 1-16,-1 0 0 0,10-2-2 16,5-1 1-16,-2-3 0 15,5-3 1-15,10 0-1 16,9-3 0-16,0-3-1 16,9-3 1-16,27 19 1 15,-3-16 0-15,16 6-2 16,9-6 1-1,6 0 1-15,5-9 0 16,10-6-1-16,7-4 0 16,-1-2 0-16,15-3 0 15,9-6 0-15,4-10 0 16,15-5 0-16,21 2 0 0,24-3 0 16,-6 10 0-16,-2 3 0 15,-1 11 0-15,-9 1 1 0,-9 3 0 16,-6 9-2-16,-6-9 0 15,-13 9 1-15,-5-3 0 16,-10 5-1-16,-14 4 1 16,-16-3 0-16,6 0 1 15,-3 3-2-15,0 0 0 16,-3 0 2 0,-3 0 0-16,-6 0-1 15,-10 0 0-15,-11-3 0 16,-13-3 0-16,-6 6-1 15,1-3 1-15,-10 3 0 0,-9 0 0 16,0 0 0-16,0 0 0 16,-25 9-1-16,-2-3 1 15,-19 7 0-15,-8-4 0 16,-13-6 0-16,-10 3 0 16,-8-6-1-16,-21-6 1 15,-19 3 0-15,-27-3 0 16,-34 3 0-16,12 3 0 15,1 0-1-15,15 3 1 16,5 3-1-16,13 12 1 0,3 0 0 0,6 3 0 16,16 10 0-16,2 2 0 15,3 10 0-15,7-7 0 16,9 7-1-16,27-16 1 16,27 1 0-16,0-7 0 15,7-3 0-15,15-9 0 31,-1 3 0-31,19 0 1 0,13-2-1 16,8 5 1-16,12-3 1 16,4-9 1-16,6-3-4 15,11-9 1-15,1 0 1 16,3-10 1-16,12-8-2 0,6 3 0 16,12-10 0-1,7-5 0-15,8-7 2 0,4 7 0 16,5 2-3-16,29-8 1 15,23-10 1-15,-18 0 0 0,0-2-3 16,-15 8 0-16,-6 0 3 16,-15-2 1-16,-13 8-4 15,-24 10 1-15,-15 2 1 16,9 7 1 0,-9-6-2-16,-13 11 0 15,-8 1 2-15,2 0 0 16,-2 9-3-16,-10 0 0 15,-8 6-4-15,-4 0 0 16,0 0-113-16</inkml:trace>
  <inkml:trace contextRef="#ctx0" brushRef="#br0" timeOffset="26909.856">25035 11610 60 0,'0'0'0'16,"-3"18"-2"-16,3-18 0 16,24-18 5-16,1 6 1 0,2-12 4 0,4 2 1 15,5-11-1-15,4-1 1 16,2-5-3-16,10 2 0 15,3-2-3-15,3 2 1 16,15 1-3-16,3 6 1 16,12 2 1-16,7-2 0 31,-1-1-2-31,13 7 0 0,2-6-1 16,22 2 0-16,15-5 1 15,-3-7 1-15,3-5 0 16,-9 5 1-16,0-8-2 15,-3 8 1-15,-6 7-1 0,-3 2 0 16,-6-2 0-16,3 0 1 16,-7-1-2-16,4 7 1 15,-6 3 0-15,-13 2 0 16,1-8-1-16,-28 9 0 16,-16-4 0-16,10-5 0 15,13-7 0-15,-1 13 0 16,6 6 0-16,0-3 1 15,7-4 0-15,-7 4 0 16,-3 3-1-16,6 3 1 16,-6 9-1-16,1-7 0 15,-4 10 0-15,3 3 0 16,-9 3 0-16,0-6 1 16,0 0-1-16,-6-9 0 15,3 3 1-15,-18 0 0 16,-9 3-1-16,5 3 0 0,-5 3 0 15,-7-6 0-15,-2 6 0 16,-13 0 1-16,-9 0-1 16,-12 0 0-16,16 6 0 15,-16-6 0-15,0 0 0 16,-16 6 0-16,-11 6 0 16,3-6 0-16,-10-3 0 0,-5 15 0 15,-13 1 0-15,-6 5 0 0,-3 0 0 16,-9-3 0-16,-6-2 0 15,-9 2 0-15,0-3 0 16,-7 7 0-16,-8-1 0 16,2-3 0-16,-8 0 0 31,-4 7 0-31,1-4 0 0,-22 9 0 16,-15 4 0-16,9-4 0 15,-7 4 0-15,14-4 0 16,5-5 0-16,6 17 0 15,0 1 0-15,4 2 0 16,-7 1 0-16,-6 3 0 16,-6-4-1-16,-3 13 1 0,0 0 0 15,-6-13 0-15,6-5 0 0,6 6 0 16,6 5 0-16,6-2 0 16,4-6 0-16,-4 8 0 15,-3-2 0-15,6-6 0 16,-5-1-1-16,8-8 1 31,-3-7 0-31,4-6 0 16,2 7 0-16,1-10 1 0,2 0-1 15,19-6 0-15,15 1 0 16,-3-1 1-16,-7 3-1 16,13-3 1-16,3-3-1 15,13 4 0-15,14-1 0 16,6-9 1-16,13 6-1 0,6-9 1 15,9 0-1-15,6-3 1 16,0 0-1-16,18-12 0 16,6-15 0-16,13 2 0 15,9-5 0-15,-1-4 1 16,16-2-1-16,3 3 1 16,9 2-1-16,0-2 0 0,0-1 0 15,0 1 0-15,4-1 0 0,2 4 0 16,9-3 0-16,3-1 1 15,1 1-1-15,2-1 0 16,6-2 0-16,31-4 1 16,22-11-1-16,-7 8 0 31,3-5 0-31,0 5 0 16,6 7 0-16,1-1 0 15,-4 7 0-15,9-4 0 0,7 13 0 16,-10-12 0-16,-3 5 0 15,-9-17 0-15,-3-7 0 16,1 16 1-16,-4-1-1 16,-3 4 0-16,-10 11 0 0,4-2 1 15,0-6-1-15,3-7 0 16,3 4 0-16,-18-4 0 16,-6 1 0-16,-13-1 0 15,-9 1 0-15,-18 15 0 16,-15 5 0-16,0-2 0 15,-9 12 0 1,9-6 0-16,6 6 0 0,-16-3 0 16,-11 6 0-16,-4 3 0 15,-8 0 0-15,-7 0 0 16,-6 3 0-16,-12-3 0 16,12 24 0-16,-21-12 0 15,-12 6-17-15,-6 7 1 16,5-4-75-16</inkml:trace>
  <inkml:trace contextRef="#ctx0" brushRef="#br0" timeOffset="48191.408">23455 8501 53 0,'0'0'0'16,"0"0"-36"-16</inkml:trace>
  <inkml:trace contextRef="#ctx0" brushRef="#br0" timeOffset="49697.206">23385 8574 35 0,'0'0'0'15,"12"-6"1"-15,-12 6 0 0,12 3 26 16,-12-3 0-16,19 15-22 16,-4-9 1-16,-3 10 2 15,15-10 0-15,1 6-6 16,-1-9 0-16,-2 0-2 15,-7 3 0-15,-6-3 1 16,12 3 1 0,7-3-2-16,14 12 0 15,19 7-1-15,16 2 1 16,14 3-1-16,9 7 1 16,13 5 0-16,36 16 1 0,37 15-1 15,-31-15 0-15,4-1 0 16,-28-8 0-16,-22-4 0 15,-2 4 1-15,-6 0-1 0,-28-10 0 16,-19 3 0-16,-11-5 0 16,-18-16 1-16,-1 0 0 15,-18-9-1-15,-24-12 0 16,-22-6 0-16,-21-15 1 16,-24-12 0-16,-18-10 1 31,-16-6 0-31,-45-8 0 0,-31-16-1 0,9-10 0 15,-2-5 0-15,8 3 1 16,10 12-1-16,20-6 1 16,17 9-2-16,11 12 0 15,15 4 1-15,16 8 1 16,15 10-2-16,30 8 0 16,22 16 1-16,-6 6 1 15,14-3-2-15,1 9 1 0,6-3-1 16,6 6 0-16,0 0 0 15,0 0 1-15,12-6-1 16,13 12 1-16,5 3-1 16,7 3 0-16,-1 3 0 31,1 3 0-31,-1 4 0 0,13 2 1 16,3 6-1-16,3 4 0 15,5 2 0-15,10 7 1 16,7 2-1-16,11 10 0 15,6 6 0-15,31 24 0 16,15 12 0-16,-15-6 0 16,-12-6 0-16,-43-30 1 0,-31-18-1 0,-5-4 0 15,-13-9 0-15,-6 4 0 32,-9-7 0-32,-6 0 0 15,-6-3 0-15,-24-15 0 0,-13-12 0 16,-15-9 0-16,-18-9 0 15,-15-16 0 1,-19-8 0-16,-36-38 0 16,-34-32 0-16,13 11 1 0,-10 1-1 15,25 0 0-15,3 2 0 16,3 16 1-16,3 0 0 16,24 18 0-16,13 3-1 15,14 12 1-15,13 7-1 16,21 8 1-16,22 13-1 0,11 9 0 15,19 8 0-15,6 13 0 16,12-3 0-16,19 19 0 16,24 8 0-16,18 18 0 15,12 7 0-15,21 15 0 16,22 6 0-16,40 27 0 16,36 31 0-16,-3-7 0 0,6 1 0 0,-19-13 0 15,-5-12 0-15,-6 7 1 16,-4-10-1-16,-11-6 0 15,-13-3 0-15,-27-21 0 16,-22-12 0-16,-33-16 0 16,-30-21 0-16,-16-12 0 31,-21-3 0-31,-31-24 0 0,-20-22 0 16,-25-8 0-1,-34-16 0-15,-36-24 0 0,-40-22 0 16,16 1 0-16,-10 2 0 15,13 10 0-15,11 6 0 16,16 8 0-16,12 17 0 16,16 2 0-16,14 12 0 0,16 6 0 15,9 7 0-15,33 17 0 16,22 19 0-16,3 0 0 16,12 6 0-16,15 6 0 15,12 12 0-15,13 4 0 16,3 5 0-16,11 9 0 15,7 4 0 1,6 2 0-16,9 10 0 0,9 9 0 16,7 15 0-16,26 15 0 15,28 21 0-15,-3-9 0 16,10 7 0-16,2-16 1 16,0-12-1-16,6-3 0 15,-5-3 0-15,-7-9 0 16,-15-13 0-16,-28-11 0 15,-24-10 0-15,-30-9 1 0,-31-15-1 16,-18-6 0-16,-18 0 0 16,-28-9 0-16,-14-9 0 15,-29-12 0-15,-17-10 0 16,-44-11 0-16,-38-16 0 16,2 6 0-16,-12-9 0 0,6-3 0 15,-6-9 0-15,16 0 0 16,8-12 0-16,34 12 0 15,25 9-19-15,48 21 1 16,-3-3-69-16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A2DB0-ED42-4BA9-97D4-3103DF415320}"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336D0-BB87-4158-9DDA-BA914A234D18}" type="slidenum">
              <a:rPr lang="en-US" smtClean="0"/>
              <a:t>‹#›</a:t>
            </a:fld>
            <a:endParaRPr lang="en-US"/>
          </a:p>
        </p:txBody>
      </p:sp>
    </p:spTree>
    <p:extLst>
      <p:ext uri="{BB962C8B-B14F-4D97-AF65-F5344CB8AC3E}">
        <p14:creationId xmlns:p14="http://schemas.microsoft.com/office/powerpoint/2010/main" val="5935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1</a:t>
            </a:fld>
            <a:endParaRPr lang="en-US"/>
          </a:p>
        </p:txBody>
      </p:sp>
    </p:spTree>
    <p:extLst>
      <p:ext uri="{BB962C8B-B14F-4D97-AF65-F5344CB8AC3E}">
        <p14:creationId xmlns:p14="http://schemas.microsoft.com/office/powerpoint/2010/main" val="3483375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24</a:t>
            </a:fld>
            <a:endParaRPr lang="en-US"/>
          </a:p>
        </p:txBody>
      </p:sp>
    </p:spTree>
    <p:extLst>
      <p:ext uri="{BB962C8B-B14F-4D97-AF65-F5344CB8AC3E}">
        <p14:creationId xmlns:p14="http://schemas.microsoft.com/office/powerpoint/2010/main" val="2830162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dirty="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dirty="0"/>
              <a:t>Click to edit Master subtitle style</a:t>
            </a:r>
          </a:p>
        </p:txBody>
      </p:sp>
      <p:sp>
        <p:nvSpPr>
          <p:cNvPr id="4" name="Date Placeholder 3"/>
          <p:cNvSpPr>
            <a:spLocks noGrp="1"/>
          </p:cNvSpPr>
          <p:nvPr>
            <p:ph type="dt" sz="half" idx="10"/>
          </p:nvPr>
        </p:nvSpPr>
        <p:spPr/>
        <p:txBody>
          <a:bodyPr/>
          <a:lstStyle>
            <a:lvl1pPr algn="l">
              <a:defRPr/>
            </a:lvl1pPr>
          </a:lstStyle>
          <a:p>
            <a:fld id="{B5EC2F33-17DA-436E-A851-E42A0D33E292}" type="datetime1">
              <a:rPr lang="en-US" smtClean="0"/>
              <a:t>3/8/2019</a:t>
            </a:fld>
            <a:endParaRPr lang="en-US"/>
          </a:p>
        </p:txBody>
      </p:sp>
      <p:sp>
        <p:nvSpPr>
          <p:cNvPr id="5" name="Footer Placeholder 4"/>
          <p:cNvSpPr>
            <a:spLocks noGrp="1"/>
          </p:cNvSpPr>
          <p:nvPr>
            <p:ph type="ftr" sz="quarter" idx="11"/>
          </p:nvPr>
        </p:nvSpPr>
        <p:spPr/>
        <p:txBody>
          <a:bodyPr/>
          <a:lstStyle/>
          <a:p>
            <a:r>
              <a:rPr lang="en-US"/>
              <a:t>CSE 373 SP 18 - Kasey Champion</a:t>
            </a:r>
          </a:p>
        </p:txBody>
      </p:sp>
      <p:sp>
        <p:nvSpPr>
          <p:cNvPr id="6" name="Slide Number Placeholder 5"/>
          <p:cNvSpPr>
            <a:spLocks noGrp="1"/>
          </p:cNvSpPr>
          <p:nvPr>
            <p:ph type="sldNum" sz="quarter" idx="12"/>
          </p:nvPr>
        </p:nvSpPr>
        <p:spPr/>
        <p:txBody>
          <a:bodyPr/>
          <a:lstStyle/>
          <a:p>
            <a:fld id="{659665DE-58FC-41F4-AC58-2C90A5E0052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pic>
        <p:nvPicPr>
          <p:cNvPr id="1028" name="Picture 4" descr="Cherry blossoms on Grant Lane">
            <a:extLst>
              <a:ext uri="{FF2B5EF4-FFF2-40B4-BE49-F238E27FC236}">
                <a16:creationId xmlns:a16="http://schemas.microsoft.com/office/drawing/2014/main" id="{E196A663-22E9-46AF-AE76-3031B2F2C7B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034" b="13442"/>
          <a:stretch/>
        </p:blipFill>
        <p:spPr bwMode="auto">
          <a:xfrm>
            <a:off x="-3" y="-1"/>
            <a:ext cx="12192002" cy="4594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505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01CC624-0437-43EF-99D3-4B5E545BF210}"/>
              </a:ext>
            </a:extLst>
          </p:cNvPr>
          <p:cNvSpPr/>
          <p:nvPr userDrawn="1"/>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05FEBE18-A94F-4CF8-8975-BC720F0701B8}"/>
              </a:ext>
            </a:extLst>
          </p:cNvPr>
          <p:cNvSpPr>
            <a:spLocks noGrp="1"/>
          </p:cNvSpPr>
          <p:nvPr>
            <p:ph type="dt" sz="half" idx="10"/>
          </p:nvPr>
        </p:nvSpPr>
        <p:spPr/>
        <p:txBody>
          <a:bodyPr/>
          <a:lstStyle/>
          <a:p>
            <a:fld id="{20B1D116-9EEC-4608-812B-930500586DFA}" type="datetime1">
              <a:rPr lang="en-US" smtClean="0"/>
              <a:t>3/8/2019</a:t>
            </a:fld>
            <a:endParaRPr lang="en-US"/>
          </a:p>
        </p:txBody>
      </p:sp>
      <p:sp>
        <p:nvSpPr>
          <p:cNvPr id="4" name="Footer Placeholder 3">
            <a:extLst>
              <a:ext uri="{FF2B5EF4-FFF2-40B4-BE49-F238E27FC236}">
                <a16:creationId xmlns:a16="http://schemas.microsoft.com/office/drawing/2014/main" id="{79FEFF45-D87C-45A5-8A43-AA51E8326F0B}"/>
              </a:ext>
            </a:extLst>
          </p:cNvPr>
          <p:cNvSpPr>
            <a:spLocks noGrp="1"/>
          </p:cNvSpPr>
          <p:nvPr>
            <p:ph type="ftr" sz="quarter" idx="11"/>
          </p:nvPr>
        </p:nvSpPr>
        <p:spPr/>
        <p:txBody>
          <a:bodyPr/>
          <a:lstStyle/>
          <a:p>
            <a:r>
              <a:rPr lang="en-US"/>
              <a:t>CSE 373 SP 18 - Kasey Champion</a:t>
            </a:r>
            <a:endParaRPr lang="en-US" dirty="0"/>
          </a:p>
        </p:txBody>
      </p:sp>
      <p:sp>
        <p:nvSpPr>
          <p:cNvPr id="5" name="Slide Number Placeholder 4">
            <a:extLst>
              <a:ext uri="{FF2B5EF4-FFF2-40B4-BE49-F238E27FC236}">
                <a16:creationId xmlns:a16="http://schemas.microsoft.com/office/drawing/2014/main" id="{94B072C5-2DDD-45C4-966C-970A137A42B6}"/>
              </a:ext>
            </a:extLst>
          </p:cNvPr>
          <p:cNvSpPr>
            <a:spLocks noGrp="1"/>
          </p:cNvSpPr>
          <p:nvPr>
            <p:ph type="sldNum" sz="quarter" idx="12"/>
          </p:nvPr>
        </p:nvSpPr>
        <p:spPr/>
        <p:txBody>
          <a:bodyPr/>
          <a:lstStyle/>
          <a:p>
            <a:fld id="{659665DE-58FC-41F4-AC58-2C90A5E00527}" type="slidenum">
              <a:rPr lang="en-US" smtClean="0"/>
              <a:pPr/>
              <a:t>‹#›</a:t>
            </a:fld>
            <a:endParaRPr lang="en-US"/>
          </a:p>
        </p:txBody>
      </p:sp>
      <p:cxnSp>
        <p:nvCxnSpPr>
          <p:cNvPr id="16" name="Straight Connector 15">
            <a:extLst>
              <a:ext uri="{FF2B5EF4-FFF2-40B4-BE49-F238E27FC236}">
                <a16:creationId xmlns:a16="http://schemas.microsoft.com/office/drawing/2014/main" id="{537B5817-8D3A-4DD3-92FF-32BBC5F91560}"/>
              </a:ext>
            </a:extLst>
          </p:cNvPr>
          <p:cNvCxnSpPr/>
          <p:nvPr userDrawn="1"/>
        </p:nvCxnSpPr>
        <p:spPr>
          <a:xfrm>
            <a:off x="61415" y="753975"/>
            <a:ext cx="12008609" cy="0"/>
          </a:xfrm>
          <a:prstGeom prst="line">
            <a:avLst/>
          </a:prstGeom>
          <a:ln>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2B1C59-33FF-4FB4-BDD7-F61C64008581}"/>
              </a:ext>
            </a:extLst>
          </p:cNvPr>
          <p:cNvSpPr>
            <a:spLocks noGrp="1"/>
          </p:cNvSpPr>
          <p:nvPr>
            <p:ph type="title"/>
          </p:nvPr>
        </p:nvSpPr>
        <p:spPr>
          <a:xfrm>
            <a:off x="1428134" y="263276"/>
            <a:ext cx="10334364" cy="1014667"/>
          </a:xfrm>
          <a:solidFill>
            <a:schemeClr val="bg1"/>
          </a:solidFill>
        </p:spPr>
        <p:txBody>
          <a:bodyPr/>
          <a:lstStyle/>
          <a:p>
            <a:r>
              <a:rPr lang="en-US" dirty="0"/>
              <a:t>Click to edit Master title style</a:t>
            </a:r>
          </a:p>
        </p:txBody>
      </p:sp>
      <p:grpSp>
        <p:nvGrpSpPr>
          <p:cNvPr id="13" name="Group 12">
            <a:extLst>
              <a:ext uri="{FF2B5EF4-FFF2-40B4-BE49-F238E27FC236}">
                <a16:creationId xmlns:a16="http://schemas.microsoft.com/office/drawing/2014/main" id="{FB754F48-B758-43EB-980F-1E2884C8E2A7}"/>
              </a:ext>
            </a:extLst>
          </p:cNvPr>
          <p:cNvGrpSpPr/>
          <p:nvPr userDrawn="1"/>
        </p:nvGrpSpPr>
        <p:grpSpPr>
          <a:xfrm>
            <a:off x="575239" y="475151"/>
            <a:ext cx="631298" cy="631298"/>
            <a:chOff x="1530939" y="2405329"/>
            <a:chExt cx="631298" cy="631298"/>
          </a:xfrm>
        </p:grpSpPr>
        <p:sp>
          <p:nvSpPr>
            <p:cNvPr id="7" name="Oval 6">
              <a:extLst>
                <a:ext uri="{FF2B5EF4-FFF2-40B4-BE49-F238E27FC236}">
                  <a16:creationId xmlns:a16="http://schemas.microsoft.com/office/drawing/2014/main" id="{99BADBD9-302C-40D9-A763-C65CCFE16FDE}"/>
                </a:ext>
              </a:extLst>
            </p:cNvPr>
            <p:cNvSpPr/>
            <p:nvPr userDrawn="1"/>
          </p:nvSpPr>
          <p:spPr>
            <a:xfrm>
              <a:off x="1530939" y="2405329"/>
              <a:ext cx="631298" cy="631298"/>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Shape 490">
              <a:extLst>
                <a:ext uri="{FF2B5EF4-FFF2-40B4-BE49-F238E27FC236}">
                  <a16:creationId xmlns:a16="http://schemas.microsoft.com/office/drawing/2014/main" id="{ABC713E7-D704-4682-B292-907313F269C9}"/>
                </a:ext>
              </a:extLst>
            </p:cNvPr>
            <p:cNvGrpSpPr/>
            <p:nvPr userDrawn="1"/>
          </p:nvGrpSpPr>
          <p:grpSpPr>
            <a:xfrm>
              <a:off x="1661835" y="2536225"/>
              <a:ext cx="369505" cy="369505"/>
              <a:chOff x="2594050" y="1631825"/>
              <a:chExt cx="439625" cy="439625"/>
            </a:xfrm>
          </p:grpSpPr>
          <p:sp>
            <p:nvSpPr>
              <p:cNvPr id="9" name="Shape 491">
                <a:extLst>
                  <a:ext uri="{FF2B5EF4-FFF2-40B4-BE49-F238E27FC236}">
                    <a16:creationId xmlns:a16="http://schemas.microsoft.com/office/drawing/2014/main" id="{5701E159-D011-460A-BF32-22B3BFF6328B}"/>
                  </a:ext>
                </a:extLst>
              </p:cNvPr>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492">
                <a:extLst>
                  <a:ext uri="{FF2B5EF4-FFF2-40B4-BE49-F238E27FC236}">
                    <a16:creationId xmlns:a16="http://schemas.microsoft.com/office/drawing/2014/main" id="{CA3D8659-8AB7-48FB-9131-98E6A18A0B20}"/>
                  </a:ext>
                </a:extLst>
              </p:cNvPr>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493">
                <a:extLst>
                  <a:ext uri="{FF2B5EF4-FFF2-40B4-BE49-F238E27FC236}">
                    <a16:creationId xmlns:a16="http://schemas.microsoft.com/office/drawing/2014/main" id="{A811AE90-64AA-41C3-9DE9-62A86028AA6C}"/>
                  </a:ext>
                </a:extLst>
              </p:cNvPr>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4">
                <a:extLst>
                  <a:ext uri="{FF2B5EF4-FFF2-40B4-BE49-F238E27FC236}">
                    <a16:creationId xmlns:a16="http://schemas.microsoft.com/office/drawing/2014/main" id="{0551D70B-4457-48F5-81B9-3A38F6B661D9}"/>
                  </a:ext>
                </a:extLst>
              </p:cNvPr>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7" name="Content Placeholder 2">
            <a:extLst>
              <a:ext uri="{FF2B5EF4-FFF2-40B4-BE49-F238E27FC236}">
                <a16:creationId xmlns:a16="http://schemas.microsoft.com/office/drawing/2014/main" id="{572BD7EC-0D21-433C-A8B8-B34982C0240B}"/>
              </a:ext>
            </a:extLst>
          </p:cNvPr>
          <p:cNvSpPr>
            <a:spLocks noGrp="1"/>
          </p:cNvSpPr>
          <p:nvPr>
            <p:ph idx="1"/>
          </p:nvPr>
        </p:nvSpPr>
        <p:spPr>
          <a:xfrm>
            <a:off x="1428134" y="1463857"/>
            <a:ext cx="10334364" cy="4845504"/>
          </a:xfrm>
        </p:spPr>
        <p:txBody>
          <a:bodyPr/>
          <a:lstStyle>
            <a:lvl1pPr marL="91440" indent="-91440">
              <a:buClr>
                <a:srgbClr val="4C3282"/>
              </a:buClr>
              <a:buFont typeface="Segoe UI Semilight" panose="020B0402040204020203" pitchFamily="34" charset="0"/>
              <a:buChar char="-"/>
              <a:defRPr/>
            </a:lvl1pPr>
            <a:lvl2pPr>
              <a:buClr>
                <a:srgbClr val="4C3282"/>
              </a:buClr>
              <a:defRPr/>
            </a:lvl2pPr>
            <a:lvl3pPr>
              <a:buClr>
                <a:srgbClr val="4C3282"/>
              </a:buClr>
              <a:defRPr/>
            </a:lvl3pPr>
            <a:lvl4pPr>
              <a:buClr>
                <a:srgbClr val="4C3282"/>
              </a:buClr>
              <a:defRPr/>
            </a:lvl4pPr>
            <a:lvl5pPr>
              <a:buClr>
                <a:srgbClr val="4C3282"/>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77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356FD08-8E43-4554-8ACC-11234BCBCF4E}"/>
              </a:ext>
            </a:extLst>
          </p:cNvPr>
          <p:cNvCxnSpPr/>
          <p:nvPr userDrawn="1"/>
        </p:nvCxnSpPr>
        <p:spPr>
          <a:xfrm>
            <a:off x="127669" y="3557888"/>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777F25E-8269-472E-9791-7EB74F793C8D}"/>
              </a:ext>
            </a:extLst>
          </p:cNvPr>
          <p:cNvSpPr>
            <a:spLocks noGrp="1"/>
          </p:cNvSpPr>
          <p:nvPr>
            <p:ph type="title"/>
          </p:nvPr>
        </p:nvSpPr>
        <p:spPr>
          <a:xfrm>
            <a:off x="1902775" y="3262680"/>
            <a:ext cx="6504161" cy="590415"/>
          </a:xfrm>
          <a:solidFill>
            <a:schemeClr val="bg1"/>
          </a:solidFill>
        </p:spPr>
        <p:txBody>
          <a:bodyPr>
            <a:noAutofit/>
          </a:bodyPr>
          <a:lstStyle>
            <a:lvl1pPr>
              <a:defRPr sz="3200">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2A7D8F82-27EF-4582-903A-FAC779261E7E}"/>
              </a:ext>
            </a:extLst>
          </p:cNvPr>
          <p:cNvSpPr>
            <a:spLocks noGrp="1"/>
          </p:cNvSpPr>
          <p:nvPr>
            <p:ph type="dt" sz="half" idx="10"/>
          </p:nvPr>
        </p:nvSpPr>
        <p:spPr/>
        <p:txBody>
          <a:bodyPr/>
          <a:lstStyle/>
          <a:p>
            <a:fld id="{20B1D116-9EEC-4608-812B-930500586DFA}" type="datetime1">
              <a:rPr lang="en-US" smtClean="0"/>
              <a:t>3/8/2019</a:t>
            </a:fld>
            <a:endParaRPr lang="en-US"/>
          </a:p>
        </p:txBody>
      </p:sp>
      <p:sp>
        <p:nvSpPr>
          <p:cNvPr id="4" name="Footer Placeholder 3">
            <a:extLst>
              <a:ext uri="{FF2B5EF4-FFF2-40B4-BE49-F238E27FC236}">
                <a16:creationId xmlns:a16="http://schemas.microsoft.com/office/drawing/2014/main" id="{E706C1EE-E506-47FA-A188-0DF16D497E4D}"/>
              </a:ext>
            </a:extLst>
          </p:cNvPr>
          <p:cNvSpPr>
            <a:spLocks noGrp="1"/>
          </p:cNvSpPr>
          <p:nvPr>
            <p:ph type="ftr" sz="quarter" idx="11"/>
          </p:nvPr>
        </p:nvSpPr>
        <p:spPr/>
        <p:txBody>
          <a:bodyPr/>
          <a:lstStyle/>
          <a:p>
            <a:r>
              <a:rPr lang="en-US"/>
              <a:t>CSE 373 SP 18 - Kasey Champion</a:t>
            </a:r>
            <a:endParaRPr lang="en-US" dirty="0"/>
          </a:p>
        </p:txBody>
      </p:sp>
      <p:sp>
        <p:nvSpPr>
          <p:cNvPr id="5" name="Slide Number Placeholder 4">
            <a:extLst>
              <a:ext uri="{FF2B5EF4-FFF2-40B4-BE49-F238E27FC236}">
                <a16:creationId xmlns:a16="http://schemas.microsoft.com/office/drawing/2014/main" id="{D980F48F-87DE-4815-AD70-D0F2CA558E7D}"/>
              </a:ext>
            </a:extLst>
          </p:cNvPr>
          <p:cNvSpPr>
            <a:spLocks noGrp="1"/>
          </p:cNvSpPr>
          <p:nvPr>
            <p:ph type="sldNum" sz="quarter" idx="12"/>
          </p:nvPr>
        </p:nvSpPr>
        <p:spPr/>
        <p:txBody>
          <a:bodyPr/>
          <a:lstStyle/>
          <a:p>
            <a:fld id="{659665DE-58FC-41F4-AC58-2C90A5E00527}" type="slidenum">
              <a:rPr lang="en-US" smtClean="0"/>
              <a:pPr/>
              <a:t>‹#›</a:t>
            </a:fld>
            <a:endParaRPr lang="en-US"/>
          </a:p>
        </p:txBody>
      </p:sp>
      <p:sp>
        <p:nvSpPr>
          <p:cNvPr id="7" name="Oval 6">
            <a:extLst>
              <a:ext uri="{FF2B5EF4-FFF2-40B4-BE49-F238E27FC236}">
                <a16:creationId xmlns:a16="http://schemas.microsoft.com/office/drawing/2014/main" id="{886714E5-EBF9-4569-A5F7-79EC8ADBC566}"/>
              </a:ext>
            </a:extLst>
          </p:cNvPr>
          <p:cNvSpPr/>
          <p:nvPr userDrawn="1"/>
        </p:nvSpPr>
        <p:spPr>
          <a:xfrm>
            <a:off x="743453" y="3050554"/>
            <a:ext cx="897775" cy="897775"/>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48A67AF-FC3C-498E-9019-5526D4E35E56}"/>
              </a:ext>
            </a:extLst>
          </p:cNvPr>
          <p:cNvSpPr/>
          <p:nvPr userDrawn="1"/>
        </p:nvSpPr>
        <p:spPr>
          <a:xfrm>
            <a:off x="321425" y="60960"/>
            <a:ext cx="171797" cy="1474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Shape 496">
            <a:extLst>
              <a:ext uri="{FF2B5EF4-FFF2-40B4-BE49-F238E27FC236}">
                <a16:creationId xmlns:a16="http://schemas.microsoft.com/office/drawing/2014/main" id="{A9D83950-EFA8-45B6-9842-F0E75D62D1E4}"/>
              </a:ext>
            </a:extLst>
          </p:cNvPr>
          <p:cNvGrpSpPr/>
          <p:nvPr userDrawn="1"/>
        </p:nvGrpSpPr>
        <p:grpSpPr>
          <a:xfrm>
            <a:off x="1042384" y="3287057"/>
            <a:ext cx="299911" cy="424768"/>
            <a:chOff x="3979850" y="1598950"/>
            <a:chExt cx="356825" cy="505375"/>
          </a:xfrm>
        </p:grpSpPr>
        <p:sp>
          <p:nvSpPr>
            <p:cNvPr id="11" name="Shape 497">
              <a:extLst>
                <a:ext uri="{FF2B5EF4-FFF2-40B4-BE49-F238E27FC236}">
                  <a16:creationId xmlns:a16="http://schemas.microsoft.com/office/drawing/2014/main" id="{5AC1FC31-D74E-4136-9F49-9396640AE6A7}"/>
                </a:ext>
              </a:extLst>
            </p:cNvPr>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8">
              <a:extLst>
                <a:ext uri="{FF2B5EF4-FFF2-40B4-BE49-F238E27FC236}">
                  <a16:creationId xmlns:a16="http://schemas.microsoft.com/office/drawing/2014/main" id="{55224696-5DAC-453B-AD17-A914F23CD917}"/>
                </a:ext>
              </a:extLst>
            </p:cNvPr>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Text Placeholder 2">
            <a:extLst>
              <a:ext uri="{FF2B5EF4-FFF2-40B4-BE49-F238E27FC236}">
                <a16:creationId xmlns:a16="http://schemas.microsoft.com/office/drawing/2014/main" id="{75FA472A-7AFD-46BC-8C3E-7439952E8F2E}"/>
              </a:ext>
            </a:extLst>
          </p:cNvPr>
          <p:cNvSpPr>
            <a:spLocks noGrp="1"/>
          </p:cNvSpPr>
          <p:nvPr>
            <p:ph type="body" idx="1"/>
          </p:nvPr>
        </p:nvSpPr>
        <p:spPr>
          <a:xfrm>
            <a:off x="1902775" y="3931493"/>
            <a:ext cx="6504161" cy="506283"/>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97050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C2204-D29B-4470-B3F3-74BB4720C8BD}" type="datetime1">
              <a:rPr lang="en-US" smtClean="0"/>
              <a:t>3/8/2019</a:t>
            </a:fld>
            <a:endParaRPr lang="en-US"/>
          </a:p>
        </p:txBody>
      </p:sp>
      <p:sp>
        <p:nvSpPr>
          <p:cNvPr id="5" name="Footer Placeholder 4"/>
          <p:cNvSpPr>
            <a:spLocks noGrp="1"/>
          </p:cNvSpPr>
          <p:nvPr>
            <p:ph type="ftr" sz="quarter" idx="11"/>
          </p:nvPr>
        </p:nvSpPr>
        <p:spPr/>
        <p:txBody>
          <a:bodyPr/>
          <a:lstStyle/>
          <a:p>
            <a:r>
              <a:rPr lang="en-US"/>
              <a:t>CSE 373 SP 18 - Kasey Champion</a:t>
            </a:r>
          </a:p>
        </p:txBody>
      </p:sp>
      <p:sp>
        <p:nvSpPr>
          <p:cNvPr id="6" name="Slide Number Placeholder 5"/>
          <p:cNvSpPr>
            <a:spLocks noGrp="1"/>
          </p:cNvSpPr>
          <p:nvPr>
            <p:ph type="sldNum" sz="quarter" idx="12"/>
          </p:nvPr>
        </p:nvSpPr>
        <p:spPr/>
        <p:txBody>
          <a:bodyPr/>
          <a:lstStyle/>
          <a:p>
            <a:fld id="{659665DE-58FC-41F4-AC58-2C90A5E00527}" type="slidenum">
              <a:rPr lang="en-US" smtClean="0"/>
              <a:t>‹#›</a:t>
            </a:fld>
            <a:endParaRPr lang="en-US"/>
          </a:p>
        </p:txBody>
      </p:sp>
    </p:spTree>
    <p:extLst>
      <p:ext uri="{BB962C8B-B14F-4D97-AF65-F5344CB8AC3E}">
        <p14:creationId xmlns:p14="http://schemas.microsoft.com/office/powerpoint/2010/main" val="165039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77A1C4-F49F-4502-B33D-B8ED0A36CCF4}" type="datetime1">
              <a:rPr lang="en-US" smtClean="0"/>
              <a:t>3/8/2019</a:t>
            </a:fld>
            <a:endParaRPr lang="en-US"/>
          </a:p>
        </p:txBody>
      </p:sp>
      <p:sp>
        <p:nvSpPr>
          <p:cNvPr id="5" name="Footer Placeholder 4"/>
          <p:cNvSpPr>
            <a:spLocks noGrp="1"/>
          </p:cNvSpPr>
          <p:nvPr>
            <p:ph type="ftr" sz="quarter" idx="11"/>
          </p:nvPr>
        </p:nvSpPr>
        <p:spPr/>
        <p:txBody>
          <a:bodyPr/>
          <a:lstStyle/>
          <a:p>
            <a:r>
              <a:rPr lang="en-US"/>
              <a:t>CSE 373 SP 18 - Kasey Champion</a:t>
            </a:r>
          </a:p>
        </p:txBody>
      </p:sp>
      <p:sp>
        <p:nvSpPr>
          <p:cNvPr id="6" name="Slide Number Placeholder 5"/>
          <p:cNvSpPr>
            <a:spLocks noGrp="1"/>
          </p:cNvSpPr>
          <p:nvPr>
            <p:ph type="sldNum" sz="quarter" idx="12"/>
          </p:nvPr>
        </p:nvSpPr>
        <p:spPr/>
        <p:txBody>
          <a:bodyPr/>
          <a:lstStyle/>
          <a:p>
            <a:fld id="{659665DE-58FC-41F4-AC58-2C90A5E0052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pic>
        <p:nvPicPr>
          <p:cNvPr id="2050" name="Picture 2" descr="UW building">
            <a:extLst>
              <a:ext uri="{FF2B5EF4-FFF2-40B4-BE49-F238E27FC236}">
                <a16:creationId xmlns:a16="http://schemas.microsoft.com/office/drawing/2014/main" id="{8DB080C4-5F0D-47C3-B99E-D2AD3B91FD79}"/>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8185" b="5565"/>
          <a:stretch/>
        </p:blipFill>
        <p:spPr bwMode="auto">
          <a:xfrm>
            <a:off x="3" y="0"/>
            <a:ext cx="12191997" cy="457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57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4620" y="1512985"/>
            <a:ext cx="5397689" cy="4796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809" y="1512984"/>
            <a:ext cx="5397689" cy="4796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82562C-2DAC-44DC-8D70-6EE9220D4C24}" type="datetime1">
              <a:rPr lang="en-US" smtClean="0"/>
              <a:t>3/8/2019</a:t>
            </a:fld>
            <a:endParaRPr lang="en-US"/>
          </a:p>
        </p:txBody>
      </p:sp>
      <p:sp>
        <p:nvSpPr>
          <p:cNvPr id="6" name="Footer Placeholder 5"/>
          <p:cNvSpPr>
            <a:spLocks noGrp="1"/>
          </p:cNvSpPr>
          <p:nvPr>
            <p:ph type="ftr" sz="quarter" idx="11"/>
          </p:nvPr>
        </p:nvSpPr>
        <p:spPr/>
        <p:txBody>
          <a:bodyPr/>
          <a:lstStyle/>
          <a:p>
            <a:r>
              <a:rPr lang="en-US"/>
              <a:t>CSE 373 SP 18 - Kasey Champion</a:t>
            </a:r>
          </a:p>
        </p:txBody>
      </p:sp>
      <p:sp>
        <p:nvSpPr>
          <p:cNvPr id="7" name="Slide Number Placeholder 6"/>
          <p:cNvSpPr>
            <a:spLocks noGrp="1"/>
          </p:cNvSpPr>
          <p:nvPr>
            <p:ph type="sldNum" sz="quarter" idx="12"/>
          </p:nvPr>
        </p:nvSpPr>
        <p:spPr/>
        <p:txBody>
          <a:bodyPr/>
          <a:lstStyle/>
          <a:p>
            <a:fld id="{659665DE-58FC-41F4-AC58-2C90A5E00527}" type="slidenum">
              <a:rPr lang="en-US" smtClean="0"/>
              <a:t>‹#›</a:t>
            </a:fld>
            <a:endParaRPr lang="en-US"/>
          </a:p>
        </p:txBody>
      </p:sp>
      <p:sp>
        <p:nvSpPr>
          <p:cNvPr id="8" name="Title Placeholder 1">
            <a:extLst>
              <a:ext uri="{FF2B5EF4-FFF2-40B4-BE49-F238E27FC236}">
                <a16:creationId xmlns:a16="http://schemas.microsoft.com/office/drawing/2014/main" id="{F45E9297-2ED3-49ED-918C-68275E6EDE6A}"/>
              </a:ext>
            </a:extLst>
          </p:cNvPr>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876663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75239" y="1531279"/>
            <a:ext cx="5397688" cy="447646"/>
          </a:xfrm>
        </p:spPr>
        <p:txBody>
          <a:bodyPr lIns="137160" rIns="137160" anchor="ctr">
            <a:normAutofit/>
          </a:bodyPr>
          <a:lstStyle>
            <a:lvl1pPr marL="0" indent="0">
              <a:spcBef>
                <a:spcPts val="0"/>
              </a:spcBef>
              <a:spcAft>
                <a:spcPts val="0"/>
              </a:spcAft>
              <a:buNone/>
              <a:defRPr lang="en-US" sz="1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dirty="0"/>
              <a:t>Edit Master text styles</a:t>
            </a:r>
          </a:p>
        </p:txBody>
      </p:sp>
      <p:sp>
        <p:nvSpPr>
          <p:cNvPr id="7" name="Date Placeholder 6"/>
          <p:cNvSpPr>
            <a:spLocks noGrp="1"/>
          </p:cNvSpPr>
          <p:nvPr>
            <p:ph type="dt" sz="half" idx="10"/>
          </p:nvPr>
        </p:nvSpPr>
        <p:spPr/>
        <p:txBody>
          <a:bodyPr/>
          <a:lstStyle/>
          <a:p>
            <a:fld id="{A37AD04B-10FF-4801-A134-D6688E0221BA}" type="datetime1">
              <a:rPr lang="en-US" smtClean="0"/>
              <a:t>3/8/2019</a:t>
            </a:fld>
            <a:endParaRPr lang="en-US"/>
          </a:p>
        </p:txBody>
      </p:sp>
      <p:sp>
        <p:nvSpPr>
          <p:cNvPr id="8" name="Footer Placeholder 7"/>
          <p:cNvSpPr>
            <a:spLocks noGrp="1"/>
          </p:cNvSpPr>
          <p:nvPr>
            <p:ph type="ftr" sz="quarter" idx="11"/>
          </p:nvPr>
        </p:nvSpPr>
        <p:spPr/>
        <p:txBody>
          <a:bodyPr/>
          <a:lstStyle/>
          <a:p>
            <a:r>
              <a:rPr lang="en-US"/>
              <a:t>CSE 373 SP 18 - Kasey Champion</a:t>
            </a:r>
          </a:p>
        </p:txBody>
      </p:sp>
      <p:sp>
        <p:nvSpPr>
          <p:cNvPr id="9" name="Slide Number Placeholder 8"/>
          <p:cNvSpPr>
            <a:spLocks noGrp="1"/>
          </p:cNvSpPr>
          <p:nvPr>
            <p:ph type="sldNum" sz="quarter" idx="12"/>
          </p:nvPr>
        </p:nvSpPr>
        <p:spPr/>
        <p:txBody>
          <a:bodyPr/>
          <a:lstStyle/>
          <a:p>
            <a:fld id="{659665DE-58FC-41F4-AC58-2C90A5E00527}" type="slidenum">
              <a:rPr lang="en-US" smtClean="0"/>
              <a:t>‹#›</a:t>
            </a:fld>
            <a:endParaRPr lang="en-US"/>
          </a:p>
        </p:txBody>
      </p:sp>
      <p:sp>
        <p:nvSpPr>
          <p:cNvPr id="11" name="Content Placeholder 2">
            <a:extLst>
              <a:ext uri="{FF2B5EF4-FFF2-40B4-BE49-F238E27FC236}">
                <a16:creationId xmlns:a16="http://schemas.microsoft.com/office/drawing/2014/main" id="{57CD2F29-FDCB-4CD4-A706-8477E063ED40}"/>
              </a:ext>
            </a:extLst>
          </p:cNvPr>
          <p:cNvSpPr>
            <a:spLocks noGrp="1"/>
          </p:cNvSpPr>
          <p:nvPr>
            <p:ph sz="half" idx="13"/>
          </p:nvPr>
        </p:nvSpPr>
        <p:spPr>
          <a:xfrm>
            <a:off x="584218" y="2096446"/>
            <a:ext cx="5397689" cy="4330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a:extLst>
              <a:ext uri="{FF2B5EF4-FFF2-40B4-BE49-F238E27FC236}">
                <a16:creationId xmlns:a16="http://schemas.microsoft.com/office/drawing/2014/main" id="{F6C8EDAC-3655-4870-AA43-44830ED94DF0}"/>
              </a:ext>
            </a:extLst>
          </p:cNvPr>
          <p:cNvSpPr>
            <a:spLocks noGrp="1"/>
          </p:cNvSpPr>
          <p:nvPr>
            <p:ph type="body" idx="14"/>
          </p:nvPr>
        </p:nvSpPr>
        <p:spPr>
          <a:xfrm>
            <a:off x="6355830" y="1531279"/>
            <a:ext cx="5397688" cy="447646"/>
          </a:xfrm>
        </p:spPr>
        <p:txBody>
          <a:bodyPr lIns="137160" rIns="137160" anchor="ctr">
            <a:normAutofit/>
          </a:bodyPr>
          <a:lstStyle>
            <a:lvl1pPr marL="0" indent="0">
              <a:spcBef>
                <a:spcPts val="0"/>
              </a:spcBef>
              <a:spcAft>
                <a:spcPts val="0"/>
              </a:spcAft>
              <a:buNone/>
              <a:defRPr lang="en-US" sz="1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dirty="0"/>
              <a:t>Edit Master text styles</a:t>
            </a:r>
          </a:p>
        </p:txBody>
      </p:sp>
      <p:sp>
        <p:nvSpPr>
          <p:cNvPr id="13" name="Content Placeholder 2">
            <a:extLst>
              <a:ext uri="{FF2B5EF4-FFF2-40B4-BE49-F238E27FC236}">
                <a16:creationId xmlns:a16="http://schemas.microsoft.com/office/drawing/2014/main" id="{C6DFFB8E-9225-4B12-B4C6-960DAE3BDB96}"/>
              </a:ext>
            </a:extLst>
          </p:cNvPr>
          <p:cNvSpPr>
            <a:spLocks noGrp="1"/>
          </p:cNvSpPr>
          <p:nvPr>
            <p:ph sz="half" idx="15"/>
          </p:nvPr>
        </p:nvSpPr>
        <p:spPr>
          <a:xfrm>
            <a:off x="6364809" y="2096446"/>
            <a:ext cx="5397689" cy="4330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010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7EC20A-4AF7-4E30-ADB3-371D26C74958}" type="datetime1">
              <a:rPr lang="en-US" smtClean="0"/>
              <a:t>3/8/2019</a:t>
            </a:fld>
            <a:endParaRPr lang="en-US"/>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a:t>
            </a:fld>
            <a:endParaRPr lang="en-US"/>
          </a:p>
        </p:txBody>
      </p:sp>
    </p:spTree>
    <p:extLst>
      <p:ext uri="{BB962C8B-B14F-4D97-AF65-F5344CB8AC3E}">
        <p14:creationId xmlns:p14="http://schemas.microsoft.com/office/powerpoint/2010/main" val="87533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216E4-2A0B-4B27-A3A8-D1D355A92CC7}" type="datetime1">
              <a:rPr lang="en-US" smtClean="0"/>
              <a:t>3/8/2019</a:t>
            </a:fld>
            <a:endParaRPr lang="en-US"/>
          </a:p>
        </p:txBody>
      </p:sp>
      <p:sp>
        <p:nvSpPr>
          <p:cNvPr id="3" name="Footer Placeholder 2"/>
          <p:cNvSpPr>
            <a:spLocks noGrp="1"/>
          </p:cNvSpPr>
          <p:nvPr>
            <p:ph type="ftr" sz="quarter" idx="11"/>
          </p:nvPr>
        </p:nvSpPr>
        <p:spPr/>
        <p:txBody>
          <a:bodyPr/>
          <a:lstStyle/>
          <a:p>
            <a:r>
              <a:rPr lang="en-US"/>
              <a:t>CSE 373 SP 18 - Kasey Champion</a:t>
            </a:r>
          </a:p>
        </p:txBody>
      </p:sp>
      <p:sp>
        <p:nvSpPr>
          <p:cNvPr id="4" name="Slide Number Placeholder 3"/>
          <p:cNvSpPr>
            <a:spLocks noGrp="1"/>
          </p:cNvSpPr>
          <p:nvPr>
            <p:ph type="sldNum" sz="quarter" idx="12"/>
          </p:nvPr>
        </p:nvSpPr>
        <p:spPr/>
        <p:txBody>
          <a:bodyPr/>
          <a:lstStyle/>
          <a:p>
            <a:fld id="{659665DE-58FC-41F4-AC58-2C90A5E00527}" type="slidenum">
              <a:rPr lang="en-US" smtClean="0"/>
              <a:t>‹#›</a:t>
            </a:fld>
            <a:endParaRPr lang="en-US"/>
          </a:p>
        </p:txBody>
      </p:sp>
    </p:spTree>
    <p:extLst>
      <p:ext uri="{BB962C8B-B14F-4D97-AF65-F5344CB8AC3E}">
        <p14:creationId xmlns:p14="http://schemas.microsoft.com/office/powerpoint/2010/main" val="251561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FF2EE2-AF54-4C36-93AD-A5D9C8C4F0E5}" type="datetime1">
              <a:rPr lang="en-US" smtClean="0"/>
              <a:t>3/8/2019</a:t>
            </a:fld>
            <a:endParaRPr lang="en-US"/>
          </a:p>
        </p:txBody>
      </p:sp>
      <p:sp>
        <p:nvSpPr>
          <p:cNvPr id="6" name="Footer Placeholder 5"/>
          <p:cNvSpPr>
            <a:spLocks noGrp="1"/>
          </p:cNvSpPr>
          <p:nvPr>
            <p:ph type="ftr" sz="quarter" idx="11"/>
          </p:nvPr>
        </p:nvSpPr>
        <p:spPr/>
        <p:txBody>
          <a:bodyPr/>
          <a:lstStyle/>
          <a:p>
            <a:r>
              <a:rPr lang="en-US"/>
              <a:t>CSE 373 SP 18 - Kasey Champion</a:t>
            </a:r>
          </a:p>
        </p:txBody>
      </p:sp>
      <p:sp>
        <p:nvSpPr>
          <p:cNvPr id="7" name="Slide Number Placeholder 6"/>
          <p:cNvSpPr>
            <a:spLocks noGrp="1"/>
          </p:cNvSpPr>
          <p:nvPr>
            <p:ph type="sldNum" sz="quarter" idx="12"/>
          </p:nvPr>
        </p:nvSpPr>
        <p:spPr/>
        <p:txBody>
          <a:bodyPr/>
          <a:lstStyle/>
          <a:p>
            <a:fld id="{659665DE-58FC-41F4-AC58-2C90A5E0052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79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B2A4-11AD-445D-9449-ECE97BF7265C}"/>
              </a:ext>
            </a:extLst>
          </p:cNvPr>
          <p:cNvSpPr>
            <a:spLocks noGrp="1"/>
          </p:cNvSpPr>
          <p:nvPr>
            <p:ph type="title" hasCustomPrompt="1"/>
          </p:nvPr>
        </p:nvSpPr>
        <p:spPr>
          <a:xfrm>
            <a:off x="3315881" y="3446573"/>
            <a:ext cx="5590283" cy="1014667"/>
          </a:xfrm>
        </p:spPr>
        <p:txBody>
          <a:bodyPr/>
          <a:lstStyle>
            <a:lvl1pPr algn="ctr">
              <a:defRPr cap="none" baseline="0"/>
            </a:lvl1pPr>
          </a:lstStyle>
          <a:p>
            <a:r>
              <a:rPr lang="en-US" dirty="0"/>
              <a:t>Big Concept</a:t>
            </a:r>
          </a:p>
        </p:txBody>
      </p:sp>
      <p:sp>
        <p:nvSpPr>
          <p:cNvPr id="3" name="Date Placeholder 2">
            <a:extLst>
              <a:ext uri="{FF2B5EF4-FFF2-40B4-BE49-F238E27FC236}">
                <a16:creationId xmlns:a16="http://schemas.microsoft.com/office/drawing/2014/main" id="{E45E7B94-0CB0-48FD-9BA2-0BCEF75A76A1}"/>
              </a:ext>
            </a:extLst>
          </p:cNvPr>
          <p:cNvSpPr>
            <a:spLocks noGrp="1"/>
          </p:cNvSpPr>
          <p:nvPr>
            <p:ph type="dt" sz="half" idx="10"/>
          </p:nvPr>
        </p:nvSpPr>
        <p:spPr/>
        <p:txBody>
          <a:bodyPr/>
          <a:lstStyle/>
          <a:p>
            <a:fld id="{20B1D116-9EEC-4608-812B-930500586DFA}" type="datetime1">
              <a:rPr lang="en-US" smtClean="0"/>
              <a:t>3/8/2019</a:t>
            </a:fld>
            <a:endParaRPr lang="en-US"/>
          </a:p>
        </p:txBody>
      </p:sp>
      <p:sp>
        <p:nvSpPr>
          <p:cNvPr id="4" name="Footer Placeholder 3">
            <a:extLst>
              <a:ext uri="{FF2B5EF4-FFF2-40B4-BE49-F238E27FC236}">
                <a16:creationId xmlns:a16="http://schemas.microsoft.com/office/drawing/2014/main" id="{F7BA529F-BA16-4C50-8761-34379098BF40}"/>
              </a:ext>
            </a:extLst>
          </p:cNvPr>
          <p:cNvSpPr>
            <a:spLocks noGrp="1"/>
          </p:cNvSpPr>
          <p:nvPr>
            <p:ph type="ftr" sz="quarter" idx="11"/>
          </p:nvPr>
        </p:nvSpPr>
        <p:spPr/>
        <p:txBody>
          <a:bodyPr/>
          <a:lstStyle/>
          <a:p>
            <a:r>
              <a:rPr lang="en-US"/>
              <a:t>CSE 373 SP 18 - Kasey Champion</a:t>
            </a:r>
            <a:endParaRPr lang="en-US" dirty="0"/>
          </a:p>
        </p:txBody>
      </p:sp>
      <p:sp>
        <p:nvSpPr>
          <p:cNvPr id="5" name="Slide Number Placeholder 4">
            <a:extLst>
              <a:ext uri="{FF2B5EF4-FFF2-40B4-BE49-F238E27FC236}">
                <a16:creationId xmlns:a16="http://schemas.microsoft.com/office/drawing/2014/main" id="{8E838C27-C210-4D9C-AB83-9BF54E32912E}"/>
              </a:ext>
            </a:extLst>
          </p:cNvPr>
          <p:cNvSpPr>
            <a:spLocks noGrp="1"/>
          </p:cNvSpPr>
          <p:nvPr>
            <p:ph type="sldNum" sz="quarter" idx="12"/>
          </p:nvPr>
        </p:nvSpPr>
        <p:spPr/>
        <p:txBody>
          <a:bodyPr/>
          <a:lstStyle/>
          <a:p>
            <a:fld id="{659665DE-58FC-41F4-AC58-2C90A5E00527}" type="slidenum">
              <a:rPr lang="en-US" smtClean="0"/>
              <a:pPr/>
              <a:t>‹#›</a:t>
            </a:fld>
            <a:endParaRPr lang="en-US"/>
          </a:p>
        </p:txBody>
      </p:sp>
      <p:cxnSp>
        <p:nvCxnSpPr>
          <p:cNvPr id="21" name="Straight Connector 20">
            <a:extLst>
              <a:ext uri="{FF2B5EF4-FFF2-40B4-BE49-F238E27FC236}">
                <a16:creationId xmlns:a16="http://schemas.microsoft.com/office/drawing/2014/main" id="{C067791F-5EAB-433C-8512-E3D8B5FEA33C}"/>
              </a:ext>
            </a:extLst>
          </p:cNvPr>
          <p:cNvCxnSpPr/>
          <p:nvPr userDrawn="1"/>
        </p:nvCxnSpPr>
        <p:spPr>
          <a:xfrm>
            <a:off x="138752" y="1917510"/>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19FC5ADD-7CD5-4855-8137-142378EFA26D}"/>
              </a:ext>
            </a:extLst>
          </p:cNvPr>
          <p:cNvGrpSpPr/>
          <p:nvPr userDrawn="1"/>
        </p:nvGrpSpPr>
        <p:grpSpPr>
          <a:xfrm>
            <a:off x="4736398" y="555634"/>
            <a:ext cx="2723751" cy="2723751"/>
            <a:chOff x="4360460" y="449353"/>
            <a:chExt cx="3282287" cy="3282287"/>
          </a:xfrm>
        </p:grpSpPr>
        <p:sp>
          <p:nvSpPr>
            <p:cNvPr id="6" name="Oval 5">
              <a:extLst>
                <a:ext uri="{FF2B5EF4-FFF2-40B4-BE49-F238E27FC236}">
                  <a16:creationId xmlns:a16="http://schemas.microsoft.com/office/drawing/2014/main" id="{161030CC-581E-4D1E-9ACA-A92F5BB6C0CB}"/>
                </a:ext>
              </a:extLst>
            </p:cNvPr>
            <p:cNvSpPr/>
            <p:nvPr userDrawn="1"/>
          </p:nvSpPr>
          <p:spPr>
            <a:xfrm>
              <a:off x="4360460" y="449353"/>
              <a:ext cx="3282287" cy="3282287"/>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Shape 822">
              <a:extLst>
                <a:ext uri="{FF2B5EF4-FFF2-40B4-BE49-F238E27FC236}">
                  <a16:creationId xmlns:a16="http://schemas.microsoft.com/office/drawing/2014/main" id="{9662AC8F-8502-4CF6-87AC-2CB7EFEBC5CD}"/>
                </a:ext>
              </a:extLst>
            </p:cNvPr>
            <p:cNvGrpSpPr/>
            <p:nvPr userDrawn="1"/>
          </p:nvGrpSpPr>
          <p:grpSpPr>
            <a:xfrm>
              <a:off x="4868910" y="1003939"/>
              <a:ext cx="2265387" cy="2173113"/>
              <a:chOff x="5233525" y="4954450"/>
              <a:chExt cx="538275" cy="516350"/>
            </a:xfrm>
          </p:grpSpPr>
          <p:sp>
            <p:nvSpPr>
              <p:cNvPr id="8" name="Shape 823">
                <a:extLst>
                  <a:ext uri="{FF2B5EF4-FFF2-40B4-BE49-F238E27FC236}">
                    <a16:creationId xmlns:a16="http://schemas.microsoft.com/office/drawing/2014/main" id="{915C32CE-F54C-4A91-A795-5F6EE0E2C310}"/>
                  </a:ext>
                </a:extLst>
              </p:cNvPr>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824">
                <a:extLst>
                  <a:ext uri="{FF2B5EF4-FFF2-40B4-BE49-F238E27FC236}">
                    <a16:creationId xmlns:a16="http://schemas.microsoft.com/office/drawing/2014/main" id="{25663F7D-C889-439B-A68E-97D8B29147A8}"/>
                  </a:ext>
                </a:extLst>
              </p:cNvPr>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825">
                <a:extLst>
                  <a:ext uri="{FF2B5EF4-FFF2-40B4-BE49-F238E27FC236}">
                    <a16:creationId xmlns:a16="http://schemas.microsoft.com/office/drawing/2014/main" id="{5C225417-5386-4CF0-A050-D547324972FC}"/>
                  </a:ext>
                </a:extLst>
              </p:cNvPr>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826">
                <a:extLst>
                  <a:ext uri="{FF2B5EF4-FFF2-40B4-BE49-F238E27FC236}">
                    <a16:creationId xmlns:a16="http://schemas.microsoft.com/office/drawing/2014/main" id="{F2B2177A-3C1C-4737-A983-B5086B44BAC9}"/>
                  </a:ext>
                </a:extLst>
              </p:cNvPr>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827">
                <a:extLst>
                  <a:ext uri="{FF2B5EF4-FFF2-40B4-BE49-F238E27FC236}">
                    <a16:creationId xmlns:a16="http://schemas.microsoft.com/office/drawing/2014/main" id="{065E0883-FD56-4990-A3BA-7394FB6E3D9D}"/>
                  </a:ext>
                </a:extLst>
              </p:cNvPr>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828">
                <a:extLst>
                  <a:ext uri="{FF2B5EF4-FFF2-40B4-BE49-F238E27FC236}">
                    <a16:creationId xmlns:a16="http://schemas.microsoft.com/office/drawing/2014/main" id="{C497A5ED-CCEE-4F09-A7B4-7079C57F1DC1}"/>
                  </a:ext>
                </a:extLst>
              </p:cNvPr>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829">
                <a:extLst>
                  <a:ext uri="{FF2B5EF4-FFF2-40B4-BE49-F238E27FC236}">
                    <a16:creationId xmlns:a16="http://schemas.microsoft.com/office/drawing/2014/main" id="{D8CBE5C1-1916-4EF1-B9E9-DC5E58DE62C4}"/>
                  </a:ext>
                </a:extLst>
              </p:cNvPr>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830">
                <a:extLst>
                  <a:ext uri="{FF2B5EF4-FFF2-40B4-BE49-F238E27FC236}">
                    <a16:creationId xmlns:a16="http://schemas.microsoft.com/office/drawing/2014/main" id="{BB37530B-08B3-4205-8A08-E876EE3F9FBE}"/>
                  </a:ext>
                </a:extLst>
              </p:cNvPr>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831">
                <a:extLst>
                  <a:ext uri="{FF2B5EF4-FFF2-40B4-BE49-F238E27FC236}">
                    <a16:creationId xmlns:a16="http://schemas.microsoft.com/office/drawing/2014/main" id="{14DEB002-C856-4D51-9E3F-42951B8C7A10}"/>
                  </a:ext>
                </a:extLst>
              </p:cNvPr>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832">
                <a:extLst>
                  <a:ext uri="{FF2B5EF4-FFF2-40B4-BE49-F238E27FC236}">
                    <a16:creationId xmlns:a16="http://schemas.microsoft.com/office/drawing/2014/main" id="{5B5D5E96-C594-4AB6-9DF5-2ED8F56CCF52}"/>
                  </a:ext>
                </a:extLst>
              </p:cNvPr>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833">
                <a:extLst>
                  <a:ext uri="{FF2B5EF4-FFF2-40B4-BE49-F238E27FC236}">
                    <a16:creationId xmlns:a16="http://schemas.microsoft.com/office/drawing/2014/main" id="{3FC3F998-CA08-40F4-81A5-CEC994EBBF42}"/>
                  </a:ext>
                </a:extLst>
              </p:cNvPr>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3" name="Text Placeholder 2">
            <a:extLst>
              <a:ext uri="{FF2B5EF4-FFF2-40B4-BE49-F238E27FC236}">
                <a16:creationId xmlns:a16="http://schemas.microsoft.com/office/drawing/2014/main" id="{9C05CDBC-229D-45E2-B2F9-9037D7DF9793}"/>
              </a:ext>
            </a:extLst>
          </p:cNvPr>
          <p:cNvSpPr>
            <a:spLocks noGrp="1"/>
          </p:cNvSpPr>
          <p:nvPr>
            <p:ph type="body" idx="1"/>
          </p:nvPr>
        </p:nvSpPr>
        <p:spPr>
          <a:xfrm>
            <a:off x="3315880" y="4628428"/>
            <a:ext cx="5590283" cy="1463040"/>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24" name="Rectangle 23">
            <a:extLst>
              <a:ext uri="{FF2B5EF4-FFF2-40B4-BE49-F238E27FC236}">
                <a16:creationId xmlns:a16="http://schemas.microsoft.com/office/drawing/2014/main" id="{4D812236-1A32-4FE2-AB5A-F8F998D835F3}"/>
              </a:ext>
            </a:extLst>
          </p:cNvPr>
          <p:cNvSpPr/>
          <p:nvPr userDrawn="1"/>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DFB8EB76-3B7A-4486-95E5-0316680FFD7E}"/>
              </a:ext>
            </a:extLst>
          </p:cNvPr>
          <p:cNvCxnSpPr>
            <a:cxnSpLocks/>
          </p:cNvCxnSpPr>
          <p:nvPr userDrawn="1"/>
        </p:nvCxnSpPr>
        <p:spPr>
          <a:xfrm>
            <a:off x="3315880" y="4545974"/>
            <a:ext cx="5590283" cy="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533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75240" y="1463857"/>
            <a:ext cx="11187258" cy="4845504"/>
          </a:xfrm>
          <a:prstGeom prst="rect">
            <a:avLst/>
          </a:prstGeom>
        </p:spPr>
        <p:txBody>
          <a:bodyPr vert="horz" lIns="45720" tIns="45720" rIns="4572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5240" y="6544402"/>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20B1D116-9EEC-4608-812B-930500586DFA}" type="datetime1">
              <a:rPr lang="en-US" smtClean="0"/>
              <a:t>3/8/2019</a:t>
            </a:fld>
            <a:endParaRPr lang="en-US"/>
          </a:p>
        </p:txBody>
      </p:sp>
      <p:sp>
        <p:nvSpPr>
          <p:cNvPr id="5" name="Footer Placeholder 4"/>
          <p:cNvSpPr>
            <a:spLocks noGrp="1"/>
          </p:cNvSpPr>
          <p:nvPr>
            <p:ph type="ftr" sz="quarter" idx="3"/>
          </p:nvPr>
        </p:nvSpPr>
        <p:spPr>
          <a:xfrm>
            <a:off x="5715301" y="6521027"/>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Segoe UI Light" panose="020B0502040204020203" pitchFamily="34" charset="0"/>
                <a:cs typeface="Segoe UI Light" panose="020B0502040204020203" pitchFamily="34" charset="0"/>
              </a:defRPr>
            </a:lvl1pPr>
          </a:lstStyle>
          <a:p>
            <a:r>
              <a:rPr lang="en-US"/>
              <a:t>CSE 373 SP 18 - Kasey Champion</a:t>
            </a:r>
            <a:endParaRPr lang="en-US" dirty="0"/>
          </a:p>
        </p:txBody>
      </p:sp>
      <p:sp>
        <p:nvSpPr>
          <p:cNvPr id="6" name="Slide Number Placeholder 5"/>
          <p:cNvSpPr>
            <a:spLocks noGrp="1"/>
          </p:cNvSpPr>
          <p:nvPr>
            <p:ph type="sldNum" sz="quarter" idx="4"/>
          </p:nvPr>
        </p:nvSpPr>
        <p:spPr>
          <a:xfrm>
            <a:off x="11681670" y="6521027"/>
            <a:ext cx="421923" cy="274320"/>
          </a:xfrm>
          <a:prstGeom prst="rect">
            <a:avLst/>
          </a:prstGeom>
        </p:spPr>
        <p:txBody>
          <a:bodyPr vert="horz" lIns="91440" tIns="45720" rIns="91440" bIns="45720" rtlCol="0" anchor="ctr"/>
          <a:lstStyle>
            <a:lvl1pPr algn="r">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659665DE-58FC-41F4-AC58-2C90A5E00527}" type="slidenum">
              <a:rPr lang="en-US" smtClean="0"/>
              <a:pPr/>
              <a:t>‹#›</a:t>
            </a:fld>
            <a:endParaRPr lang="en-US"/>
          </a:p>
        </p:txBody>
      </p:sp>
      <p:cxnSp>
        <p:nvCxnSpPr>
          <p:cNvPr id="7" name="Straight Connector 6"/>
          <p:cNvCxnSpPr>
            <a:cxnSpLocks/>
          </p:cNvCxnSpPr>
          <p:nvPr/>
        </p:nvCxnSpPr>
        <p:spPr>
          <a:xfrm flipV="1">
            <a:off x="429491" y="172390"/>
            <a:ext cx="0" cy="1196439"/>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814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 id="2147483671" r:id="rId10"/>
    <p:sldLayoutId id="2147483672" r:id="rId11"/>
  </p:sldLayoutIdLst>
  <p:hf hdr="0" dt="0"/>
  <p:txStyles>
    <p:titleStyle>
      <a:lvl1pPr algn="l" defTabSz="914400" rtl="0" eaLnBrk="1" latinLnBrk="0" hangingPunct="1">
        <a:lnSpc>
          <a:spcPct val="80000"/>
        </a:lnSpc>
        <a:spcBef>
          <a:spcPct val="0"/>
        </a:spcBef>
        <a:buNone/>
        <a:defRPr sz="4400" kern="1200" cap="none" spc="100" baseline="0">
          <a:solidFill>
            <a:schemeClr val="tx1">
              <a:lumMod val="95000"/>
              <a:lumOff val="5000"/>
            </a:schemeClr>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674C-AD1D-4C9D-88D4-76616DF5B22C}"/>
              </a:ext>
            </a:extLst>
          </p:cNvPr>
          <p:cNvSpPr>
            <a:spLocks noGrp="1"/>
          </p:cNvSpPr>
          <p:nvPr>
            <p:ph type="ctrTitle"/>
          </p:nvPr>
        </p:nvSpPr>
        <p:spPr>
          <a:xfrm>
            <a:off x="384048" y="4960137"/>
            <a:ext cx="7845552" cy="1463040"/>
          </a:xfrm>
        </p:spPr>
        <p:txBody>
          <a:bodyPr/>
          <a:lstStyle/>
          <a:p>
            <a:r>
              <a:rPr lang="en-US" dirty="0"/>
              <a:t>Minimum Spanning Trees</a:t>
            </a:r>
          </a:p>
        </p:txBody>
      </p:sp>
      <p:sp>
        <p:nvSpPr>
          <p:cNvPr id="3" name="Subtitle 2">
            <a:extLst>
              <a:ext uri="{FF2B5EF4-FFF2-40B4-BE49-F238E27FC236}">
                <a16:creationId xmlns:a16="http://schemas.microsoft.com/office/drawing/2014/main" id="{FA5873D0-155C-4A49-BE31-7C26918C8D34}"/>
              </a:ext>
            </a:extLst>
          </p:cNvPr>
          <p:cNvSpPr>
            <a:spLocks noGrp="1"/>
          </p:cNvSpPr>
          <p:nvPr>
            <p:ph type="subTitle" idx="1"/>
          </p:nvPr>
        </p:nvSpPr>
        <p:spPr/>
        <p:txBody>
          <a:bodyPr/>
          <a:lstStyle/>
          <a:p>
            <a:r>
              <a:rPr lang="en-US" dirty="0"/>
              <a:t>Data Structures and Algorithms</a:t>
            </a:r>
          </a:p>
        </p:txBody>
      </p:sp>
      <p:sp>
        <p:nvSpPr>
          <p:cNvPr id="4" name="Footer Placeholder 3">
            <a:extLst>
              <a:ext uri="{FF2B5EF4-FFF2-40B4-BE49-F238E27FC236}">
                <a16:creationId xmlns:a16="http://schemas.microsoft.com/office/drawing/2014/main" id="{7C0660B4-D96C-4E54-B1D6-38FFCDBB589D}"/>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87ADF771-CBF5-4810-A04A-36DE8C4CCBCE}"/>
              </a:ext>
            </a:extLst>
          </p:cNvPr>
          <p:cNvSpPr>
            <a:spLocks noGrp="1"/>
          </p:cNvSpPr>
          <p:nvPr>
            <p:ph type="sldNum" sz="quarter" idx="12"/>
          </p:nvPr>
        </p:nvSpPr>
        <p:spPr/>
        <p:txBody>
          <a:bodyPr/>
          <a:lstStyle/>
          <a:p>
            <a:fld id="{659665DE-58FC-41F4-AC58-2C90A5E00527}" type="slidenum">
              <a:rPr lang="en-US" smtClean="0"/>
              <a:t>1</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291929"/>
            <a:ext cx="457200" cy="296037"/>
          </a:xfrm>
          <a:prstGeom prst="rect">
            <a:avLst/>
          </a:prstGeom>
        </p:spPr>
      </p:pic>
    </p:spTree>
    <p:extLst>
      <p:ext uri="{BB962C8B-B14F-4D97-AF65-F5344CB8AC3E}">
        <p14:creationId xmlns:p14="http://schemas.microsoft.com/office/powerpoint/2010/main" val="2498527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575240" y="1463856"/>
            <a:ext cx="11187258" cy="673415"/>
          </a:xfrm>
        </p:spPr>
        <p:txBody>
          <a:bodyPr>
            <a:normAutofit lnSpcReduction="10000"/>
          </a:bodyPr>
          <a:lstStyle/>
          <a:p>
            <a:r>
              <a:rPr lang="en-US" dirty="0"/>
              <a:t>Try to find an MST of this graph:</a:t>
            </a:r>
            <a:br>
              <a:rPr lang="en-US" dirty="0"/>
            </a:br>
            <a:endParaRPr lang="en-US" dirty="0"/>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10</a:t>
            </a:fld>
            <a:endParaRPr lang="en-US"/>
          </a:p>
        </p:txBody>
      </p:sp>
      <p:sp>
        <p:nvSpPr>
          <p:cNvPr id="6" name="Oval 5"/>
          <p:cNvSpPr/>
          <p:nvPr/>
        </p:nvSpPr>
        <p:spPr>
          <a:xfrm>
            <a:off x="3208719" y="394364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7" name="Oval 6"/>
          <p:cNvSpPr/>
          <p:nvPr/>
        </p:nvSpPr>
        <p:spPr>
          <a:xfrm>
            <a:off x="4906961" y="22848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8" name="Oval 7"/>
          <p:cNvSpPr/>
          <p:nvPr/>
        </p:nvSpPr>
        <p:spPr>
          <a:xfrm>
            <a:off x="4511722" y="48482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p:cNvSpPr/>
          <p:nvPr/>
        </p:nvSpPr>
        <p:spPr>
          <a:xfrm>
            <a:off x="6696075" y="4833371"/>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0" name="Oval 9"/>
          <p:cNvSpPr/>
          <p:nvPr/>
        </p:nvSpPr>
        <p:spPr>
          <a:xfrm>
            <a:off x="6838950" y="31376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1" name="Oval 10"/>
          <p:cNvSpPr/>
          <p:nvPr/>
        </p:nvSpPr>
        <p:spPr>
          <a:xfrm>
            <a:off x="4621211" y="376331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2" name="Straight Connector 11"/>
          <p:cNvCxnSpPr>
            <a:stCxn id="7" idx="2"/>
            <a:endCxn id="6" idx="7"/>
          </p:cNvCxnSpPr>
          <p:nvPr/>
        </p:nvCxnSpPr>
        <p:spPr>
          <a:xfrm flipH="1">
            <a:off x="3452622" y="2424723"/>
            <a:ext cx="1454339" cy="1559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5"/>
            <a:endCxn id="8" idx="2"/>
          </p:cNvCxnSpPr>
          <p:nvPr/>
        </p:nvCxnSpPr>
        <p:spPr>
          <a:xfrm>
            <a:off x="3452622" y="4182344"/>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a:endCxn id="11" idx="4"/>
          </p:cNvCxnSpPr>
          <p:nvPr/>
        </p:nvCxnSpPr>
        <p:spPr>
          <a:xfrm flipV="1">
            <a:off x="4654597" y="4042959"/>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6" idx="6"/>
          </p:cNvCxnSpPr>
          <p:nvPr/>
        </p:nvCxnSpPr>
        <p:spPr>
          <a:xfrm flipH="1">
            <a:off x="3494469" y="3903135"/>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7"/>
            <a:endCxn id="10" idx="2"/>
          </p:cNvCxnSpPr>
          <p:nvPr/>
        </p:nvCxnSpPr>
        <p:spPr>
          <a:xfrm flipV="1">
            <a:off x="4865114" y="3277460"/>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4"/>
            <a:endCxn id="9" idx="0"/>
          </p:cNvCxnSpPr>
          <p:nvPr/>
        </p:nvCxnSpPr>
        <p:spPr>
          <a:xfrm flipH="1">
            <a:off x="6890436" y="3417284"/>
            <a:ext cx="91389" cy="14160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3"/>
            <a:endCxn id="8" idx="6"/>
          </p:cNvCxnSpPr>
          <p:nvPr/>
        </p:nvCxnSpPr>
        <p:spPr>
          <a:xfrm flipH="1" flipV="1">
            <a:off x="4797472" y="4988060"/>
            <a:ext cx="1955530" cy="17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1"/>
            <a:endCxn id="7" idx="6"/>
          </p:cNvCxnSpPr>
          <p:nvPr/>
        </p:nvCxnSpPr>
        <p:spPr>
          <a:xfrm flipH="1" flipV="1">
            <a:off x="5192711" y="2424723"/>
            <a:ext cx="1560291" cy="2464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3"/>
            <a:endCxn id="8" idx="7"/>
          </p:cNvCxnSpPr>
          <p:nvPr/>
        </p:nvCxnSpPr>
        <p:spPr>
          <a:xfrm flipH="1">
            <a:off x="4755625" y="3376330"/>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5"/>
            <a:endCxn id="9" idx="2"/>
          </p:cNvCxnSpPr>
          <p:nvPr/>
        </p:nvCxnSpPr>
        <p:spPr>
          <a:xfrm>
            <a:off x="4865114" y="4002005"/>
            <a:ext cx="1830961" cy="1021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39896" y="2907792"/>
            <a:ext cx="317944" cy="369667"/>
          </a:xfrm>
          <a:prstGeom prst="rect">
            <a:avLst/>
          </a:prstGeom>
          <a:noFill/>
        </p:spPr>
        <p:txBody>
          <a:bodyPr wrap="square" rtlCol="0">
            <a:spAutoFit/>
          </a:bodyPr>
          <a:lstStyle/>
          <a:p>
            <a:r>
              <a:rPr lang="en-US" dirty="0"/>
              <a:t>3</a:t>
            </a:r>
          </a:p>
        </p:txBody>
      </p:sp>
      <p:sp>
        <p:nvSpPr>
          <p:cNvPr id="23" name="TextBox 22"/>
          <p:cNvSpPr txBox="1"/>
          <p:nvPr/>
        </p:nvSpPr>
        <p:spPr>
          <a:xfrm>
            <a:off x="5486272" y="2650885"/>
            <a:ext cx="317944" cy="369667"/>
          </a:xfrm>
          <a:prstGeom prst="rect">
            <a:avLst/>
          </a:prstGeom>
          <a:noFill/>
        </p:spPr>
        <p:txBody>
          <a:bodyPr wrap="square" rtlCol="0">
            <a:spAutoFit/>
          </a:bodyPr>
          <a:lstStyle/>
          <a:p>
            <a:r>
              <a:rPr lang="en-US" dirty="0"/>
              <a:t>6</a:t>
            </a:r>
          </a:p>
        </p:txBody>
      </p:sp>
      <p:sp>
        <p:nvSpPr>
          <p:cNvPr id="24" name="TextBox 23"/>
          <p:cNvSpPr txBox="1"/>
          <p:nvPr/>
        </p:nvSpPr>
        <p:spPr>
          <a:xfrm>
            <a:off x="5103048" y="3314400"/>
            <a:ext cx="317944" cy="369667"/>
          </a:xfrm>
          <a:prstGeom prst="rect">
            <a:avLst/>
          </a:prstGeom>
          <a:noFill/>
        </p:spPr>
        <p:txBody>
          <a:bodyPr wrap="square" rtlCol="0">
            <a:spAutoFit/>
          </a:bodyPr>
          <a:lstStyle/>
          <a:p>
            <a:r>
              <a:rPr lang="en-US" dirty="0"/>
              <a:t>2</a:t>
            </a:r>
          </a:p>
        </p:txBody>
      </p:sp>
      <p:sp>
        <p:nvSpPr>
          <p:cNvPr id="25" name="TextBox 24"/>
          <p:cNvSpPr txBox="1"/>
          <p:nvPr/>
        </p:nvSpPr>
        <p:spPr>
          <a:xfrm>
            <a:off x="4001420" y="3644114"/>
            <a:ext cx="317944" cy="369667"/>
          </a:xfrm>
          <a:prstGeom prst="rect">
            <a:avLst/>
          </a:prstGeom>
          <a:noFill/>
        </p:spPr>
        <p:txBody>
          <a:bodyPr wrap="square" rtlCol="0">
            <a:spAutoFit/>
          </a:bodyPr>
          <a:lstStyle/>
          <a:p>
            <a:r>
              <a:rPr lang="en-US" dirty="0"/>
              <a:t>1</a:t>
            </a:r>
          </a:p>
        </p:txBody>
      </p:sp>
      <p:sp>
        <p:nvSpPr>
          <p:cNvPr id="26" name="TextBox 25"/>
          <p:cNvSpPr txBox="1"/>
          <p:nvPr/>
        </p:nvSpPr>
        <p:spPr>
          <a:xfrm>
            <a:off x="3754311" y="4585202"/>
            <a:ext cx="317944" cy="369667"/>
          </a:xfrm>
          <a:prstGeom prst="rect">
            <a:avLst/>
          </a:prstGeom>
          <a:noFill/>
        </p:spPr>
        <p:txBody>
          <a:bodyPr wrap="square" rtlCol="0">
            <a:spAutoFit/>
          </a:bodyPr>
          <a:lstStyle/>
          <a:p>
            <a:r>
              <a:rPr lang="en-US" dirty="0"/>
              <a:t>4</a:t>
            </a:r>
          </a:p>
        </p:txBody>
      </p:sp>
      <p:sp>
        <p:nvSpPr>
          <p:cNvPr id="27" name="TextBox 26"/>
          <p:cNvSpPr txBox="1"/>
          <p:nvPr/>
        </p:nvSpPr>
        <p:spPr>
          <a:xfrm>
            <a:off x="4440881" y="4186749"/>
            <a:ext cx="317944" cy="369667"/>
          </a:xfrm>
          <a:prstGeom prst="rect">
            <a:avLst/>
          </a:prstGeom>
          <a:noFill/>
        </p:spPr>
        <p:txBody>
          <a:bodyPr wrap="square" rtlCol="0">
            <a:spAutoFit/>
          </a:bodyPr>
          <a:lstStyle/>
          <a:p>
            <a:r>
              <a:rPr lang="en-US" dirty="0"/>
              <a:t>5</a:t>
            </a:r>
          </a:p>
        </p:txBody>
      </p:sp>
      <p:sp>
        <p:nvSpPr>
          <p:cNvPr id="28" name="TextBox 27"/>
          <p:cNvSpPr txBox="1"/>
          <p:nvPr/>
        </p:nvSpPr>
        <p:spPr>
          <a:xfrm>
            <a:off x="5486272" y="5030063"/>
            <a:ext cx="317944" cy="369667"/>
          </a:xfrm>
          <a:prstGeom prst="rect">
            <a:avLst/>
          </a:prstGeom>
          <a:noFill/>
        </p:spPr>
        <p:txBody>
          <a:bodyPr wrap="square" rtlCol="0">
            <a:spAutoFit/>
          </a:bodyPr>
          <a:lstStyle/>
          <a:p>
            <a:r>
              <a:rPr lang="en-US" dirty="0"/>
              <a:t>8</a:t>
            </a:r>
          </a:p>
        </p:txBody>
      </p:sp>
      <p:sp>
        <p:nvSpPr>
          <p:cNvPr id="29" name="TextBox 28"/>
          <p:cNvSpPr txBox="1"/>
          <p:nvPr/>
        </p:nvSpPr>
        <p:spPr>
          <a:xfrm>
            <a:off x="7020482" y="4002005"/>
            <a:ext cx="317944" cy="369667"/>
          </a:xfrm>
          <a:prstGeom prst="rect">
            <a:avLst/>
          </a:prstGeom>
          <a:noFill/>
        </p:spPr>
        <p:txBody>
          <a:bodyPr wrap="square" rtlCol="0">
            <a:spAutoFit/>
          </a:bodyPr>
          <a:lstStyle/>
          <a:p>
            <a:r>
              <a:rPr lang="en-US" dirty="0"/>
              <a:t>9</a:t>
            </a:r>
          </a:p>
        </p:txBody>
      </p:sp>
      <p:sp>
        <p:nvSpPr>
          <p:cNvPr id="30" name="TextBox 29"/>
          <p:cNvSpPr txBox="1"/>
          <p:nvPr/>
        </p:nvSpPr>
        <p:spPr>
          <a:xfrm>
            <a:off x="4953496" y="3846890"/>
            <a:ext cx="405270" cy="369332"/>
          </a:xfrm>
          <a:prstGeom prst="rect">
            <a:avLst/>
          </a:prstGeom>
          <a:noFill/>
        </p:spPr>
        <p:txBody>
          <a:bodyPr wrap="square" rtlCol="0">
            <a:spAutoFit/>
          </a:bodyPr>
          <a:lstStyle/>
          <a:p>
            <a:r>
              <a:rPr lang="en-US" dirty="0"/>
              <a:t>10</a:t>
            </a:r>
          </a:p>
        </p:txBody>
      </p:sp>
      <p:sp>
        <p:nvSpPr>
          <p:cNvPr id="31" name="TextBox 30"/>
          <p:cNvSpPr txBox="1"/>
          <p:nvPr/>
        </p:nvSpPr>
        <p:spPr>
          <a:xfrm>
            <a:off x="4821304" y="4390448"/>
            <a:ext cx="317944" cy="369667"/>
          </a:xfrm>
          <a:prstGeom prst="rect">
            <a:avLst/>
          </a:prstGeom>
          <a:noFill/>
        </p:spPr>
        <p:txBody>
          <a:bodyPr wrap="square" rtlCol="0">
            <a:spAutoFit/>
          </a:bodyPr>
          <a:lstStyle/>
          <a:p>
            <a:r>
              <a:rPr lang="en-US" dirty="0"/>
              <a:t>7</a:t>
            </a:r>
          </a:p>
        </p:txBody>
      </p:sp>
      <p:pic>
        <p:nvPicPr>
          <p:cNvPr id="33" name="Picture 2" descr="Factory on Microsoft Windows 10 April 2018 Upd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1500" y="4894321"/>
            <a:ext cx="237871" cy="23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41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9"/>
                                        </p:tgtEl>
                                        <p:attrNameLst>
                                          <p:attrName>stroke.color</p:attrName>
                                        </p:attrNameLst>
                                      </p:cBhvr>
                                      <p:to>
                                        <a:srgbClr val="00B050"/>
                                      </p:to>
                                    </p:animClr>
                                    <p:set>
                                      <p:cBhvr>
                                        <p:cTn id="7" dur="2000" fill="hold"/>
                                        <p:tgtEl>
                                          <p:spTgt spid="19"/>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2000" fill="hold"/>
                                        <p:tgtEl>
                                          <p:spTgt spid="12"/>
                                        </p:tgtEl>
                                        <p:attrNameLst>
                                          <p:attrName>stroke.color</p:attrName>
                                        </p:attrNameLst>
                                      </p:cBhvr>
                                      <p:to>
                                        <a:srgbClr val="00B050"/>
                                      </p:to>
                                    </p:animClr>
                                    <p:set>
                                      <p:cBhvr>
                                        <p:cTn id="12" dur="2000" fill="hold"/>
                                        <p:tgtEl>
                                          <p:spTgt spid="12"/>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dir="cw">
                                      <p:cBhvr>
                                        <p:cTn id="16" dur="2000" fill="hold"/>
                                        <p:tgtEl>
                                          <p:spTgt spid="15"/>
                                        </p:tgtEl>
                                        <p:attrNameLst>
                                          <p:attrName>stroke.color</p:attrName>
                                        </p:attrNameLst>
                                      </p:cBhvr>
                                      <p:to>
                                        <a:srgbClr val="00B050"/>
                                      </p:to>
                                    </p:animClr>
                                    <p:set>
                                      <p:cBhvr>
                                        <p:cTn id="17" dur="2000" fill="hold"/>
                                        <p:tgtEl>
                                          <p:spTgt spid="15"/>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2" fill="hold" nodeType="clickEffect">
                                  <p:stCondLst>
                                    <p:cond delay="0"/>
                                  </p:stCondLst>
                                  <p:childTnLst>
                                    <p:animClr clrSpc="rgb" dir="cw">
                                      <p:cBhvr>
                                        <p:cTn id="21" dur="2000" fill="hold"/>
                                        <p:tgtEl>
                                          <p:spTgt spid="16"/>
                                        </p:tgtEl>
                                        <p:attrNameLst>
                                          <p:attrName>stroke.color</p:attrName>
                                        </p:attrNameLst>
                                      </p:cBhvr>
                                      <p:to>
                                        <a:srgbClr val="00B050"/>
                                      </p:to>
                                    </p:animClr>
                                    <p:set>
                                      <p:cBhvr>
                                        <p:cTn id="22" dur="2000" fill="hold"/>
                                        <p:tgtEl>
                                          <p:spTgt spid="16"/>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2000" fill="hold"/>
                                        <p:tgtEl>
                                          <p:spTgt spid="13"/>
                                        </p:tgtEl>
                                        <p:attrNameLst>
                                          <p:attrName>stroke.color</p:attrName>
                                        </p:attrNameLst>
                                      </p:cBhvr>
                                      <p:to>
                                        <a:srgbClr val="00B050"/>
                                      </p:to>
                                    </p:animClr>
                                    <p:set>
                                      <p:cBhvr>
                                        <p:cTn id="27" dur="2000" fill="hold"/>
                                        <p:tgtEl>
                                          <p:spTgt spid="1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a:t>
            </a:r>
          </a:p>
        </p:txBody>
      </p:sp>
      <p:sp>
        <p:nvSpPr>
          <p:cNvPr id="3" name="Content Placeholder 2"/>
          <p:cNvSpPr>
            <a:spLocks noGrp="1"/>
          </p:cNvSpPr>
          <p:nvPr>
            <p:ph idx="1"/>
          </p:nvPr>
        </p:nvSpPr>
        <p:spPr/>
        <p:txBody>
          <a:bodyPr/>
          <a:lstStyle/>
          <a:p>
            <a:r>
              <a:rPr lang="en-US" dirty="0"/>
              <a:t>Algorithm idea: choose an arbitrary starting point. Add a new edge that:</a:t>
            </a:r>
          </a:p>
          <a:p>
            <a:pPr lvl="1"/>
            <a:r>
              <a:rPr lang="en-US" dirty="0"/>
              <a:t>Will let you reach more vertices.</a:t>
            </a:r>
          </a:p>
          <a:p>
            <a:pPr lvl="1"/>
            <a:r>
              <a:rPr lang="en-US" dirty="0"/>
              <a:t>Is as light as possible</a:t>
            </a:r>
          </a:p>
          <a:p>
            <a:r>
              <a:rPr lang="en-US" dirty="0"/>
              <a:t>We’d like each not-yet-connected vertex to be able to tell us the lightest edge we could add to connect it. </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11</a:t>
            </a:fld>
            <a:endParaRPr lang="en-US"/>
          </a:p>
        </p:txBody>
      </p:sp>
    </p:spTree>
    <p:extLst>
      <p:ext uri="{BB962C8B-B14F-4D97-AF65-F5344CB8AC3E}">
        <p14:creationId xmlns:p14="http://schemas.microsoft.com/office/powerpoint/2010/main" val="1543358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12</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1188720" y="1192981"/>
                <a:ext cx="6477000" cy="5211683"/>
              </a:xfrm>
              <a:prstGeom prst="rect">
                <a:avLst/>
              </a:prstGeom>
              <a:noFill/>
            </p:spPr>
            <p:txBody>
              <a:bodyPr wrap="square" rtlCol="0">
                <a:spAutoFit/>
              </a:bodyPr>
              <a:lstStyle/>
              <a:p>
                <a:pPr>
                  <a:spcBef>
                    <a:spcPts val="200"/>
                  </a:spcBef>
                </a:pPr>
                <a:r>
                  <a:rPr lang="en-US" dirty="0" err="1">
                    <a:latin typeface="Courier New" panose="02070309020205020404" pitchFamily="49" charset="0"/>
                    <a:cs typeface="Courier New" panose="02070309020205020404" pitchFamily="49" charset="0"/>
                  </a:rPr>
                  <a:t>PrimMST</a:t>
                </a:r>
                <a:r>
                  <a:rPr lang="en-US" dirty="0">
                    <a:latin typeface="Courier New" panose="02070309020205020404" pitchFamily="49" charset="0"/>
                    <a:cs typeface="Courier New" panose="02070309020205020404" pitchFamily="49" charset="0"/>
                  </a:rPr>
                  <a:t>(Graph G) </a:t>
                </a:r>
              </a:p>
              <a:p>
                <a:pPr>
                  <a:spcBef>
                    <a:spcPts val="200"/>
                  </a:spcBef>
                </a:pPr>
                <a:r>
                  <a:rPr lang="en-US" dirty="0">
                    <a:latin typeface="Courier New" panose="02070309020205020404" pitchFamily="49" charset="0"/>
                    <a:cs typeface="Courier New" panose="02070309020205020404" pitchFamily="49" charset="0"/>
                  </a:rPr>
                  <a:t>   initialize distances to </a:t>
                </a:r>
                <a14:m>
                  <m:oMath xmlns:m="http://schemas.openxmlformats.org/officeDocument/2006/math">
                    <m:r>
                      <a:rPr lang="en-US" b="0" i="1" smtClean="0">
                        <a:latin typeface="Cambria Math" panose="02040503050406030204" pitchFamily="18" charset="0"/>
                        <a:cs typeface="Courier New" panose="02070309020205020404" pitchFamily="49" charset="0"/>
                      </a:rPr>
                      <m:t>∞</m:t>
                    </m:r>
                  </m:oMath>
                </a14:m>
                <a:endParaRPr lang="en-US" b="0" dirty="0">
                  <a:latin typeface="Courier New" panose="02070309020205020404" pitchFamily="49" charset="0"/>
                  <a:cs typeface="Courier New" panose="02070309020205020404" pitchFamily="49" charset="0"/>
                </a:endParaRPr>
              </a:p>
              <a:p>
                <a:pPr>
                  <a:spcBef>
                    <a:spcPts val="200"/>
                  </a:spcBef>
                </a:pPr>
                <a:r>
                  <a:rPr lang="en-US" dirty="0">
                    <a:latin typeface="Courier New" panose="02070309020205020404" pitchFamily="49" charset="0"/>
                    <a:cs typeface="Courier New" panose="02070309020205020404" pitchFamily="49" charset="0"/>
                  </a:rPr>
                  <a:t>	mark source as distance 0</a:t>
                </a:r>
              </a:p>
              <a:p>
                <a:pPr>
                  <a:spcBef>
                    <a:spcPts val="200"/>
                  </a:spcBef>
                </a:pPr>
                <a:r>
                  <a:rPr lang="en-US" dirty="0">
                    <a:latin typeface="Courier New" panose="02070309020205020404" pitchFamily="49" charset="0"/>
                    <a:cs typeface="Courier New" panose="02070309020205020404" pitchFamily="49" charset="0"/>
                  </a:rPr>
                  <a:t>	mark all vertices unprocessed</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(source, v) )</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v.dist</a:t>
                </a:r>
                <a:r>
                  <a:rPr lang="en-US" dirty="0">
                    <a:latin typeface="Courier New" panose="02070309020205020404" pitchFamily="49" charset="0"/>
                    <a:cs typeface="Courier New" panose="02070309020205020404" pitchFamily="49" charset="0"/>
                  </a:rPr>
                  <a:t> = w(</a:t>
                </a:r>
                <a:r>
                  <a:rPr lang="en-US" dirty="0" err="1">
                    <a:latin typeface="Courier New" panose="02070309020205020404" pitchFamily="49" charset="0"/>
                    <a:cs typeface="Courier New" panose="02070309020205020404" pitchFamily="49" charset="0"/>
                  </a:rPr>
                  <a:t>source,v</a:t>
                </a:r>
                <a:r>
                  <a:rPr lang="en-US" dirty="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while(there are unprocessed vertices){</a:t>
                </a:r>
              </a:p>
              <a:p>
                <a:pPr>
                  <a:spcBef>
                    <a:spcPts val="200"/>
                  </a:spcBef>
                </a:pPr>
                <a:r>
                  <a:rPr lang="en-US" dirty="0">
                    <a:latin typeface="Courier New" panose="02070309020205020404" pitchFamily="49" charset="0"/>
                    <a:cs typeface="Courier New" panose="02070309020205020404" pitchFamily="49" charset="0"/>
                  </a:rPr>
                  <a:t>   		let u be the closest unprocessed vertex</a:t>
                </a:r>
              </a:p>
              <a:p>
                <a:pPr>
                  <a:spcBef>
                    <a:spcPts val="200"/>
                  </a:spcBef>
                </a:pPr>
                <a:r>
                  <a:rPr lang="en-US" dirty="0">
                    <a:latin typeface="Courier New" panose="02070309020205020404" pitchFamily="49" charset="0"/>
                    <a:cs typeface="Courier New" panose="02070309020205020404" pitchFamily="49" charset="0"/>
                  </a:rPr>
                  <a:t>		add </a:t>
                </a:r>
                <a:r>
                  <a:rPr lang="en-US" dirty="0" err="1">
                    <a:latin typeface="Courier New" panose="02070309020205020404" pitchFamily="49" charset="0"/>
                    <a:cs typeface="Courier New" panose="02070309020205020404" pitchFamily="49" charset="0"/>
                  </a:rPr>
                  <a:t>u.bestEdge</a:t>
                </a:r>
                <a:r>
                  <a:rPr lang="en-US" dirty="0">
                    <a:latin typeface="Courier New" panose="02070309020205020404" pitchFamily="49" charset="0"/>
                    <a:cs typeface="Courier New" panose="02070309020205020404" pitchFamily="49" charset="0"/>
                  </a:rPr>
                  <a:t> to spanning tree</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leaving u){</a:t>
                </a:r>
              </a:p>
              <a:p>
                <a:pPr>
                  <a:spcBef>
                    <a:spcPts val="200"/>
                  </a:spcBef>
                </a:pPr>
                <a:r>
                  <a:rPr lang="en-US" dirty="0">
                    <a:latin typeface="Courier New" panose="02070309020205020404" pitchFamily="49" charset="0"/>
                    <a:cs typeface="Courier New" panose="02070309020205020404" pitchFamily="49" charset="0"/>
                  </a:rPr>
                  <a:t>		 	if(w(</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v.dist</a:t>
                </a:r>
                <a:r>
                  <a:rPr lang="en-US" dirty="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v.dist</a:t>
                </a:r>
                <a:r>
                  <a:rPr lang="en-US" dirty="0">
                    <a:latin typeface="Courier New" panose="02070309020205020404" pitchFamily="49" charset="0"/>
                    <a:cs typeface="Courier New" panose="02070309020205020404" pitchFamily="49" charset="0"/>
                  </a:rPr>
                  <a:t> = w(</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v.bestEdge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mark u as processed</a:t>
                </a:r>
              </a:p>
              <a:p>
                <a:pPr>
                  <a:spcBef>
                    <a:spcPts val="200"/>
                  </a:spcBef>
                </a:pPr>
                <a:r>
                  <a:rPr lang="en-US" dirty="0">
                    <a:latin typeface="Courier New" panose="02070309020205020404" pitchFamily="49" charset="0"/>
                    <a:cs typeface="Courier New" panose="02070309020205020404" pitchFamily="49" charset="0"/>
                  </a:rPr>
                  <a:t>	}</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188720" y="1192981"/>
                <a:ext cx="6477000" cy="5211683"/>
              </a:xfrm>
              <a:prstGeom prst="rect">
                <a:avLst/>
              </a:prstGeom>
              <a:blipFill rotWithShape="0">
                <a:blip r:embed="rId2"/>
                <a:stretch>
                  <a:fillRect l="-753" t="-702" b="-1053"/>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CFF08F16-1D11-49A9-908B-CDD5EDA5192C}"/>
                  </a:ext>
                </a:extLst>
              </p14:cNvPr>
              <p14:cNvContentPartPr/>
              <p14:nvPr/>
            </p14:nvContentPartPr>
            <p14:xfrm>
              <a:off x="7301160" y="903240"/>
              <a:ext cx="4476600" cy="5221800"/>
            </p14:xfrm>
          </p:contentPart>
        </mc:Choice>
        <mc:Fallback xmlns="">
          <p:pic>
            <p:nvPicPr>
              <p:cNvPr id="8" name="Ink 7">
                <a:extLst>
                  <a:ext uri="{FF2B5EF4-FFF2-40B4-BE49-F238E27FC236}">
                    <a16:creationId xmlns:a16="http://schemas.microsoft.com/office/drawing/2014/main" id="{CFF08F16-1D11-49A9-908B-CDD5EDA5192C}"/>
                  </a:ext>
                </a:extLst>
              </p:cNvPr>
              <p:cNvPicPr/>
              <p:nvPr/>
            </p:nvPicPr>
            <p:blipFill>
              <a:blip r:embed="rId4"/>
              <a:stretch>
                <a:fillRect/>
              </a:stretch>
            </p:blipFill>
            <p:spPr>
              <a:xfrm>
                <a:off x="7291800" y="893880"/>
                <a:ext cx="4495320" cy="5240520"/>
              </a:xfrm>
              <a:prstGeom prst="rect">
                <a:avLst/>
              </a:prstGeom>
            </p:spPr>
          </p:pic>
        </mc:Fallback>
      </mc:AlternateContent>
    </p:spTree>
    <p:extLst>
      <p:ext uri="{BB962C8B-B14F-4D97-AF65-F5344CB8AC3E}">
        <p14:creationId xmlns:p14="http://schemas.microsoft.com/office/powerpoint/2010/main" val="236684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Out</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13</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82296" y="1394149"/>
                <a:ext cx="6477000" cy="5211683"/>
              </a:xfrm>
              <a:prstGeom prst="rect">
                <a:avLst/>
              </a:prstGeom>
              <a:noFill/>
            </p:spPr>
            <p:txBody>
              <a:bodyPr wrap="square" rtlCol="0">
                <a:spAutoFit/>
              </a:bodyPr>
              <a:lstStyle/>
              <a:p>
                <a:pPr>
                  <a:spcBef>
                    <a:spcPts val="200"/>
                  </a:spcBef>
                </a:pPr>
                <a:r>
                  <a:rPr lang="en-US" dirty="0" err="1">
                    <a:latin typeface="Courier New" panose="02070309020205020404" pitchFamily="49" charset="0"/>
                    <a:cs typeface="Courier New" panose="02070309020205020404" pitchFamily="49" charset="0"/>
                  </a:rPr>
                  <a:t>PrimMST</a:t>
                </a:r>
                <a:r>
                  <a:rPr lang="en-US" dirty="0">
                    <a:latin typeface="Courier New" panose="02070309020205020404" pitchFamily="49" charset="0"/>
                    <a:cs typeface="Courier New" panose="02070309020205020404" pitchFamily="49" charset="0"/>
                  </a:rPr>
                  <a:t>(Graph G) </a:t>
                </a:r>
              </a:p>
              <a:p>
                <a:pPr>
                  <a:spcBef>
                    <a:spcPts val="200"/>
                  </a:spcBef>
                </a:pPr>
                <a:r>
                  <a:rPr lang="en-US" dirty="0">
                    <a:latin typeface="Courier New" panose="02070309020205020404" pitchFamily="49" charset="0"/>
                    <a:cs typeface="Courier New" panose="02070309020205020404" pitchFamily="49" charset="0"/>
                  </a:rPr>
                  <a:t>   initialize distances to </a:t>
                </a:r>
                <a14:m>
                  <m:oMath xmlns:m="http://schemas.openxmlformats.org/officeDocument/2006/math">
                    <m:r>
                      <a:rPr lang="en-US" b="0" i="1" smtClean="0">
                        <a:latin typeface="Cambria Math" panose="02040503050406030204" pitchFamily="18" charset="0"/>
                        <a:cs typeface="Courier New" panose="02070309020205020404" pitchFamily="49" charset="0"/>
                      </a:rPr>
                      <m:t>∞</m:t>
                    </m:r>
                  </m:oMath>
                </a14:m>
                <a:endParaRPr lang="en-US" b="0" dirty="0">
                  <a:latin typeface="Courier New" panose="02070309020205020404" pitchFamily="49" charset="0"/>
                  <a:cs typeface="Courier New" panose="02070309020205020404" pitchFamily="49" charset="0"/>
                </a:endParaRPr>
              </a:p>
              <a:p>
                <a:pPr>
                  <a:spcBef>
                    <a:spcPts val="200"/>
                  </a:spcBef>
                </a:pPr>
                <a:r>
                  <a:rPr lang="en-US" dirty="0">
                    <a:latin typeface="Courier New" panose="02070309020205020404" pitchFamily="49" charset="0"/>
                    <a:cs typeface="Courier New" panose="02070309020205020404" pitchFamily="49" charset="0"/>
                  </a:rPr>
                  <a:t>	mark source as distance 0</a:t>
                </a:r>
              </a:p>
              <a:p>
                <a:pPr>
                  <a:spcBef>
                    <a:spcPts val="200"/>
                  </a:spcBef>
                </a:pPr>
                <a:r>
                  <a:rPr lang="en-US" dirty="0">
                    <a:latin typeface="Courier New" panose="02070309020205020404" pitchFamily="49" charset="0"/>
                    <a:cs typeface="Courier New" panose="02070309020205020404" pitchFamily="49" charset="0"/>
                  </a:rPr>
                  <a:t>	mark all vertices unprocessed</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(source, v) )</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v.dist</a:t>
                </a:r>
                <a:r>
                  <a:rPr lang="en-US" dirty="0">
                    <a:latin typeface="Courier New" panose="02070309020205020404" pitchFamily="49" charset="0"/>
                    <a:cs typeface="Courier New" panose="02070309020205020404" pitchFamily="49" charset="0"/>
                  </a:rPr>
                  <a:t> = w(</a:t>
                </a:r>
                <a:r>
                  <a:rPr lang="en-US" dirty="0" err="1">
                    <a:latin typeface="Courier New" panose="02070309020205020404" pitchFamily="49" charset="0"/>
                    <a:cs typeface="Courier New" panose="02070309020205020404" pitchFamily="49" charset="0"/>
                  </a:rPr>
                  <a:t>source,v</a:t>
                </a:r>
                <a:r>
                  <a:rPr lang="en-US" dirty="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while(there are unprocessed vertices){</a:t>
                </a:r>
              </a:p>
              <a:p>
                <a:pPr>
                  <a:spcBef>
                    <a:spcPts val="200"/>
                  </a:spcBef>
                </a:pPr>
                <a:r>
                  <a:rPr lang="en-US" dirty="0">
                    <a:latin typeface="Courier New" panose="02070309020205020404" pitchFamily="49" charset="0"/>
                    <a:cs typeface="Courier New" panose="02070309020205020404" pitchFamily="49" charset="0"/>
                  </a:rPr>
                  <a:t>   		let u be the closest unprocessed vertex</a:t>
                </a:r>
              </a:p>
              <a:p>
                <a:pPr>
                  <a:spcBef>
                    <a:spcPts val="200"/>
                  </a:spcBef>
                </a:pPr>
                <a:r>
                  <a:rPr lang="en-US" dirty="0">
                    <a:latin typeface="Courier New" panose="02070309020205020404" pitchFamily="49" charset="0"/>
                    <a:cs typeface="Courier New" panose="02070309020205020404" pitchFamily="49" charset="0"/>
                  </a:rPr>
                  <a:t>		add </a:t>
                </a:r>
                <a:r>
                  <a:rPr lang="en-US" dirty="0" err="1">
                    <a:latin typeface="Courier New" panose="02070309020205020404" pitchFamily="49" charset="0"/>
                    <a:cs typeface="Courier New" panose="02070309020205020404" pitchFamily="49" charset="0"/>
                  </a:rPr>
                  <a:t>u.bestEdge</a:t>
                </a:r>
                <a:r>
                  <a:rPr lang="en-US" dirty="0">
                    <a:latin typeface="Courier New" panose="02070309020205020404" pitchFamily="49" charset="0"/>
                    <a:cs typeface="Courier New" panose="02070309020205020404" pitchFamily="49" charset="0"/>
                  </a:rPr>
                  <a:t> to spanning tree</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leaving u){</a:t>
                </a:r>
              </a:p>
              <a:p>
                <a:pPr>
                  <a:spcBef>
                    <a:spcPts val="200"/>
                  </a:spcBef>
                </a:pPr>
                <a:r>
                  <a:rPr lang="en-US" dirty="0">
                    <a:latin typeface="Courier New" panose="02070309020205020404" pitchFamily="49" charset="0"/>
                    <a:cs typeface="Courier New" panose="02070309020205020404" pitchFamily="49" charset="0"/>
                  </a:rPr>
                  <a:t>		 	if(w(</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v.dist</a:t>
                </a:r>
                <a:r>
                  <a:rPr lang="en-US" dirty="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v.dist</a:t>
                </a:r>
                <a:r>
                  <a:rPr lang="en-US" dirty="0">
                    <a:latin typeface="Courier New" panose="02070309020205020404" pitchFamily="49" charset="0"/>
                    <a:cs typeface="Courier New" panose="02070309020205020404" pitchFamily="49" charset="0"/>
                  </a:rPr>
                  <a:t> = w(</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v.bestEdge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mark u as processed</a:t>
                </a:r>
              </a:p>
              <a:p>
                <a:pPr>
                  <a:spcBef>
                    <a:spcPts val="200"/>
                  </a:spcBef>
                </a:pPr>
                <a:r>
                  <a:rPr lang="en-US" dirty="0">
                    <a:latin typeface="Courier New" panose="02070309020205020404" pitchFamily="49" charset="0"/>
                    <a:cs typeface="Courier New" panose="02070309020205020404" pitchFamily="49" charset="0"/>
                  </a:rPr>
                  <a:t>	}</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82296" y="1394149"/>
                <a:ext cx="6477000" cy="5211683"/>
              </a:xfrm>
              <a:prstGeom prst="rect">
                <a:avLst/>
              </a:prstGeom>
              <a:blipFill rotWithShape="0">
                <a:blip r:embed="rId2"/>
                <a:stretch>
                  <a:fillRect l="-847" t="-702" b="-1053"/>
                </a:stretch>
              </a:blipFill>
            </p:spPr>
            <p:txBody>
              <a:bodyPr/>
              <a:lstStyle/>
              <a:p>
                <a:r>
                  <a:rPr lang="en-US">
                    <a:noFill/>
                  </a:rPr>
                  <a:t> </a:t>
                </a:r>
              </a:p>
            </p:txBody>
          </p:sp>
        </mc:Fallback>
      </mc:AlternateContent>
      <p:sp>
        <p:nvSpPr>
          <p:cNvPr id="7" name="Oval 6"/>
          <p:cNvSpPr/>
          <p:nvPr/>
        </p:nvSpPr>
        <p:spPr>
          <a:xfrm>
            <a:off x="7204647" y="2133137"/>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8" name="Oval 7"/>
          <p:cNvSpPr/>
          <p:nvPr/>
        </p:nvSpPr>
        <p:spPr>
          <a:xfrm>
            <a:off x="9115073" y="107777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9" name="Oval 8"/>
          <p:cNvSpPr/>
          <p:nvPr/>
        </p:nvSpPr>
        <p:spPr>
          <a:xfrm>
            <a:off x="8507650" y="3037723"/>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0" name="Oval 9"/>
          <p:cNvSpPr/>
          <p:nvPr/>
        </p:nvSpPr>
        <p:spPr>
          <a:xfrm>
            <a:off x="10547393" y="2832648"/>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1" name="Oval 10"/>
          <p:cNvSpPr/>
          <p:nvPr/>
        </p:nvSpPr>
        <p:spPr>
          <a:xfrm>
            <a:off x="10834878" y="1327123"/>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2" name="Oval 11"/>
          <p:cNvSpPr/>
          <p:nvPr/>
        </p:nvSpPr>
        <p:spPr>
          <a:xfrm>
            <a:off x="8617139" y="19527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3" name="Straight Connector 12"/>
          <p:cNvCxnSpPr>
            <a:cxnSpLocks/>
          </p:cNvCxnSpPr>
          <p:nvPr/>
        </p:nvCxnSpPr>
        <p:spPr>
          <a:xfrm flipH="1">
            <a:off x="7448550" y="1264738"/>
            <a:ext cx="1666523" cy="9564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5"/>
            <a:endCxn id="9" idx="2"/>
          </p:cNvCxnSpPr>
          <p:nvPr/>
        </p:nvCxnSpPr>
        <p:spPr>
          <a:xfrm>
            <a:off x="7448550" y="2371832"/>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a:stCxn id="9" idx="0"/>
            <a:endCxn id="12" idx="4"/>
          </p:cNvCxnSpPr>
          <p:nvPr/>
        </p:nvCxnSpPr>
        <p:spPr>
          <a:xfrm flipV="1">
            <a:off x="8650525" y="2232447"/>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2"/>
            <a:endCxn id="7" idx="6"/>
          </p:cNvCxnSpPr>
          <p:nvPr/>
        </p:nvCxnSpPr>
        <p:spPr>
          <a:xfrm flipH="1">
            <a:off x="7490397" y="2092623"/>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1" idx="2"/>
          </p:cNvCxnSpPr>
          <p:nvPr/>
        </p:nvCxnSpPr>
        <p:spPr>
          <a:xfrm flipV="1">
            <a:off x="8861042" y="1466948"/>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4"/>
            <a:endCxn id="10" idx="0"/>
          </p:cNvCxnSpPr>
          <p:nvPr/>
        </p:nvCxnSpPr>
        <p:spPr>
          <a:xfrm flipH="1">
            <a:off x="10741754" y="1606772"/>
            <a:ext cx="235999" cy="12258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9" idx="6"/>
          </p:cNvCxnSpPr>
          <p:nvPr/>
        </p:nvCxnSpPr>
        <p:spPr>
          <a:xfrm flipH="1">
            <a:off x="8793400" y="3157358"/>
            <a:ext cx="1810920" cy="20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a:stCxn id="11" idx="2"/>
            <a:endCxn id="8" idx="6"/>
          </p:cNvCxnSpPr>
          <p:nvPr/>
        </p:nvCxnSpPr>
        <p:spPr>
          <a:xfrm flipH="1" flipV="1">
            <a:off x="9400823" y="1217604"/>
            <a:ext cx="1434055" cy="2493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3"/>
            <a:endCxn id="9" idx="7"/>
          </p:cNvCxnSpPr>
          <p:nvPr/>
        </p:nvCxnSpPr>
        <p:spPr>
          <a:xfrm flipH="1">
            <a:off x="8751553" y="1565818"/>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8" idx="4"/>
            <a:endCxn id="10" idx="2"/>
          </p:cNvCxnSpPr>
          <p:nvPr/>
        </p:nvCxnSpPr>
        <p:spPr>
          <a:xfrm>
            <a:off x="9257948" y="1357428"/>
            <a:ext cx="1289445" cy="16654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499288" y="457803"/>
            <a:ext cx="534408" cy="369332"/>
          </a:xfrm>
          <a:prstGeom prst="rect">
            <a:avLst/>
          </a:prstGeom>
          <a:noFill/>
        </p:spPr>
        <p:txBody>
          <a:bodyPr wrap="square" rtlCol="0">
            <a:spAutoFit/>
          </a:bodyPr>
          <a:lstStyle/>
          <a:p>
            <a:r>
              <a:rPr lang="en-US" dirty="0"/>
              <a:t>50</a:t>
            </a:r>
          </a:p>
        </p:txBody>
      </p:sp>
      <p:sp>
        <p:nvSpPr>
          <p:cNvPr id="24" name="TextBox 23"/>
          <p:cNvSpPr txBox="1"/>
          <p:nvPr/>
        </p:nvSpPr>
        <p:spPr>
          <a:xfrm>
            <a:off x="9482200" y="840373"/>
            <a:ext cx="317944" cy="369667"/>
          </a:xfrm>
          <a:prstGeom prst="rect">
            <a:avLst/>
          </a:prstGeom>
          <a:noFill/>
        </p:spPr>
        <p:txBody>
          <a:bodyPr wrap="square" rtlCol="0">
            <a:spAutoFit/>
          </a:bodyPr>
          <a:lstStyle/>
          <a:p>
            <a:r>
              <a:rPr lang="en-US" dirty="0"/>
              <a:t>6</a:t>
            </a:r>
          </a:p>
        </p:txBody>
      </p:sp>
      <p:sp>
        <p:nvSpPr>
          <p:cNvPr id="25" name="TextBox 24"/>
          <p:cNvSpPr txBox="1"/>
          <p:nvPr/>
        </p:nvSpPr>
        <p:spPr>
          <a:xfrm>
            <a:off x="9342879" y="1315425"/>
            <a:ext cx="317944" cy="369667"/>
          </a:xfrm>
          <a:prstGeom prst="rect">
            <a:avLst/>
          </a:prstGeom>
          <a:noFill/>
        </p:spPr>
        <p:txBody>
          <a:bodyPr wrap="square" rtlCol="0">
            <a:spAutoFit/>
          </a:bodyPr>
          <a:lstStyle/>
          <a:p>
            <a:r>
              <a:rPr lang="en-US" dirty="0"/>
              <a:t>3</a:t>
            </a:r>
          </a:p>
        </p:txBody>
      </p:sp>
      <p:sp>
        <p:nvSpPr>
          <p:cNvPr id="26" name="TextBox 25"/>
          <p:cNvSpPr txBox="1"/>
          <p:nvPr/>
        </p:nvSpPr>
        <p:spPr>
          <a:xfrm>
            <a:off x="7997348" y="1880736"/>
            <a:ext cx="317944" cy="369667"/>
          </a:xfrm>
          <a:prstGeom prst="rect">
            <a:avLst/>
          </a:prstGeom>
          <a:noFill/>
        </p:spPr>
        <p:txBody>
          <a:bodyPr wrap="square" rtlCol="0">
            <a:spAutoFit/>
          </a:bodyPr>
          <a:lstStyle/>
          <a:p>
            <a:r>
              <a:rPr lang="en-US" dirty="0"/>
              <a:t>4</a:t>
            </a:r>
          </a:p>
        </p:txBody>
      </p:sp>
      <p:sp>
        <p:nvSpPr>
          <p:cNvPr id="27" name="TextBox 26"/>
          <p:cNvSpPr txBox="1"/>
          <p:nvPr/>
        </p:nvSpPr>
        <p:spPr>
          <a:xfrm>
            <a:off x="7750239" y="2774690"/>
            <a:ext cx="317944" cy="369667"/>
          </a:xfrm>
          <a:prstGeom prst="rect">
            <a:avLst/>
          </a:prstGeom>
          <a:noFill/>
        </p:spPr>
        <p:txBody>
          <a:bodyPr wrap="square" rtlCol="0">
            <a:spAutoFit/>
          </a:bodyPr>
          <a:lstStyle/>
          <a:p>
            <a:r>
              <a:rPr lang="en-US" dirty="0"/>
              <a:t>7</a:t>
            </a:r>
          </a:p>
        </p:txBody>
      </p:sp>
      <p:sp>
        <p:nvSpPr>
          <p:cNvPr id="28" name="TextBox 27"/>
          <p:cNvSpPr txBox="1"/>
          <p:nvPr/>
        </p:nvSpPr>
        <p:spPr>
          <a:xfrm>
            <a:off x="8436809" y="2376237"/>
            <a:ext cx="317944" cy="369667"/>
          </a:xfrm>
          <a:prstGeom prst="rect">
            <a:avLst/>
          </a:prstGeom>
          <a:noFill/>
        </p:spPr>
        <p:txBody>
          <a:bodyPr wrap="square" rtlCol="0">
            <a:spAutoFit/>
          </a:bodyPr>
          <a:lstStyle/>
          <a:p>
            <a:r>
              <a:rPr lang="en-US" dirty="0"/>
              <a:t>2</a:t>
            </a:r>
          </a:p>
        </p:txBody>
      </p:sp>
      <p:sp>
        <p:nvSpPr>
          <p:cNvPr id="29" name="TextBox 28"/>
          <p:cNvSpPr txBox="1"/>
          <p:nvPr/>
        </p:nvSpPr>
        <p:spPr>
          <a:xfrm>
            <a:off x="9482200" y="3219551"/>
            <a:ext cx="317944" cy="369667"/>
          </a:xfrm>
          <a:prstGeom prst="rect">
            <a:avLst/>
          </a:prstGeom>
          <a:noFill/>
        </p:spPr>
        <p:txBody>
          <a:bodyPr wrap="square" rtlCol="0">
            <a:spAutoFit/>
          </a:bodyPr>
          <a:lstStyle/>
          <a:p>
            <a:r>
              <a:rPr lang="en-US" dirty="0"/>
              <a:t>8</a:t>
            </a:r>
          </a:p>
        </p:txBody>
      </p:sp>
      <p:sp>
        <p:nvSpPr>
          <p:cNvPr id="30" name="TextBox 29"/>
          <p:cNvSpPr txBox="1"/>
          <p:nvPr/>
        </p:nvSpPr>
        <p:spPr>
          <a:xfrm>
            <a:off x="11016410" y="2191493"/>
            <a:ext cx="317944" cy="369667"/>
          </a:xfrm>
          <a:prstGeom prst="rect">
            <a:avLst/>
          </a:prstGeom>
          <a:noFill/>
        </p:spPr>
        <p:txBody>
          <a:bodyPr wrap="square" rtlCol="0">
            <a:spAutoFit/>
          </a:bodyPr>
          <a:lstStyle/>
          <a:p>
            <a:r>
              <a:rPr lang="en-US" dirty="0"/>
              <a:t>9</a:t>
            </a:r>
          </a:p>
        </p:txBody>
      </p:sp>
      <p:sp>
        <p:nvSpPr>
          <p:cNvPr id="31" name="TextBox 30"/>
          <p:cNvSpPr txBox="1"/>
          <p:nvPr/>
        </p:nvSpPr>
        <p:spPr>
          <a:xfrm>
            <a:off x="8968623" y="1904122"/>
            <a:ext cx="405270" cy="369332"/>
          </a:xfrm>
          <a:prstGeom prst="rect">
            <a:avLst/>
          </a:prstGeom>
          <a:noFill/>
        </p:spPr>
        <p:txBody>
          <a:bodyPr wrap="square" rtlCol="0">
            <a:spAutoFit/>
          </a:bodyPr>
          <a:lstStyle/>
          <a:p>
            <a:r>
              <a:rPr lang="en-US" dirty="0"/>
              <a:t>5</a:t>
            </a:r>
          </a:p>
        </p:txBody>
      </p:sp>
      <p:sp>
        <p:nvSpPr>
          <p:cNvPr id="32" name="TextBox 31"/>
          <p:cNvSpPr txBox="1"/>
          <p:nvPr/>
        </p:nvSpPr>
        <p:spPr>
          <a:xfrm>
            <a:off x="8817232" y="2579936"/>
            <a:ext cx="317944" cy="369667"/>
          </a:xfrm>
          <a:prstGeom prst="rect">
            <a:avLst/>
          </a:prstGeom>
          <a:noFill/>
        </p:spPr>
        <p:txBody>
          <a:bodyPr wrap="square" rtlCol="0">
            <a:spAutoFit/>
          </a:bodyPr>
          <a:lstStyle/>
          <a:p>
            <a:r>
              <a:rPr lang="en-US" dirty="0"/>
              <a:t>7</a:t>
            </a:r>
          </a:p>
        </p:txBody>
      </p:sp>
      <p:graphicFrame>
        <p:nvGraphicFramePr>
          <p:cNvPr id="34" name="Table 33"/>
          <p:cNvGraphicFramePr>
            <a:graphicFrameLocks noGrp="1"/>
          </p:cNvGraphicFramePr>
          <p:nvPr>
            <p:extLst>
              <p:ext uri="{D42A27DB-BD31-4B8C-83A1-F6EECF244321}">
                <p14:modId xmlns:p14="http://schemas.microsoft.com/office/powerpoint/2010/main" val="3729240282"/>
              </p:ext>
            </p:extLst>
          </p:nvPr>
        </p:nvGraphicFramePr>
        <p:xfrm>
          <a:off x="7064689" y="3586554"/>
          <a:ext cx="4672267" cy="2966720"/>
        </p:xfrm>
        <a:graphic>
          <a:graphicData uri="http://schemas.openxmlformats.org/drawingml/2006/table">
            <a:tbl>
              <a:tblPr firstRow="1" bandRow="1">
                <a:tableStyleId>{5C22544A-7EE6-4342-B048-85BDC9FD1C3A}</a:tableStyleId>
              </a:tblPr>
              <a:tblGrid>
                <a:gridCol w="862267">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70840">
                <a:tc>
                  <a:txBody>
                    <a:bodyPr/>
                    <a:lstStyle/>
                    <a:p>
                      <a:r>
                        <a:rPr lang="en-US" dirty="0">
                          <a:solidFill>
                            <a:schemeClr val="bg1"/>
                          </a:solidFill>
                        </a:rPr>
                        <a:t>Vertex</a:t>
                      </a:r>
                    </a:p>
                  </a:txBody>
                  <a:tcPr>
                    <a:solidFill>
                      <a:schemeClr val="accent1"/>
                    </a:solidFill>
                  </a:tcPr>
                </a:tc>
                <a:tc>
                  <a:txBody>
                    <a:bodyPr/>
                    <a:lstStyle/>
                    <a:p>
                      <a:r>
                        <a:rPr lang="en-US" dirty="0"/>
                        <a:t>Distance</a:t>
                      </a:r>
                    </a:p>
                  </a:txBody>
                  <a:tcPr/>
                </a:tc>
                <a:tc>
                  <a:txBody>
                    <a:bodyPr/>
                    <a:lstStyle/>
                    <a:p>
                      <a:r>
                        <a:rPr lang="en-US" dirty="0"/>
                        <a:t>Best Edge</a:t>
                      </a:r>
                    </a:p>
                  </a:txBody>
                  <a:tcPr/>
                </a:tc>
                <a:tc>
                  <a:txBody>
                    <a:bodyPr/>
                    <a:lstStyle/>
                    <a:p>
                      <a:r>
                        <a:rPr lang="en-US" dirty="0"/>
                        <a:t>Processed</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r>
                        <a:rPr lang="en-US" dirty="0"/>
                        <a:t>G</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105797843"/>
                  </a:ext>
                </a:extLst>
              </a:tr>
            </a:tbl>
          </a:graphicData>
        </a:graphic>
      </p:graphicFrame>
      <p:sp>
        <p:nvSpPr>
          <p:cNvPr id="47" name="Oval 46">
            <a:extLst>
              <a:ext uri="{FF2B5EF4-FFF2-40B4-BE49-F238E27FC236}">
                <a16:creationId xmlns:a16="http://schemas.microsoft.com/office/drawing/2014/main" id="{634C006E-6A19-4FDB-A0C9-EE9701E3B614}"/>
              </a:ext>
            </a:extLst>
          </p:cNvPr>
          <p:cNvSpPr/>
          <p:nvPr/>
        </p:nvSpPr>
        <p:spPr>
          <a:xfrm>
            <a:off x="7900311" y="419417"/>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cxnSp>
        <p:nvCxnSpPr>
          <p:cNvPr id="48" name="Straight Connector 47">
            <a:extLst>
              <a:ext uri="{FF2B5EF4-FFF2-40B4-BE49-F238E27FC236}">
                <a16:creationId xmlns:a16="http://schemas.microsoft.com/office/drawing/2014/main" id="{C6ED3B5E-B60D-451E-BC34-825E05362B47}"/>
              </a:ext>
            </a:extLst>
          </p:cNvPr>
          <p:cNvCxnSpPr>
            <a:cxnSpLocks/>
            <a:stCxn id="8" idx="1"/>
            <a:endCxn id="47" idx="5"/>
          </p:cNvCxnSpPr>
          <p:nvPr/>
        </p:nvCxnSpPr>
        <p:spPr>
          <a:xfrm flipH="1" flipV="1">
            <a:off x="8144214" y="658112"/>
            <a:ext cx="1012706" cy="4606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D37B693-82C5-4A12-B222-B4D4AFC73A40}"/>
              </a:ext>
            </a:extLst>
          </p:cNvPr>
          <p:cNvSpPr txBox="1"/>
          <p:nvPr/>
        </p:nvSpPr>
        <p:spPr>
          <a:xfrm>
            <a:off x="8081843" y="1272813"/>
            <a:ext cx="534408" cy="369332"/>
          </a:xfrm>
          <a:prstGeom prst="rect">
            <a:avLst/>
          </a:prstGeom>
          <a:noFill/>
        </p:spPr>
        <p:txBody>
          <a:bodyPr wrap="square" rtlCol="0">
            <a:spAutoFit/>
          </a:bodyPr>
          <a:lstStyle/>
          <a:p>
            <a:r>
              <a:rPr lang="en-US" dirty="0"/>
              <a:t>2</a:t>
            </a:r>
          </a:p>
        </p:txBody>
      </p:sp>
      <mc:AlternateContent xmlns:mc="http://schemas.openxmlformats.org/markup-compatibility/2006" xmlns:p14="http://schemas.microsoft.com/office/powerpoint/2010/main">
        <mc:Choice Requires="p14">
          <p:contentPart p14:bwMode="auto" r:id="rId3">
            <p14:nvContentPartPr>
              <p14:cNvPr id="52" name="Ink 51">
                <a:extLst>
                  <a:ext uri="{FF2B5EF4-FFF2-40B4-BE49-F238E27FC236}">
                    <a16:creationId xmlns:a16="http://schemas.microsoft.com/office/drawing/2014/main" id="{7ACD9447-E2E5-43F8-BB70-2AE53539194F}"/>
                  </a:ext>
                </a:extLst>
              </p14:cNvPr>
              <p14:cNvContentPartPr/>
              <p14:nvPr/>
            </p14:nvContentPartPr>
            <p14:xfrm>
              <a:off x="606240" y="623160"/>
              <a:ext cx="10758600" cy="6071760"/>
            </p14:xfrm>
          </p:contentPart>
        </mc:Choice>
        <mc:Fallback xmlns="">
          <p:pic>
            <p:nvPicPr>
              <p:cNvPr id="52" name="Ink 51">
                <a:extLst>
                  <a:ext uri="{FF2B5EF4-FFF2-40B4-BE49-F238E27FC236}">
                    <a16:creationId xmlns:a16="http://schemas.microsoft.com/office/drawing/2014/main" id="{7ACD9447-E2E5-43F8-BB70-2AE53539194F}"/>
                  </a:ext>
                </a:extLst>
              </p:cNvPr>
              <p:cNvPicPr/>
              <p:nvPr/>
            </p:nvPicPr>
            <p:blipFill>
              <a:blip r:embed="rId4"/>
              <a:stretch>
                <a:fillRect/>
              </a:stretch>
            </p:blipFill>
            <p:spPr>
              <a:xfrm>
                <a:off x="596880" y="613800"/>
                <a:ext cx="10777320" cy="6090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3" name="Ink 52">
                <a:extLst>
                  <a:ext uri="{FF2B5EF4-FFF2-40B4-BE49-F238E27FC236}">
                    <a16:creationId xmlns:a16="http://schemas.microsoft.com/office/drawing/2014/main" id="{E379F3A0-FF69-4B79-B11E-BEFFC6320758}"/>
                  </a:ext>
                </a:extLst>
              </p14:cNvPr>
              <p14:cNvContentPartPr/>
              <p14:nvPr/>
            </p14:nvContentPartPr>
            <p14:xfrm>
              <a:off x="10981440" y="5512680"/>
              <a:ext cx="353520" cy="1020600"/>
            </p14:xfrm>
          </p:contentPart>
        </mc:Choice>
        <mc:Fallback xmlns="">
          <p:pic>
            <p:nvPicPr>
              <p:cNvPr id="53" name="Ink 52">
                <a:extLst>
                  <a:ext uri="{FF2B5EF4-FFF2-40B4-BE49-F238E27FC236}">
                    <a16:creationId xmlns:a16="http://schemas.microsoft.com/office/drawing/2014/main" id="{E379F3A0-FF69-4B79-B11E-BEFFC6320758}"/>
                  </a:ext>
                </a:extLst>
              </p:cNvPr>
              <p:cNvPicPr/>
              <p:nvPr/>
            </p:nvPicPr>
            <p:blipFill>
              <a:blip r:embed="rId6"/>
              <a:stretch>
                <a:fillRect/>
              </a:stretch>
            </p:blipFill>
            <p:spPr>
              <a:xfrm>
                <a:off x="10972080" y="5503320"/>
                <a:ext cx="372240" cy="1039320"/>
              </a:xfrm>
              <a:prstGeom prst="rect">
                <a:avLst/>
              </a:prstGeom>
            </p:spPr>
          </p:pic>
        </mc:Fallback>
      </mc:AlternateContent>
    </p:spTree>
    <p:extLst>
      <p:ext uri="{BB962C8B-B14F-4D97-AF65-F5344CB8AC3E}">
        <p14:creationId xmlns:p14="http://schemas.microsoft.com/office/powerpoint/2010/main" val="4074872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This Algorithm Always Work?	</a:t>
            </a:r>
          </a:p>
        </p:txBody>
      </p:sp>
      <p:sp>
        <p:nvSpPr>
          <p:cNvPr id="3" name="Content Placeholder 2"/>
          <p:cNvSpPr>
            <a:spLocks noGrp="1"/>
          </p:cNvSpPr>
          <p:nvPr>
            <p:ph idx="1"/>
          </p:nvPr>
        </p:nvSpPr>
        <p:spPr/>
        <p:txBody>
          <a:bodyPr/>
          <a:lstStyle/>
          <a:p>
            <a:r>
              <a:rPr lang="en-US" dirty="0"/>
              <a:t>Prim’s Algorithm is a </a:t>
            </a:r>
            <a:r>
              <a:rPr lang="en-US" b="1" dirty="0"/>
              <a:t>greedy </a:t>
            </a:r>
            <a:r>
              <a:rPr lang="en-US" dirty="0"/>
              <a:t>algorithm. Once it decides to include an edge in the MST it never reconsiders its decision. </a:t>
            </a:r>
          </a:p>
          <a:p>
            <a:r>
              <a:rPr lang="en-US" dirty="0"/>
              <a:t>Greedy algorithms rarely work. </a:t>
            </a:r>
          </a:p>
          <a:p>
            <a:r>
              <a:rPr lang="en-US" dirty="0"/>
              <a:t>There are special properties of MSTs that allow greedy algorithms to find them.</a:t>
            </a:r>
          </a:p>
          <a:p>
            <a:pPr lvl="1"/>
            <a:r>
              <a:rPr lang="en-US" dirty="0"/>
              <a:t>Robbie can tell you more offline.</a:t>
            </a:r>
          </a:p>
          <a:p>
            <a:endParaRPr lang="en-US" dirty="0"/>
          </a:p>
          <a:p>
            <a:r>
              <a:rPr lang="en-US" dirty="0"/>
              <a:t>In fact MSTs are so </a:t>
            </a:r>
            <a:r>
              <a:rPr lang="en-US" i="1" dirty="0"/>
              <a:t>magical </a:t>
            </a:r>
            <a:r>
              <a:rPr lang="en-US" dirty="0"/>
              <a:t>that there’s more than one greedy algorithm that works.</a:t>
            </a:r>
            <a:endParaRPr lang="en-US" i="1" dirty="0"/>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14</a:t>
            </a:fld>
            <a:endParaRPr lang="en-US"/>
          </a:p>
        </p:txBody>
      </p:sp>
    </p:spTree>
    <p:extLst>
      <p:ext uri="{BB962C8B-B14F-4D97-AF65-F5344CB8AC3E}">
        <p14:creationId xmlns:p14="http://schemas.microsoft.com/office/powerpoint/2010/main" val="354089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different Approach	</a:t>
            </a:r>
          </a:p>
        </p:txBody>
      </p:sp>
      <p:sp>
        <p:nvSpPr>
          <p:cNvPr id="3" name="Content Placeholder 2"/>
          <p:cNvSpPr>
            <a:spLocks noGrp="1"/>
          </p:cNvSpPr>
          <p:nvPr>
            <p:ph idx="1"/>
          </p:nvPr>
        </p:nvSpPr>
        <p:spPr/>
        <p:txBody>
          <a:bodyPr/>
          <a:lstStyle/>
          <a:p>
            <a:r>
              <a:rPr lang="en-US" dirty="0"/>
              <a:t>Prim’s Algorithm started from a single vertex and reached more and more other vertices.</a:t>
            </a:r>
          </a:p>
          <a:p>
            <a:r>
              <a:rPr lang="en-US" dirty="0"/>
              <a:t>Prim’s thinks vertex by vertex (add the closest vertex to the currently reachable set).</a:t>
            </a:r>
          </a:p>
          <a:p>
            <a:r>
              <a:rPr lang="en-US" dirty="0"/>
              <a:t>What if you think edge by edge instead?</a:t>
            </a:r>
          </a:p>
          <a:p>
            <a:r>
              <a:rPr lang="en-US" dirty="0"/>
              <a:t>Start from the lightest edge; add it if it connects new things to each other (don’t add it if it would create a cycle)</a:t>
            </a:r>
          </a:p>
          <a:p>
            <a:endParaRPr lang="en-US" dirty="0"/>
          </a:p>
          <a:p>
            <a:r>
              <a:rPr lang="en-US" dirty="0"/>
              <a:t>This is </a:t>
            </a:r>
            <a:r>
              <a:rPr lang="en-US" dirty="0" err="1"/>
              <a:t>Kruskal’s</a:t>
            </a:r>
            <a:r>
              <a:rPr lang="en-US" dirty="0"/>
              <a:t> Algorithm.</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15</a:t>
            </a:fld>
            <a:endParaRPr lang="en-US"/>
          </a:p>
        </p:txBody>
      </p:sp>
    </p:spTree>
    <p:extLst>
      <p:ext uri="{BB962C8B-B14F-4D97-AF65-F5344CB8AC3E}">
        <p14:creationId xmlns:p14="http://schemas.microsoft.com/office/powerpoint/2010/main" val="194874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16</a:t>
            </a:fld>
            <a:endParaRPr lang="en-US"/>
          </a:p>
        </p:txBody>
      </p:sp>
      <p:sp>
        <p:nvSpPr>
          <p:cNvPr id="7" name="TextBox 6"/>
          <p:cNvSpPr txBox="1"/>
          <p:nvPr/>
        </p:nvSpPr>
        <p:spPr>
          <a:xfrm>
            <a:off x="575239" y="1604461"/>
            <a:ext cx="7534656" cy="2790508"/>
          </a:xfrm>
          <a:prstGeom prst="rect">
            <a:avLst/>
          </a:prstGeom>
          <a:noFill/>
        </p:spPr>
        <p:txBody>
          <a:bodyPr wrap="square" rtlCol="0">
            <a:spAutoFit/>
          </a:bodyPr>
          <a:lstStyle/>
          <a:p>
            <a:pPr>
              <a:spcBef>
                <a:spcPts val="200"/>
              </a:spcBef>
            </a:pPr>
            <a:r>
              <a:rPr lang="en-US" dirty="0" err="1">
                <a:latin typeface="Courier New" panose="02070309020205020404" pitchFamily="49" charset="0"/>
                <a:cs typeface="Courier New" panose="02070309020205020404" pitchFamily="49" charset="0"/>
              </a:rPr>
              <a:t>KruskalMST</a:t>
            </a:r>
            <a:r>
              <a:rPr lang="en-US" dirty="0">
                <a:latin typeface="Courier New" panose="02070309020205020404" pitchFamily="49" charset="0"/>
                <a:cs typeface="Courier New" panose="02070309020205020404" pitchFamily="49" charset="0"/>
              </a:rPr>
              <a:t>(Graph G) </a:t>
            </a:r>
          </a:p>
          <a:p>
            <a:pPr>
              <a:spcBef>
                <a:spcPts val="200"/>
              </a:spcBef>
            </a:pPr>
            <a:r>
              <a:rPr lang="en-US" dirty="0">
                <a:latin typeface="Courier New" panose="02070309020205020404" pitchFamily="49" charset="0"/>
                <a:cs typeface="Courier New" panose="02070309020205020404" pitchFamily="49" charset="0"/>
              </a:rPr>
              <a:t>   initialize each vertex to be a connected component</a:t>
            </a:r>
            <a:endParaRPr lang="en-US" b="0" dirty="0">
              <a:latin typeface="Courier New" panose="02070309020205020404" pitchFamily="49" charset="0"/>
              <a:cs typeface="Courier New" panose="02070309020205020404" pitchFamily="49" charset="0"/>
            </a:endParaRPr>
          </a:p>
          <a:p>
            <a:pPr>
              <a:spcBef>
                <a:spcPts val="200"/>
              </a:spcBef>
            </a:pPr>
            <a:r>
              <a:rPr lang="en-US" dirty="0">
                <a:latin typeface="Courier New" panose="02070309020205020404" pitchFamily="49" charset="0"/>
                <a:cs typeface="Courier New" panose="02070309020205020404" pitchFamily="49" charset="0"/>
              </a:rPr>
              <a:t>	sort the edges by weight</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(u, v) in sorted order){</a:t>
            </a:r>
          </a:p>
          <a:p>
            <a:pPr>
              <a:spcBef>
                <a:spcPts val="200"/>
              </a:spcBef>
            </a:pPr>
            <a:r>
              <a:rPr lang="en-US" dirty="0">
                <a:latin typeface="Courier New" panose="02070309020205020404" pitchFamily="49" charset="0"/>
                <a:cs typeface="Courier New" panose="02070309020205020404" pitchFamily="49" charset="0"/>
              </a:rPr>
              <a:t>		if(u and v are in different components){</a:t>
            </a:r>
          </a:p>
          <a:p>
            <a:pPr>
              <a:spcBef>
                <a:spcPts val="200"/>
              </a:spcBef>
            </a:pPr>
            <a:r>
              <a:rPr lang="en-US" dirty="0">
                <a:latin typeface="Courier New" panose="02070309020205020404" pitchFamily="49" charset="0"/>
                <a:cs typeface="Courier New" panose="02070309020205020404" pitchFamily="49" charset="0"/>
              </a:rPr>
              <a:t>			add (</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to the MST</a:t>
            </a:r>
          </a:p>
          <a:p>
            <a:pPr>
              <a:spcBef>
                <a:spcPts val="200"/>
              </a:spcBef>
            </a:pPr>
            <a:r>
              <a:rPr lang="en-US" dirty="0">
                <a:latin typeface="Courier New" panose="02070309020205020404" pitchFamily="49" charset="0"/>
                <a:cs typeface="Courier New" panose="02070309020205020404" pitchFamily="49" charset="0"/>
              </a:rPr>
              <a:t>			Update u and v to be in the same component</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a:t>
            </a:r>
            <a:endParaRPr lang="en-US" dirty="0"/>
          </a:p>
        </p:txBody>
      </p:sp>
    </p:spTree>
    <p:extLst>
      <p:ext uri="{BB962C8B-B14F-4D97-AF65-F5344CB8AC3E}">
        <p14:creationId xmlns:p14="http://schemas.microsoft.com/office/powerpoint/2010/main" val="564292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Out</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17</a:t>
            </a:fld>
            <a:endParaRPr lang="en-US"/>
          </a:p>
        </p:txBody>
      </p:sp>
      <p:sp>
        <p:nvSpPr>
          <p:cNvPr id="6" name="Oval 5"/>
          <p:cNvSpPr/>
          <p:nvPr/>
        </p:nvSpPr>
        <p:spPr>
          <a:xfrm>
            <a:off x="7713695" y="304754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7" name="Oval 6"/>
          <p:cNvSpPr/>
          <p:nvPr/>
        </p:nvSpPr>
        <p:spPr>
          <a:xfrm>
            <a:off x="9411937" y="138878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8" name="Oval 7"/>
          <p:cNvSpPr/>
          <p:nvPr/>
        </p:nvSpPr>
        <p:spPr>
          <a:xfrm>
            <a:off x="9016698" y="3952126"/>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p:cNvSpPr/>
          <p:nvPr/>
        </p:nvSpPr>
        <p:spPr>
          <a:xfrm>
            <a:off x="11201051" y="3937262"/>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0" name="Oval 9"/>
          <p:cNvSpPr/>
          <p:nvPr/>
        </p:nvSpPr>
        <p:spPr>
          <a:xfrm>
            <a:off x="11343926" y="2241526"/>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1" name="Oval 10"/>
          <p:cNvSpPr/>
          <p:nvPr/>
        </p:nvSpPr>
        <p:spPr>
          <a:xfrm>
            <a:off x="9126187" y="2867201"/>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2" name="Straight Connector 11"/>
          <p:cNvCxnSpPr>
            <a:stCxn id="7" idx="2"/>
            <a:endCxn id="6" idx="7"/>
          </p:cNvCxnSpPr>
          <p:nvPr/>
        </p:nvCxnSpPr>
        <p:spPr>
          <a:xfrm flipH="1">
            <a:off x="7957598" y="1528614"/>
            <a:ext cx="1454339" cy="1559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5"/>
            <a:endCxn id="8" idx="2"/>
          </p:cNvCxnSpPr>
          <p:nvPr/>
        </p:nvCxnSpPr>
        <p:spPr>
          <a:xfrm>
            <a:off x="7957598" y="3286235"/>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a:endCxn id="11" idx="4"/>
          </p:cNvCxnSpPr>
          <p:nvPr/>
        </p:nvCxnSpPr>
        <p:spPr>
          <a:xfrm flipV="1">
            <a:off x="9159573" y="3146850"/>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6" idx="6"/>
          </p:cNvCxnSpPr>
          <p:nvPr/>
        </p:nvCxnSpPr>
        <p:spPr>
          <a:xfrm flipH="1">
            <a:off x="7999445" y="3007026"/>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7"/>
            <a:endCxn id="10" idx="2"/>
          </p:cNvCxnSpPr>
          <p:nvPr/>
        </p:nvCxnSpPr>
        <p:spPr>
          <a:xfrm flipV="1">
            <a:off x="9370090" y="2381351"/>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4"/>
            <a:endCxn id="9" idx="0"/>
          </p:cNvCxnSpPr>
          <p:nvPr/>
        </p:nvCxnSpPr>
        <p:spPr>
          <a:xfrm flipH="1">
            <a:off x="11395412" y="2521175"/>
            <a:ext cx="91389" cy="14160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3"/>
            <a:endCxn id="8" idx="6"/>
          </p:cNvCxnSpPr>
          <p:nvPr/>
        </p:nvCxnSpPr>
        <p:spPr>
          <a:xfrm flipH="1" flipV="1">
            <a:off x="9302448" y="4091951"/>
            <a:ext cx="1955530" cy="17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1"/>
            <a:endCxn id="7" idx="6"/>
          </p:cNvCxnSpPr>
          <p:nvPr/>
        </p:nvCxnSpPr>
        <p:spPr>
          <a:xfrm flipH="1" flipV="1">
            <a:off x="9697687" y="1528614"/>
            <a:ext cx="1560291" cy="2464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3"/>
            <a:endCxn id="8" idx="7"/>
          </p:cNvCxnSpPr>
          <p:nvPr/>
        </p:nvCxnSpPr>
        <p:spPr>
          <a:xfrm flipH="1">
            <a:off x="9260601" y="2480221"/>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5"/>
            <a:endCxn id="9" idx="2"/>
          </p:cNvCxnSpPr>
          <p:nvPr/>
        </p:nvCxnSpPr>
        <p:spPr>
          <a:xfrm>
            <a:off x="9370090" y="3105896"/>
            <a:ext cx="1830961" cy="1021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244872" y="2011683"/>
            <a:ext cx="317944" cy="369667"/>
          </a:xfrm>
          <a:prstGeom prst="rect">
            <a:avLst/>
          </a:prstGeom>
          <a:noFill/>
        </p:spPr>
        <p:txBody>
          <a:bodyPr wrap="square" rtlCol="0">
            <a:spAutoFit/>
          </a:bodyPr>
          <a:lstStyle/>
          <a:p>
            <a:r>
              <a:rPr lang="en-US" dirty="0"/>
              <a:t>3</a:t>
            </a:r>
          </a:p>
        </p:txBody>
      </p:sp>
      <p:sp>
        <p:nvSpPr>
          <p:cNvPr id="23" name="TextBox 22"/>
          <p:cNvSpPr txBox="1"/>
          <p:nvPr/>
        </p:nvSpPr>
        <p:spPr>
          <a:xfrm>
            <a:off x="9991248" y="1754776"/>
            <a:ext cx="317944" cy="369667"/>
          </a:xfrm>
          <a:prstGeom prst="rect">
            <a:avLst/>
          </a:prstGeom>
          <a:noFill/>
        </p:spPr>
        <p:txBody>
          <a:bodyPr wrap="square" rtlCol="0">
            <a:spAutoFit/>
          </a:bodyPr>
          <a:lstStyle/>
          <a:p>
            <a:r>
              <a:rPr lang="en-US" dirty="0"/>
              <a:t>6</a:t>
            </a:r>
          </a:p>
        </p:txBody>
      </p:sp>
      <p:sp>
        <p:nvSpPr>
          <p:cNvPr id="24" name="TextBox 23"/>
          <p:cNvSpPr txBox="1"/>
          <p:nvPr/>
        </p:nvSpPr>
        <p:spPr>
          <a:xfrm>
            <a:off x="9608024" y="2418291"/>
            <a:ext cx="317944" cy="369667"/>
          </a:xfrm>
          <a:prstGeom prst="rect">
            <a:avLst/>
          </a:prstGeom>
          <a:noFill/>
        </p:spPr>
        <p:txBody>
          <a:bodyPr wrap="square" rtlCol="0">
            <a:spAutoFit/>
          </a:bodyPr>
          <a:lstStyle/>
          <a:p>
            <a:r>
              <a:rPr lang="en-US" dirty="0"/>
              <a:t>2</a:t>
            </a:r>
          </a:p>
        </p:txBody>
      </p:sp>
      <p:sp>
        <p:nvSpPr>
          <p:cNvPr id="25" name="TextBox 24"/>
          <p:cNvSpPr txBox="1"/>
          <p:nvPr/>
        </p:nvSpPr>
        <p:spPr>
          <a:xfrm>
            <a:off x="8506396" y="2748005"/>
            <a:ext cx="317944" cy="369667"/>
          </a:xfrm>
          <a:prstGeom prst="rect">
            <a:avLst/>
          </a:prstGeom>
          <a:noFill/>
        </p:spPr>
        <p:txBody>
          <a:bodyPr wrap="square" rtlCol="0">
            <a:spAutoFit/>
          </a:bodyPr>
          <a:lstStyle/>
          <a:p>
            <a:r>
              <a:rPr lang="en-US" dirty="0"/>
              <a:t>1</a:t>
            </a:r>
          </a:p>
        </p:txBody>
      </p:sp>
      <p:sp>
        <p:nvSpPr>
          <p:cNvPr id="26" name="TextBox 25"/>
          <p:cNvSpPr txBox="1"/>
          <p:nvPr/>
        </p:nvSpPr>
        <p:spPr>
          <a:xfrm>
            <a:off x="8259287" y="3689093"/>
            <a:ext cx="317944" cy="369667"/>
          </a:xfrm>
          <a:prstGeom prst="rect">
            <a:avLst/>
          </a:prstGeom>
          <a:noFill/>
        </p:spPr>
        <p:txBody>
          <a:bodyPr wrap="square" rtlCol="0">
            <a:spAutoFit/>
          </a:bodyPr>
          <a:lstStyle/>
          <a:p>
            <a:r>
              <a:rPr lang="en-US" dirty="0"/>
              <a:t>4</a:t>
            </a:r>
          </a:p>
        </p:txBody>
      </p:sp>
      <p:sp>
        <p:nvSpPr>
          <p:cNvPr id="27" name="TextBox 26"/>
          <p:cNvSpPr txBox="1"/>
          <p:nvPr/>
        </p:nvSpPr>
        <p:spPr>
          <a:xfrm>
            <a:off x="8945857" y="3290640"/>
            <a:ext cx="317944" cy="369667"/>
          </a:xfrm>
          <a:prstGeom prst="rect">
            <a:avLst/>
          </a:prstGeom>
          <a:noFill/>
        </p:spPr>
        <p:txBody>
          <a:bodyPr wrap="square" rtlCol="0">
            <a:spAutoFit/>
          </a:bodyPr>
          <a:lstStyle/>
          <a:p>
            <a:r>
              <a:rPr lang="en-US" dirty="0"/>
              <a:t>5</a:t>
            </a:r>
          </a:p>
        </p:txBody>
      </p:sp>
      <p:sp>
        <p:nvSpPr>
          <p:cNvPr id="28" name="TextBox 27"/>
          <p:cNvSpPr txBox="1"/>
          <p:nvPr/>
        </p:nvSpPr>
        <p:spPr>
          <a:xfrm>
            <a:off x="9991248" y="4133954"/>
            <a:ext cx="317944" cy="369667"/>
          </a:xfrm>
          <a:prstGeom prst="rect">
            <a:avLst/>
          </a:prstGeom>
          <a:noFill/>
        </p:spPr>
        <p:txBody>
          <a:bodyPr wrap="square" rtlCol="0">
            <a:spAutoFit/>
          </a:bodyPr>
          <a:lstStyle/>
          <a:p>
            <a:r>
              <a:rPr lang="en-US" dirty="0"/>
              <a:t>8</a:t>
            </a:r>
          </a:p>
        </p:txBody>
      </p:sp>
      <p:sp>
        <p:nvSpPr>
          <p:cNvPr id="29" name="TextBox 28"/>
          <p:cNvSpPr txBox="1"/>
          <p:nvPr/>
        </p:nvSpPr>
        <p:spPr>
          <a:xfrm>
            <a:off x="11525458" y="3105896"/>
            <a:ext cx="317944" cy="369667"/>
          </a:xfrm>
          <a:prstGeom prst="rect">
            <a:avLst/>
          </a:prstGeom>
          <a:noFill/>
        </p:spPr>
        <p:txBody>
          <a:bodyPr wrap="square" rtlCol="0">
            <a:spAutoFit/>
          </a:bodyPr>
          <a:lstStyle/>
          <a:p>
            <a:r>
              <a:rPr lang="en-US" dirty="0"/>
              <a:t>9</a:t>
            </a:r>
          </a:p>
        </p:txBody>
      </p:sp>
      <p:sp>
        <p:nvSpPr>
          <p:cNvPr id="30" name="TextBox 29"/>
          <p:cNvSpPr txBox="1"/>
          <p:nvPr/>
        </p:nvSpPr>
        <p:spPr>
          <a:xfrm>
            <a:off x="9458472" y="2950781"/>
            <a:ext cx="405270" cy="369332"/>
          </a:xfrm>
          <a:prstGeom prst="rect">
            <a:avLst/>
          </a:prstGeom>
          <a:noFill/>
        </p:spPr>
        <p:txBody>
          <a:bodyPr wrap="square" rtlCol="0">
            <a:spAutoFit/>
          </a:bodyPr>
          <a:lstStyle/>
          <a:p>
            <a:r>
              <a:rPr lang="en-US" dirty="0"/>
              <a:t>10</a:t>
            </a:r>
          </a:p>
        </p:txBody>
      </p:sp>
      <p:sp>
        <p:nvSpPr>
          <p:cNvPr id="31" name="TextBox 30"/>
          <p:cNvSpPr txBox="1"/>
          <p:nvPr/>
        </p:nvSpPr>
        <p:spPr>
          <a:xfrm>
            <a:off x="9326280" y="3494339"/>
            <a:ext cx="317944" cy="369667"/>
          </a:xfrm>
          <a:prstGeom prst="rect">
            <a:avLst/>
          </a:prstGeom>
          <a:noFill/>
        </p:spPr>
        <p:txBody>
          <a:bodyPr wrap="square" rtlCol="0">
            <a:spAutoFit/>
          </a:bodyPr>
          <a:lstStyle/>
          <a:p>
            <a:r>
              <a:rPr lang="en-US" dirty="0"/>
              <a:t>7</a:t>
            </a:r>
          </a:p>
        </p:txBody>
      </p:sp>
      <p:pic>
        <p:nvPicPr>
          <p:cNvPr id="32" name="Picture 2" descr="Factory on Microsoft Windows 10 April 2018 Upd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76476" y="3998212"/>
            <a:ext cx="237871" cy="237871"/>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179039" y="1528614"/>
            <a:ext cx="7534656" cy="2790508"/>
          </a:xfrm>
          <a:prstGeom prst="rect">
            <a:avLst/>
          </a:prstGeom>
          <a:noFill/>
        </p:spPr>
        <p:txBody>
          <a:bodyPr wrap="square" rtlCol="0">
            <a:spAutoFit/>
          </a:bodyPr>
          <a:lstStyle/>
          <a:p>
            <a:pPr>
              <a:spcBef>
                <a:spcPts val="200"/>
              </a:spcBef>
            </a:pPr>
            <a:r>
              <a:rPr lang="en-US" dirty="0" err="1">
                <a:latin typeface="Courier New" panose="02070309020205020404" pitchFamily="49" charset="0"/>
                <a:cs typeface="Courier New" panose="02070309020205020404" pitchFamily="49" charset="0"/>
              </a:rPr>
              <a:t>KruskalMST</a:t>
            </a:r>
            <a:r>
              <a:rPr lang="en-US" dirty="0">
                <a:latin typeface="Courier New" panose="02070309020205020404" pitchFamily="49" charset="0"/>
                <a:cs typeface="Courier New" panose="02070309020205020404" pitchFamily="49" charset="0"/>
              </a:rPr>
              <a:t>(Graph G) </a:t>
            </a:r>
          </a:p>
          <a:p>
            <a:pPr>
              <a:spcBef>
                <a:spcPts val="200"/>
              </a:spcBef>
            </a:pPr>
            <a:r>
              <a:rPr lang="en-US" dirty="0">
                <a:latin typeface="Courier New" panose="02070309020205020404" pitchFamily="49" charset="0"/>
                <a:cs typeface="Courier New" panose="02070309020205020404" pitchFamily="49" charset="0"/>
              </a:rPr>
              <a:t>   initialize each vertex to be a connected component</a:t>
            </a:r>
            <a:endParaRPr lang="en-US" b="0" dirty="0">
              <a:latin typeface="Courier New" panose="02070309020205020404" pitchFamily="49" charset="0"/>
              <a:cs typeface="Courier New" panose="02070309020205020404" pitchFamily="49" charset="0"/>
            </a:endParaRPr>
          </a:p>
          <a:p>
            <a:pPr>
              <a:spcBef>
                <a:spcPts val="200"/>
              </a:spcBef>
            </a:pPr>
            <a:r>
              <a:rPr lang="en-US" dirty="0">
                <a:latin typeface="Courier New" panose="02070309020205020404" pitchFamily="49" charset="0"/>
                <a:cs typeface="Courier New" panose="02070309020205020404" pitchFamily="49" charset="0"/>
              </a:rPr>
              <a:t>	sort the edges by weight</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(u, v) in sorted order){</a:t>
            </a:r>
          </a:p>
          <a:p>
            <a:pPr>
              <a:spcBef>
                <a:spcPts val="200"/>
              </a:spcBef>
            </a:pPr>
            <a:r>
              <a:rPr lang="en-US" dirty="0">
                <a:latin typeface="Courier New" panose="02070309020205020404" pitchFamily="49" charset="0"/>
                <a:cs typeface="Courier New" panose="02070309020205020404" pitchFamily="49" charset="0"/>
              </a:rPr>
              <a:t>		if(u and v are in different components){</a:t>
            </a:r>
          </a:p>
          <a:p>
            <a:pPr>
              <a:spcBef>
                <a:spcPts val="200"/>
              </a:spcBef>
            </a:pPr>
            <a:r>
              <a:rPr lang="en-US" dirty="0">
                <a:latin typeface="Courier New" panose="02070309020205020404" pitchFamily="49" charset="0"/>
                <a:cs typeface="Courier New" panose="02070309020205020404" pitchFamily="49" charset="0"/>
              </a:rPr>
              <a:t>			add (</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to the MST</a:t>
            </a:r>
          </a:p>
          <a:p>
            <a:pPr>
              <a:spcBef>
                <a:spcPts val="200"/>
              </a:spcBef>
            </a:pPr>
            <a:r>
              <a:rPr lang="en-US" dirty="0">
                <a:latin typeface="Courier New" panose="02070309020205020404" pitchFamily="49" charset="0"/>
                <a:cs typeface="Courier New" panose="02070309020205020404" pitchFamily="49" charset="0"/>
              </a:rPr>
              <a:t>			Update u and v to be in the same component</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a:t>
            </a:r>
            <a:endParaRPr lang="en-US" dirty="0"/>
          </a:p>
        </p:txBody>
      </p:sp>
      <mc:AlternateContent xmlns:mc="http://schemas.openxmlformats.org/markup-compatibility/2006" xmlns:p14="http://schemas.microsoft.com/office/powerpoint/2010/main">
        <mc:Choice Requires="p14">
          <p:contentPart p14:bwMode="auto" r:id="rId3">
            <p14:nvContentPartPr>
              <p14:cNvPr id="34" name="Ink 33">
                <a:extLst>
                  <a:ext uri="{FF2B5EF4-FFF2-40B4-BE49-F238E27FC236}">
                    <a16:creationId xmlns:a16="http://schemas.microsoft.com/office/drawing/2014/main" id="{81E67044-35E6-4C60-8105-B315B3444603}"/>
                  </a:ext>
                </a:extLst>
              </p14:cNvPr>
              <p14:cNvContentPartPr/>
              <p14:nvPr/>
            </p14:nvContentPartPr>
            <p14:xfrm>
              <a:off x="797760" y="4142520"/>
              <a:ext cx="10650960" cy="2113200"/>
            </p14:xfrm>
          </p:contentPart>
        </mc:Choice>
        <mc:Fallback xmlns="">
          <p:pic>
            <p:nvPicPr>
              <p:cNvPr id="34" name="Ink 33">
                <a:extLst>
                  <a:ext uri="{FF2B5EF4-FFF2-40B4-BE49-F238E27FC236}">
                    <a16:creationId xmlns:a16="http://schemas.microsoft.com/office/drawing/2014/main" id="{81E67044-35E6-4C60-8105-B315B3444603}"/>
                  </a:ext>
                </a:extLst>
              </p:cNvPr>
              <p:cNvPicPr/>
              <p:nvPr/>
            </p:nvPicPr>
            <p:blipFill>
              <a:blip r:embed="rId4"/>
              <a:stretch>
                <a:fillRect/>
              </a:stretch>
            </p:blipFill>
            <p:spPr>
              <a:xfrm>
                <a:off x="788400" y="4133160"/>
                <a:ext cx="10669680" cy="2131920"/>
              </a:xfrm>
              <a:prstGeom prst="rect">
                <a:avLst/>
              </a:prstGeom>
            </p:spPr>
          </p:pic>
        </mc:Fallback>
      </mc:AlternateContent>
    </p:spTree>
    <p:extLst>
      <p:ext uri="{BB962C8B-B14F-4D97-AF65-F5344CB8AC3E}">
        <p14:creationId xmlns:p14="http://schemas.microsoft.com/office/powerpoint/2010/main" val="276532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5"/>
                                        </p:tgtEl>
                                        <p:attrNameLst>
                                          <p:attrName>stroke.color</p:attrName>
                                        </p:attrNameLst>
                                      </p:cBhvr>
                                      <p:to>
                                        <a:srgbClr val="00B050"/>
                                      </p:to>
                                    </p:animClr>
                                    <p:set>
                                      <p:cBhvr>
                                        <p:cTn id="7" dur="2000" fill="hold"/>
                                        <p:tgtEl>
                                          <p:spTgt spid="15"/>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2000" fill="hold"/>
                                        <p:tgtEl>
                                          <p:spTgt spid="16"/>
                                        </p:tgtEl>
                                        <p:attrNameLst>
                                          <p:attrName>stroke.color</p:attrName>
                                        </p:attrNameLst>
                                      </p:cBhvr>
                                      <p:to>
                                        <a:srgbClr val="00B050"/>
                                      </p:to>
                                    </p:animClr>
                                    <p:set>
                                      <p:cBhvr>
                                        <p:cTn id="12" dur="2000" fill="hold"/>
                                        <p:tgtEl>
                                          <p:spTgt spid="16"/>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dir="cw">
                                      <p:cBhvr>
                                        <p:cTn id="16" dur="2000" fill="hold"/>
                                        <p:tgtEl>
                                          <p:spTgt spid="12"/>
                                        </p:tgtEl>
                                        <p:attrNameLst>
                                          <p:attrName>stroke.color</p:attrName>
                                        </p:attrNameLst>
                                      </p:cBhvr>
                                      <p:to>
                                        <a:srgbClr val="00B050"/>
                                      </p:to>
                                    </p:animClr>
                                    <p:set>
                                      <p:cBhvr>
                                        <p:cTn id="17" dur="2000" fill="hold"/>
                                        <p:tgtEl>
                                          <p:spTgt spid="12"/>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2" fill="hold" nodeType="clickEffect">
                                  <p:stCondLst>
                                    <p:cond delay="0"/>
                                  </p:stCondLst>
                                  <p:childTnLst>
                                    <p:animClr clrSpc="rgb" dir="cw">
                                      <p:cBhvr>
                                        <p:cTn id="21" dur="2000" fill="hold"/>
                                        <p:tgtEl>
                                          <p:spTgt spid="13"/>
                                        </p:tgtEl>
                                        <p:attrNameLst>
                                          <p:attrName>stroke.color</p:attrName>
                                        </p:attrNameLst>
                                      </p:cBhvr>
                                      <p:to>
                                        <a:srgbClr val="00B050"/>
                                      </p:to>
                                    </p:animClr>
                                    <p:set>
                                      <p:cBhvr>
                                        <p:cTn id="22" dur="2000" fill="hold"/>
                                        <p:tgtEl>
                                          <p:spTgt spid="13"/>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2000" fill="hold"/>
                                        <p:tgtEl>
                                          <p:spTgt spid="14"/>
                                        </p:tgtEl>
                                        <p:attrNameLst>
                                          <p:attrName>stroke.color</p:attrName>
                                        </p:attrNameLst>
                                      </p:cBhvr>
                                      <p:to>
                                        <a:srgbClr val="FF0000"/>
                                      </p:to>
                                    </p:animClr>
                                    <p:set>
                                      <p:cBhvr>
                                        <p:cTn id="27" dur="2000" fill="hold"/>
                                        <p:tgtEl>
                                          <p:spTgt spid="14"/>
                                        </p:tgtEl>
                                        <p:attrNameLst>
                                          <p:attrName>stroke.on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7" presetClass="emph" presetSubtype="2" fill="hold" nodeType="clickEffect">
                                  <p:stCondLst>
                                    <p:cond delay="0"/>
                                  </p:stCondLst>
                                  <p:childTnLst>
                                    <p:animClr clrSpc="rgb" dir="cw">
                                      <p:cBhvr>
                                        <p:cTn id="31" dur="2000" fill="hold"/>
                                        <p:tgtEl>
                                          <p:spTgt spid="19"/>
                                        </p:tgtEl>
                                        <p:attrNameLst>
                                          <p:attrName>stroke.color</p:attrName>
                                        </p:attrNameLst>
                                      </p:cBhvr>
                                      <p:to>
                                        <a:srgbClr val="00B050"/>
                                      </p:to>
                                    </p:animClr>
                                    <p:set>
                                      <p:cBhvr>
                                        <p:cTn id="32" dur="2000" fill="hold"/>
                                        <p:tgtEl>
                                          <p:spTgt spid="19"/>
                                        </p:tgtEl>
                                        <p:attrNameLst>
                                          <p:attrName>stroke.on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20"/>
                                        </p:tgtEl>
                                        <p:attrNameLst>
                                          <p:attrName>stroke.color</p:attrName>
                                        </p:attrNameLst>
                                      </p:cBhvr>
                                      <p:to>
                                        <a:srgbClr val="FF0000"/>
                                      </p:to>
                                    </p:animClr>
                                    <p:set>
                                      <p:cBhvr>
                                        <p:cTn id="37" dur="2000" fill="hold"/>
                                        <p:tgtEl>
                                          <p:spTgt spid="20"/>
                                        </p:tgtEl>
                                        <p:attrNameLst>
                                          <p:attrName>stroke.on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7" presetClass="emph" presetSubtype="2" fill="hold" nodeType="clickEffect">
                                  <p:stCondLst>
                                    <p:cond delay="0"/>
                                  </p:stCondLst>
                                  <p:childTnLst>
                                    <p:animClr clrSpc="rgb" dir="cw">
                                      <p:cBhvr>
                                        <p:cTn id="41" dur="2000" fill="hold"/>
                                        <p:tgtEl>
                                          <p:spTgt spid="18"/>
                                        </p:tgtEl>
                                        <p:attrNameLst>
                                          <p:attrName>stroke.color</p:attrName>
                                        </p:attrNameLst>
                                      </p:cBhvr>
                                      <p:to>
                                        <a:srgbClr val="FF0000"/>
                                      </p:to>
                                    </p:animClr>
                                    <p:set>
                                      <p:cBhvr>
                                        <p:cTn id="42" dur="2000" fill="hold"/>
                                        <p:tgtEl>
                                          <p:spTgt spid="18"/>
                                        </p:tgtEl>
                                        <p:attrNameLst>
                                          <p:attrName>stroke.on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7" presetClass="emph" presetSubtype="2" fill="hold" nodeType="clickEffect">
                                  <p:stCondLst>
                                    <p:cond delay="0"/>
                                  </p:stCondLst>
                                  <p:childTnLst>
                                    <p:animClr clrSpc="rgb" dir="cw">
                                      <p:cBhvr>
                                        <p:cTn id="46" dur="2000" fill="hold"/>
                                        <p:tgtEl>
                                          <p:spTgt spid="17"/>
                                        </p:tgtEl>
                                        <p:attrNameLst>
                                          <p:attrName>stroke.color</p:attrName>
                                        </p:attrNameLst>
                                      </p:cBhvr>
                                      <p:to>
                                        <a:srgbClr val="FF0000"/>
                                      </p:to>
                                    </p:animClr>
                                    <p:set>
                                      <p:cBhvr>
                                        <p:cTn id="47" dur="2000" fill="hold"/>
                                        <p:tgtEl>
                                          <p:spTgt spid="17"/>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000" fill="hold"/>
                                        <p:tgtEl>
                                          <p:spTgt spid="21"/>
                                        </p:tgtEl>
                                        <p:attrNameLst>
                                          <p:attrName>stroke.color</p:attrName>
                                        </p:attrNameLst>
                                      </p:cBhvr>
                                      <p:to>
                                        <a:srgbClr val="FF0000"/>
                                      </p:to>
                                    </p:animClr>
                                    <p:set>
                                      <p:cBhvr>
                                        <p:cTn id="52" dur="2000" fill="hold"/>
                                        <p:tgtEl>
                                          <p:spTgt spid="2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 Running Time</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18</a:t>
            </a:fld>
            <a:endParaRPr lang="en-US"/>
          </a:p>
        </p:txBody>
      </p:sp>
      <p:sp>
        <p:nvSpPr>
          <p:cNvPr id="7" name="TextBox 6"/>
          <p:cNvSpPr txBox="1"/>
          <p:nvPr/>
        </p:nvSpPr>
        <p:spPr>
          <a:xfrm>
            <a:off x="575239" y="1604461"/>
            <a:ext cx="7534656" cy="2790508"/>
          </a:xfrm>
          <a:prstGeom prst="rect">
            <a:avLst/>
          </a:prstGeom>
          <a:noFill/>
        </p:spPr>
        <p:txBody>
          <a:bodyPr wrap="square" rtlCol="0">
            <a:spAutoFit/>
          </a:bodyPr>
          <a:lstStyle/>
          <a:p>
            <a:pPr>
              <a:spcBef>
                <a:spcPts val="200"/>
              </a:spcBef>
            </a:pPr>
            <a:r>
              <a:rPr lang="en-US" dirty="0" err="1">
                <a:latin typeface="Courier New" panose="02070309020205020404" pitchFamily="49" charset="0"/>
                <a:cs typeface="Courier New" panose="02070309020205020404" pitchFamily="49" charset="0"/>
              </a:rPr>
              <a:t>KruskalMST</a:t>
            </a:r>
            <a:r>
              <a:rPr lang="en-US" dirty="0">
                <a:latin typeface="Courier New" panose="02070309020205020404" pitchFamily="49" charset="0"/>
                <a:cs typeface="Courier New" panose="02070309020205020404" pitchFamily="49" charset="0"/>
              </a:rPr>
              <a:t>(Graph G) </a:t>
            </a:r>
          </a:p>
          <a:p>
            <a:pPr>
              <a:spcBef>
                <a:spcPts val="200"/>
              </a:spcBef>
            </a:pPr>
            <a:r>
              <a:rPr lang="en-US" dirty="0">
                <a:latin typeface="Courier New" panose="02070309020205020404" pitchFamily="49" charset="0"/>
                <a:cs typeface="Courier New" panose="02070309020205020404" pitchFamily="49" charset="0"/>
              </a:rPr>
              <a:t>   initialize each vertex to be a connected component</a:t>
            </a:r>
            <a:endParaRPr lang="en-US" b="0" dirty="0">
              <a:latin typeface="Courier New" panose="02070309020205020404" pitchFamily="49" charset="0"/>
              <a:cs typeface="Courier New" panose="02070309020205020404" pitchFamily="49" charset="0"/>
            </a:endParaRPr>
          </a:p>
          <a:p>
            <a:pPr>
              <a:spcBef>
                <a:spcPts val="200"/>
              </a:spcBef>
            </a:pPr>
            <a:r>
              <a:rPr lang="en-US" dirty="0">
                <a:latin typeface="Courier New" panose="02070309020205020404" pitchFamily="49" charset="0"/>
                <a:cs typeface="Courier New" panose="02070309020205020404" pitchFamily="49" charset="0"/>
              </a:rPr>
              <a:t>	sort the edges by weight</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(u, v) in sorted order){</a:t>
            </a:r>
          </a:p>
          <a:p>
            <a:pPr>
              <a:spcBef>
                <a:spcPts val="200"/>
              </a:spcBef>
            </a:pPr>
            <a:r>
              <a:rPr lang="en-US" dirty="0">
                <a:latin typeface="Courier New" panose="02070309020205020404" pitchFamily="49" charset="0"/>
                <a:cs typeface="Courier New" panose="02070309020205020404" pitchFamily="49" charset="0"/>
              </a:rPr>
              <a:t>		if(u and v are in different components){</a:t>
            </a:r>
          </a:p>
          <a:p>
            <a:pPr>
              <a:spcBef>
                <a:spcPts val="200"/>
              </a:spcBef>
            </a:pPr>
            <a:r>
              <a:rPr lang="en-US" dirty="0">
                <a:latin typeface="Courier New" panose="02070309020205020404" pitchFamily="49" charset="0"/>
                <a:cs typeface="Courier New" panose="02070309020205020404" pitchFamily="49" charset="0"/>
              </a:rPr>
              <a:t>			add (</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to the MST</a:t>
            </a:r>
          </a:p>
          <a:p>
            <a:pPr>
              <a:spcBef>
                <a:spcPts val="200"/>
              </a:spcBef>
            </a:pPr>
            <a:r>
              <a:rPr lang="en-US" dirty="0">
                <a:latin typeface="Courier New" panose="02070309020205020404" pitchFamily="49" charset="0"/>
                <a:cs typeface="Courier New" panose="02070309020205020404" pitchFamily="49" charset="0"/>
              </a:rPr>
              <a:t>			Update u and v to be in the same component</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a:t>
            </a:r>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3C9BE30E-A77B-45A2-B427-77A9E4C1F6CE}"/>
                  </a:ext>
                </a:extLst>
              </p14:cNvPr>
              <p14:cNvContentPartPr/>
              <p14:nvPr/>
            </p14:nvContentPartPr>
            <p14:xfrm>
              <a:off x="186840" y="2372760"/>
              <a:ext cx="11783520" cy="4167000"/>
            </p14:xfrm>
          </p:contentPart>
        </mc:Choice>
        <mc:Fallback xmlns="">
          <p:pic>
            <p:nvPicPr>
              <p:cNvPr id="6" name="Ink 5">
                <a:extLst>
                  <a:ext uri="{FF2B5EF4-FFF2-40B4-BE49-F238E27FC236}">
                    <a16:creationId xmlns:a16="http://schemas.microsoft.com/office/drawing/2014/main" id="{3C9BE30E-A77B-45A2-B427-77A9E4C1F6CE}"/>
                  </a:ext>
                </a:extLst>
              </p:cNvPr>
              <p:cNvPicPr/>
              <p:nvPr/>
            </p:nvPicPr>
            <p:blipFill>
              <a:blip r:embed="rId3"/>
              <a:stretch>
                <a:fillRect/>
              </a:stretch>
            </p:blipFill>
            <p:spPr>
              <a:xfrm>
                <a:off x="177480" y="2363400"/>
                <a:ext cx="11802240" cy="4185720"/>
              </a:xfrm>
              <a:prstGeom prst="rect">
                <a:avLst/>
              </a:prstGeom>
            </p:spPr>
          </p:pic>
        </mc:Fallback>
      </mc:AlternateContent>
    </p:spTree>
    <p:extLst>
      <p:ext uri="{BB962C8B-B14F-4D97-AF65-F5344CB8AC3E}">
        <p14:creationId xmlns:p14="http://schemas.microsoft.com/office/powerpoint/2010/main" val="2441488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 Running Time</a:t>
            </a:r>
          </a:p>
        </p:txBody>
      </p:sp>
      <p:sp>
        <p:nvSpPr>
          <p:cNvPr id="3" name="Content Placeholder 2"/>
          <p:cNvSpPr>
            <a:spLocks noGrp="1"/>
          </p:cNvSpPr>
          <p:nvPr>
            <p:ph idx="1"/>
          </p:nvPr>
        </p:nvSpPr>
        <p:spPr/>
        <p:txBody>
          <a:bodyPr/>
          <a:lstStyle/>
          <a:p>
            <a:r>
              <a:rPr lang="en-US" dirty="0"/>
              <a:t>Running a new [B/D]FS in the partial MST, at every step seems inefficient.</a:t>
            </a:r>
          </a:p>
          <a:p>
            <a:r>
              <a:rPr lang="en-US" dirty="0"/>
              <a:t>Do we have an ADT that will work here?</a:t>
            </a:r>
          </a:p>
          <a:p>
            <a:r>
              <a:rPr lang="en-US" dirty="0"/>
              <a:t>Not yet…</a:t>
            </a:r>
          </a:p>
          <a:p>
            <a:r>
              <a:rPr lang="en-US" dirty="0"/>
              <a:t>Kasey will tell you about the “Union-Find” data structure next week. </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19</a:t>
            </a:fld>
            <a:endParaRPr lang="en-US"/>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CB1B09BB-CF92-4C5D-8C36-C7A850A631F4}"/>
                  </a:ext>
                </a:extLst>
              </p14:cNvPr>
              <p14:cNvContentPartPr/>
              <p14:nvPr/>
            </p14:nvContentPartPr>
            <p14:xfrm>
              <a:off x="1714680" y="1872000"/>
              <a:ext cx="10108440" cy="2596680"/>
            </p14:xfrm>
          </p:contentPart>
        </mc:Choice>
        <mc:Fallback xmlns="">
          <p:pic>
            <p:nvPicPr>
              <p:cNvPr id="6" name="Ink 5">
                <a:extLst>
                  <a:ext uri="{FF2B5EF4-FFF2-40B4-BE49-F238E27FC236}">
                    <a16:creationId xmlns:a16="http://schemas.microsoft.com/office/drawing/2014/main" id="{CB1B09BB-CF92-4C5D-8C36-C7A850A631F4}"/>
                  </a:ext>
                </a:extLst>
              </p:cNvPr>
              <p:cNvPicPr/>
              <p:nvPr/>
            </p:nvPicPr>
            <p:blipFill>
              <a:blip r:embed="rId3"/>
              <a:stretch>
                <a:fillRect/>
              </a:stretch>
            </p:blipFill>
            <p:spPr>
              <a:xfrm>
                <a:off x="1705320" y="1862640"/>
                <a:ext cx="10127160" cy="2615400"/>
              </a:xfrm>
              <a:prstGeom prst="rect">
                <a:avLst/>
              </a:prstGeom>
            </p:spPr>
          </p:pic>
        </mc:Fallback>
      </mc:AlternateContent>
    </p:spTree>
    <p:extLst>
      <p:ext uri="{BB962C8B-B14F-4D97-AF65-F5344CB8AC3E}">
        <p14:creationId xmlns:p14="http://schemas.microsoft.com/office/powerpoint/2010/main" val="330253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a:t>
            </a:r>
          </a:p>
        </p:txBody>
      </p:sp>
      <p:sp>
        <p:nvSpPr>
          <p:cNvPr id="3" name="Content Placeholder 2"/>
          <p:cNvSpPr>
            <a:spLocks noGrp="1"/>
          </p:cNvSpPr>
          <p:nvPr>
            <p:ph idx="1"/>
          </p:nvPr>
        </p:nvSpPr>
        <p:spPr>
          <a:xfrm>
            <a:off x="575240" y="1463856"/>
            <a:ext cx="11187258" cy="666823"/>
          </a:xfrm>
        </p:spPr>
        <p:txBody>
          <a:bodyPr>
            <a:normAutofit lnSpcReduction="10000"/>
          </a:bodyPr>
          <a:lstStyle/>
          <a:p>
            <a:r>
              <a:rPr lang="en-US" dirty="0"/>
              <a:t>Run Dijkstra’s Algorithm on this graph to find the shortest paths from s to t.</a:t>
            </a:r>
            <a:br>
              <a:rPr lang="en-US" dirty="0"/>
            </a:br>
            <a:endParaRPr lang="en-US" dirty="0"/>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2</a:t>
            </a:fld>
            <a:endParaRPr lang="en-US"/>
          </a:p>
        </p:txBody>
      </p:sp>
      <p:sp>
        <p:nvSpPr>
          <p:cNvPr id="6" name="Oval 5"/>
          <p:cNvSpPr/>
          <p:nvPr/>
        </p:nvSpPr>
        <p:spPr>
          <a:xfrm>
            <a:off x="2275466" y="418602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7" name="Oval 6"/>
          <p:cNvSpPr/>
          <p:nvPr/>
        </p:nvSpPr>
        <p:spPr>
          <a:xfrm>
            <a:off x="4906961" y="22848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8" name="Oval 7"/>
          <p:cNvSpPr/>
          <p:nvPr/>
        </p:nvSpPr>
        <p:spPr>
          <a:xfrm>
            <a:off x="4511722" y="48482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9" name="Oval 8"/>
          <p:cNvSpPr/>
          <p:nvPr/>
        </p:nvSpPr>
        <p:spPr>
          <a:xfrm>
            <a:off x="6696075" y="4833371"/>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sp>
        <p:nvSpPr>
          <p:cNvPr id="10" name="Oval 9"/>
          <p:cNvSpPr/>
          <p:nvPr/>
        </p:nvSpPr>
        <p:spPr>
          <a:xfrm>
            <a:off x="7338426" y="2564547"/>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1" name="Oval 10"/>
          <p:cNvSpPr/>
          <p:nvPr/>
        </p:nvSpPr>
        <p:spPr>
          <a:xfrm>
            <a:off x="4621211" y="376331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cxnSp>
        <p:nvCxnSpPr>
          <p:cNvPr id="12" name="Straight Connector 11"/>
          <p:cNvCxnSpPr>
            <a:stCxn id="7" idx="2"/>
            <a:endCxn id="6" idx="7"/>
          </p:cNvCxnSpPr>
          <p:nvPr/>
        </p:nvCxnSpPr>
        <p:spPr>
          <a:xfrm flipH="1">
            <a:off x="2519369" y="2424723"/>
            <a:ext cx="2387592" cy="1802259"/>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5"/>
            <a:endCxn id="8" idx="2"/>
          </p:cNvCxnSpPr>
          <p:nvPr/>
        </p:nvCxnSpPr>
        <p:spPr>
          <a:xfrm>
            <a:off x="2519369" y="4424723"/>
            <a:ext cx="1992353" cy="563337"/>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a:endCxn id="11" idx="4"/>
          </p:cNvCxnSpPr>
          <p:nvPr/>
        </p:nvCxnSpPr>
        <p:spPr>
          <a:xfrm flipV="1">
            <a:off x="4654597" y="4042959"/>
            <a:ext cx="109489" cy="805276"/>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6" idx="6"/>
          </p:cNvCxnSpPr>
          <p:nvPr/>
        </p:nvCxnSpPr>
        <p:spPr>
          <a:xfrm flipH="1">
            <a:off x="2561216" y="3903135"/>
            <a:ext cx="2059995" cy="422718"/>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7"/>
            <a:endCxn id="10" idx="2"/>
          </p:cNvCxnSpPr>
          <p:nvPr/>
        </p:nvCxnSpPr>
        <p:spPr>
          <a:xfrm flipV="1">
            <a:off x="4865114" y="2704372"/>
            <a:ext cx="2473312" cy="1099892"/>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4"/>
            <a:endCxn id="9" idx="0"/>
          </p:cNvCxnSpPr>
          <p:nvPr/>
        </p:nvCxnSpPr>
        <p:spPr>
          <a:xfrm flipH="1">
            <a:off x="6890436" y="2844196"/>
            <a:ext cx="590865" cy="1989175"/>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3"/>
            <a:endCxn id="8" idx="6"/>
          </p:cNvCxnSpPr>
          <p:nvPr/>
        </p:nvCxnSpPr>
        <p:spPr>
          <a:xfrm flipH="1" flipV="1">
            <a:off x="4797472" y="4988060"/>
            <a:ext cx="1955530" cy="170021"/>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1"/>
            <a:endCxn id="7" idx="6"/>
          </p:cNvCxnSpPr>
          <p:nvPr/>
        </p:nvCxnSpPr>
        <p:spPr>
          <a:xfrm flipH="1" flipV="1">
            <a:off x="5192711" y="2424723"/>
            <a:ext cx="1560291" cy="246436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3"/>
            <a:endCxn id="8" idx="7"/>
          </p:cNvCxnSpPr>
          <p:nvPr/>
        </p:nvCxnSpPr>
        <p:spPr>
          <a:xfrm flipH="1">
            <a:off x="4755625" y="2803242"/>
            <a:ext cx="2624648" cy="2085947"/>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5"/>
            <a:endCxn id="9" idx="2"/>
          </p:cNvCxnSpPr>
          <p:nvPr/>
        </p:nvCxnSpPr>
        <p:spPr>
          <a:xfrm>
            <a:off x="4865114" y="4002005"/>
            <a:ext cx="1830961" cy="1021577"/>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33270" y="2788686"/>
            <a:ext cx="317944" cy="369667"/>
          </a:xfrm>
          <a:prstGeom prst="rect">
            <a:avLst/>
          </a:prstGeom>
          <a:noFill/>
        </p:spPr>
        <p:txBody>
          <a:bodyPr wrap="square" rtlCol="0">
            <a:spAutoFit/>
          </a:bodyPr>
          <a:lstStyle/>
          <a:p>
            <a:r>
              <a:rPr lang="en-US" dirty="0"/>
              <a:t>2</a:t>
            </a:r>
          </a:p>
        </p:txBody>
      </p:sp>
      <p:sp>
        <p:nvSpPr>
          <p:cNvPr id="23" name="TextBox 22"/>
          <p:cNvSpPr txBox="1"/>
          <p:nvPr/>
        </p:nvSpPr>
        <p:spPr>
          <a:xfrm>
            <a:off x="5574052" y="2648660"/>
            <a:ext cx="317944" cy="369667"/>
          </a:xfrm>
          <a:prstGeom prst="rect">
            <a:avLst/>
          </a:prstGeom>
          <a:noFill/>
        </p:spPr>
        <p:txBody>
          <a:bodyPr wrap="square" rtlCol="0">
            <a:spAutoFit/>
          </a:bodyPr>
          <a:lstStyle/>
          <a:p>
            <a:r>
              <a:rPr lang="en-US" dirty="0"/>
              <a:t>3</a:t>
            </a:r>
          </a:p>
        </p:txBody>
      </p:sp>
      <p:sp>
        <p:nvSpPr>
          <p:cNvPr id="24" name="TextBox 23"/>
          <p:cNvSpPr txBox="1"/>
          <p:nvPr/>
        </p:nvSpPr>
        <p:spPr>
          <a:xfrm>
            <a:off x="5103048" y="3314400"/>
            <a:ext cx="317944" cy="369667"/>
          </a:xfrm>
          <a:prstGeom prst="rect">
            <a:avLst/>
          </a:prstGeom>
          <a:noFill/>
        </p:spPr>
        <p:txBody>
          <a:bodyPr wrap="square" rtlCol="0">
            <a:spAutoFit/>
          </a:bodyPr>
          <a:lstStyle/>
          <a:p>
            <a:r>
              <a:rPr lang="en-US" dirty="0"/>
              <a:t>2</a:t>
            </a:r>
          </a:p>
        </p:txBody>
      </p:sp>
      <p:sp>
        <p:nvSpPr>
          <p:cNvPr id="25" name="TextBox 24"/>
          <p:cNvSpPr txBox="1"/>
          <p:nvPr/>
        </p:nvSpPr>
        <p:spPr>
          <a:xfrm>
            <a:off x="3621011" y="3718300"/>
            <a:ext cx="317944" cy="369667"/>
          </a:xfrm>
          <a:prstGeom prst="rect">
            <a:avLst/>
          </a:prstGeom>
          <a:noFill/>
        </p:spPr>
        <p:txBody>
          <a:bodyPr wrap="square" rtlCol="0">
            <a:spAutoFit/>
          </a:bodyPr>
          <a:lstStyle/>
          <a:p>
            <a:r>
              <a:rPr lang="en-US" dirty="0"/>
              <a:t>1</a:t>
            </a:r>
          </a:p>
        </p:txBody>
      </p:sp>
      <p:sp>
        <p:nvSpPr>
          <p:cNvPr id="26" name="TextBox 25"/>
          <p:cNvSpPr txBox="1"/>
          <p:nvPr/>
        </p:nvSpPr>
        <p:spPr>
          <a:xfrm>
            <a:off x="3696485" y="4454063"/>
            <a:ext cx="317944" cy="369667"/>
          </a:xfrm>
          <a:prstGeom prst="rect">
            <a:avLst/>
          </a:prstGeom>
          <a:noFill/>
        </p:spPr>
        <p:txBody>
          <a:bodyPr wrap="square" rtlCol="0">
            <a:spAutoFit/>
          </a:bodyPr>
          <a:lstStyle/>
          <a:p>
            <a:r>
              <a:rPr lang="en-US" dirty="0"/>
              <a:t>7</a:t>
            </a:r>
          </a:p>
        </p:txBody>
      </p:sp>
      <p:sp>
        <p:nvSpPr>
          <p:cNvPr id="27" name="TextBox 26"/>
          <p:cNvSpPr txBox="1"/>
          <p:nvPr/>
        </p:nvSpPr>
        <p:spPr>
          <a:xfrm>
            <a:off x="4440881" y="4186749"/>
            <a:ext cx="317944" cy="369667"/>
          </a:xfrm>
          <a:prstGeom prst="rect">
            <a:avLst/>
          </a:prstGeom>
          <a:noFill/>
        </p:spPr>
        <p:txBody>
          <a:bodyPr wrap="square" rtlCol="0">
            <a:spAutoFit/>
          </a:bodyPr>
          <a:lstStyle/>
          <a:p>
            <a:r>
              <a:rPr lang="en-US" dirty="0"/>
              <a:t>8</a:t>
            </a:r>
          </a:p>
        </p:txBody>
      </p:sp>
      <p:sp>
        <p:nvSpPr>
          <p:cNvPr id="28" name="TextBox 27"/>
          <p:cNvSpPr txBox="1"/>
          <p:nvPr/>
        </p:nvSpPr>
        <p:spPr>
          <a:xfrm>
            <a:off x="5486272" y="5030063"/>
            <a:ext cx="317944" cy="369667"/>
          </a:xfrm>
          <a:prstGeom prst="rect">
            <a:avLst/>
          </a:prstGeom>
          <a:noFill/>
        </p:spPr>
        <p:txBody>
          <a:bodyPr wrap="square" rtlCol="0">
            <a:spAutoFit/>
          </a:bodyPr>
          <a:lstStyle/>
          <a:p>
            <a:r>
              <a:rPr lang="en-US" dirty="0"/>
              <a:t>1</a:t>
            </a:r>
          </a:p>
        </p:txBody>
      </p:sp>
      <p:sp>
        <p:nvSpPr>
          <p:cNvPr id="29" name="TextBox 28"/>
          <p:cNvSpPr txBox="1"/>
          <p:nvPr/>
        </p:nvSpPr>
        <p:spPr>
          <a:xfrm>
            <a:off x="7247096" y="3773459"/>
            <a:ext cx="317944" cy="369667"/>
          </a:xfrm>
          <a:prstGeom prst="rect">
            <a:avLst/>
          </a:prstGeom>
          <a:noFill/>
        </p:spPr>
        <p:txBody>
          <a:bodyPr wrap="square" rtlCol="0">
            <a:spAutoFit/>
          </a:bodyPr>
          <a:lstStyle/>
          <a:p>
            <a:r>
              <a:rPr lang="en-US" dirty="0"/>
              <a:t>5</a:t>
            </a:r>
          </a:p>
        </p:txBody>
      </p:sp>
      <p:sp>
        <p:nvSpPr>
          <p:cNvPr id="30" name="TextBox 29"/>
          <p:cNvSpPr txBox="1"/>
          <p:nvPr/>
        </p:nvSpPr>
        <p:spPr>
          <a:xfrm>
            <a:off x="4953496" y="3846890"/>
            <a:ext cx="405270" cy="369332"/>
          </a:xfrm>
          <a:prstGeom prst="rect">
            <a:avLst/>
          </a:prstGeom>
          <a:noFill/>
        </p:spPr>
        <p:txBody>
          <a:bodyPr wrap="square" rtlCol="0">
            <a:spAutoFit/>
          </a:bodyPr>
          <a:lstStyle/>
          <a:p>
            <a:r>
              <a:rPr lang="en-US" dirty="0"/>
              <a:t>10</a:t>
            </a:r>
          </a:p>
        </p:txBody>
      </p:sp>
      <p:sp>
        <p:nvSpPr>
          <p:cNvPr id="31" name="TextBox 30"/>
          <p:cNvSpPr txBox="1"/>
          <p:nvPr/>
        </p:nvSpPr>
        <p:spPr>
          <a:xfrm>
            <a:off x="6168868" y="3277620"/>
            <a:ext cx="317944" cy="369667"/>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29502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Out</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20</a:t>
            </a:fld>
            <a:endParaRPr lang="en-US"/>
          </a:p>
        </p:txBody>
      </p:sp>
      <p:sp>
        <p:nvSpPr>
          <p:cNvPr id="7" name="Oval 6"/>
          <p:cNvSpPr/>
          <p:nvPr/>
        </p:nvSpPr>
        <p:spPr>
          <a:xfrm>
            <a:off x="7204647" y="4332994"/>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8" name="Oval 7"/>
          <p:cNvSpPr/>
          <p:nvPr/>
        </p:nvSpPr>
        <p:spPr>
          <a:xfrm>
            <a:off x="9115073" y="3277636"/>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9" name="Oval 8"/>
          <p:cNvSpPr/>
          <p:nvPr/>
        </p:nvSpPr>
        <p:spPr>
          <a:xfrm>
            <a:off x="8507650" y="523758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0" name="Oval 9"/>
          <p:cNvSpPr/>
          <p:nvPr/>
        </p:nvSpPr>
        <p:spPr>
          <a:xfrm>
            <a:off x="10547393" y="5032505"/>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1" name="Oval 10"/>
          <p:cNvSpPr/>
          <p:nvPr/>
        </p:nvSpPr>
        <p:spPr>
          <a:xfrm>
            <a:off x="10834878" y="352698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2" name="Oval 11"/>
          <p:cNvSpPr/>
          <p:nvPr/>
        </p:nvSpPr>
        <p:spPr>
          <a:xfrm>
            <a:off x="8617139" y="415265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3" name="Straight Connector 12"/>
          <p:cNvCxnSpPr>
            <a:cxnSpLocks/>
          </p:cNvCxnSpPr>
          <p:nvPr/>
        </p:nvCxnSpPr>
        <p:spPr>
          <a:xfrm flipH="1">
            <a:off x="7448550" y="3464595"/>
            <a:ext cx="1666523" cy="9564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5"/>
            <a:endCxn id="9" idx="2"/>
          </p:cNvCxnSpPr>
          <p:nvPr/>
        </p:nvCxnSpPr>
        <p:spPr>
          <a:xfrm>
            <a:off x="7448550" y="4571689"/>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a:stCxn id="9" idx="0"/>
            <a:endCxn id="12" idx="4"/>
          </p:cNvCxnSpPr>
          <p:nvPr/>
        </p:nvCxnSpPr>
        <p:spPr>
          <a:xfrm flipV="1">
            <a:off x="8650525" y="4432304"/>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2"/>
            <a:endCxn id="7" idx="6"/>
          </p:cNvCxnSpPr>
          <p:nvPr/>
        </p:nvCxnSpPr>
        <p:spPr>
          <a:xfrm flipH="1">
            <a:off x="7490397" y="4292480"/>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1" idx="2"/>
          </p:cNvCxnSpPr>
          <p:nvPr/>
        </p:nvCxnSpPr>
        <p:spPr>
          <a:xfrm flipV="1">
            <a:off x="8861042" y="3666805"/>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4"/>
            <a:endCxn id="10" idx="0"/>
          </p:cNvCxnSpPr>
          <p:nvPr/>
        </p:nvCxnSpPr>
        <p:spPr>
          <a:xfrm flipH="1">
            <a:off x="10741754" y="3806629"/>
            <a:ext cx="235999" cy="12258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9" idx="6"/>
          </p:cNvCxnSpPr>
          <p:nvPr/>
        </p:nvCxnSpPr>
        <p:spPr>
          <a:xfrm flipH="1">
            <a:off x="8793400" y="5357215"/>
            <a:ext cx="1810920" cy="20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a:stCxn id="11" idx="2"/>
            <a:endCxn id="8" idx="6"/>
          </p:cNvCxnSpPr>
          <p:nvPr/>
        </p:nvCxnSpPr>
        <p:spPr>
          <a:xfrm flipH="1" flipV="1">
            <a:off x="9400823" y="3417461"/>
            <a:ext cx="1434055" cy="2493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3"/>
            <a:endCxn id="9" idx="7"/>
          </p:cNvCxnSpPr>
          <p:nvPr/>
        </p:nvCxnSpPr>
        <p:spPr>
          <a:xfrm flipH="1">
            <a:off x="8751553" y="3765675"/>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8" idx="4"/>
            <a:endCxn id="10" idx="2"/>
          </p:cNvCxnSpPr>
          <p:nvPr/>
        </p:nvCxnSpPr>
        <p:spPr>
          <a:xfrm>
            <a:off x="9257948" y="3557285"/>
            <a:ext cx="1289445" cy="16654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499288" y="2657660"/>
            <a:ext cx="534408" cy="369332"/>
          </a:xfrm>
          <a:prstGeom prst="rect">
            <a:avLst/>
          </a:prstGeom>
          <a:noFill/>
        </p:spPr>
        <p:txBody>
          <a:bodyPr wrap="square" rtlCol="0">
            <a:spAutoFit/>
          </a:bodyPr>
          <a:lstStyle/>
          <a:p>
            <a:r>
              <a:rPr lang="en-US" dirty="0"/>
              <a:t>50</a:t>
            </a:r>
          </a:p>
        </p:txBody>
      </p:sp>
      <p:sp>
        <p:nvSpPr>
          <p:cNvPr id="24" name="TextBox 23"/>
          <p:cNvSpPr txBox="1"/>
          <p:nvPr/>
        </p:nvSpPr>
        <p:spPr>
          <a:xfrm>
            <a:off x="9482200" y="3040230"/>
            <a:ext cx="317944" cy="369667"/>
          </a:xfrm>
          <a:prstGeom prst="rect">
            <a:avLst/>
          </a:prstGeom>
          <a:noFill/>
        </p:spPr>
        <p:txBody>
          <a:bodyPr wrap="square" rtlCol="0">
            <a:spAutoFit/>
          </a:bodyPr>
          <a:lstStyle/>
          <a:p>
            <a:r>
              <a:rPr lang="en-US" dirty="0"/>
              <a:t>6</a:t>
            </a:r>
          </a:p>
        </p:txBody>
      </p:sp>
      <p:sp>
        <p:nvSpPr>
          <p:cNvPr id="25" name="TextBox 24"/>
          <p:cNvSpPr txBox="1"/>
          <p:nvPr/>
        </p:nvSpPr>
        <p:spPr>
          <a:xfrm>
            <a:off x="9342879" y="3515282"/>
            <a:ext cx="317944" cy="369667"/>
          </a:xfrm>
          <a:prstGeom prst="rect">
            <a:avLst/>
          </a:prstGeom>
          <a:noFill/>
        </p:spPr>
        <p:txBody>
          <a:bodyPr wrap="square" rtlCol="0">
            <a:spAutoFit/>
          </a:bodyPr>
          <a:lstStyle/>
          <a:p>
            <a:r>
              <a:rPr lang="en-US" dirty="0"/>
              <a:t>3</a:t>
            </a:r>
          </a:p>
        </p:txBody>
      </p:sp>
      <p:sp>
        <p:nvSpPr>
          <p:cNvPr id="26" name="TextBox 25"/>
          <p:cNvSpPr txBox="1"/>
          <p:nvPr/>
        </p:nvSpPr>
        <p:spPr>
          <a:xfrm>
            <a:off x="7997348" y="4080593"/>
            <a:ext cx="317944" cy="369667"/>
          </a:xfrm>
          <a:prstGeom prst="rect">
            <a:avLst/>
          </a:prstGeom>
          <a:noFill/>
        </p:spPr>
        <p:txBody>
          <a:bodyPr wrap="square" rtlCol="0">
            <a:spAutoFit/>
          </a:bodyPr>
          <a:lstStyle/>
          <a:p>
            <a:r>
              <a:rPr lang="en-US" dirty="0"/>
              <a:t>4</a:t>
            </a:r>
          </a:p>
        </p:txBody>
      </p:sp>
      <p:sp>
        <p:nvSpPr>
          <p:cNvPr id="27" name="TextBox 26"/>
          <p:cNvSpPr txBox="1"/>
          <p:nvPr/>
        </p:nvSpPr>
        <p:spPr>
          <a:xfrm>
            <a:off x="7750239" y="4974547"/>
            <a:ext cx="317944" cy="369667"/>
          </a:xfrm>
          <a:prstGeom prst="rect">
            <a:avLst/>
          </a:prstGeom>
          <a:noFill/>
        </p:spPr>
        <p:txBody>
          <a:bodyPr wrap="square" rtlCol="0">
            <a:spAutoFit/>
          </a:bodyPr>
          <a:lstStyle/>
          <a:p>
            <a:r>
              <a:rPr lang="en-US" dirty="0"/>
              <a:t>7</a:t>
            </a:r>
          </a:p>
        </p:txBody>
      </p:sp>
      <p:sp>
        <p:nvSpPr>
          <p:cNvPr id="28" name="TextBox 27"/>
          <p:cNvSpPr txBox="1"/>
          <p:nvPr/>
        </p:nvSpPr>
        <p:spPr>
          <a:xfrm>
            <a:off x="8436809" y="4576094"/>
            <a:ext cx="317944" cy="369667"/>
          </a:xfrm>
          <a:prstGeom prst="rect">
            <a:avLst/>
          </a:prstGeom>
          <a:noFill/>
        </p:spPr>
        <p:txBody>
          <a:bodyPr wrap="square" rtlCol="0">
            <a:spAutoFit/>
          </a:bodyPr>
          <a:lstStyle/>
          <a:p>
            <a:r>
              <a:rPr lang="en-US" dirty="0"/>
              <a:t>2</a:t>
            </a:r>
          </a:p>
        </p:txBody>
      </p:sp>
      <p:sp>
        <p:nvSpPr>
          <p:cNvPr id="29" name="TextBox 28"/>
          <p:cNvSpPr txBox="1"/>
          <p:nvPr/>
        </p:nvSpPr>
        <p:spPr>
          <a:xfrm>
            <a:off x="9482200" y="5419408"/>
            <a:ext cx="317944" cy="369667"/>
          </a:xfrm>
          <a:prstGeom prst="rect">
            <a:avLst/>
          </a:prstGeom>
          <a:noFill/>
        </p:spPr>
        <p:txBody>
          <a:bodyPr wrap="square" rtlCol="0">
            <a:spAutoFit/>
          </a:bodyPr>
          <a:lstStyle/>
          <a:p>
            <a:r>
              <a:rPr lang="en-US" dirty="0"/>
              <a:t>8</a:t>
            </a:r>
          </a:p>
        </p:txBody>
      </p:sp>
      <p:sp>
        <p:nvSpPr>
          <p:cNvPr id="30" name="TextBox 29"/>
          <p:cNvSpPr txBox="1"/>
          <p:nvPr/>
        </p:nvSpPr>
        <p:spPr>
          <a:xfrm>
            <a:off x="11016410" y="4391350"/>
            <a:ext cx="317944" cy="369667"/>
          </a:xfrm>
          <a:prstGeom prst="rect">
            <a:avLst/>
          </a:prstGeom>
          <a:noFill/>
        </p:spPr>
        <p:txBody>
          <a:bodyPr wrap="square" rtlCol="0">
            <a:spAutoFit/>
          </a:bodyPr>
          <a:lstStyle/>
          <a:p>
            <a:r>
              <a:rPr lang="en-US" dirty="0"/>
              <a:t>9</a:t>
            </a:r>
          </a:p>
        </p:txBody>
      </p:sp>
      <p:sp>
        <p:nvSpPr>
          <p:cNvPr id="31" name="TextBox 30"/>
          <p:cNvSpPr txBox="1"/>
          <p:nvPr/>
        </p:nvSpPr>
        <p:spPr>
          <a:xfrm>
            <a:off x="8968623" y="4103979"/>
            <a:ext cx="405270" cy="369332"/>
          </a:xfrm>
          <a:prstGeom prst="rect">
            <a:avLst/>
          </a:prstGeom>
          <a:noFill/>
        </p:spPr>
        <p:txBody>
          <a:bodyPr wrap="square" rtlCol="0">
            <a:spAutoFit/>
          </a:bodyPr>
          <a:lstStyle/>
          <a:p>
            <a:r>
              <a:rPr lang="en-US" dirty="0"/>
              <a:t>5</a:t>
            </a:r>
          </a:p>
        </p:txBody>
      </p:sp>
      <p:sp>
        <p:nvSpPr>
          <p:cNvPr id="32" name="TextBox 31"/>
          <p:cNvSpPr txBox="1"/>
          <p:nvPr/>
        </p:nvSpPr>
        <p:spPr>
          <a:xfrm>
            <a:off x="8817232" y="4779793"/>
            <a:ext cx="317944" cy="369667"/>
          </a:xfrm>
          <a:prstGeom prst="rect">
            <a:avLst/>
          </a:prstGeom>
          <a:noFill/>
        </p:spPr>
        <p:txBody>
          <a:bodyPr wrap="square" rtlCol="0">
            <a:spAutoFit/>
          </a:bodyPr>
          <a:lstStyle/>
          <a:p>
            <a:r>
              <a:rPr lang="en-US" dirty="0"/>
              <a:t>7</a:t>
            </a:r>
          </a:p>
        </p:txBody>
      </p:sp>
      <p:sp>
        <p:nvSpPr>
          <p:cNvPr id="47" name="Oval 46">
            <a:extLst>
              <a:ext uri="{FF2B5EF4-FFF2-40B4-BE49-F238E27FC236}">
                <a16:creationId xmlns:a16="http://schemas.microsoft.com/office/drawing/2014/main" id="{634C006E-6A19-4FDB-A0C9-EE9701E3B614}"/>
              </a:ext>
            </a:extLst>
          </p:cNvPr>
          <p:cNvSpPr/>
          <p:nvPr/>
        </p:nvSpPr>
        <p:spPr>
          <a:xfrm>
            <a:off x="7900311" y="2619274"/>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p>
        </p:txBody>
      </p:sp>
      <p:cxnSp>
        <p:nvCxnSpPr>
          <p:cNvPr id="48" name="Straight Connector 47">
            <a:extLst>
              <a:ext uri="{FF2B5EF4-FFF2-40B4-BE49-F238E27FC236}">
                <a16:creationId xmlns:a16="http://schemas.microsoft.com/office/drawing/2014/main" id="{C6ED3B5E-B60D-451E-BC34-825E05362B47}"/>
              </a:ext>
            </a:extLst>
          </p:cNvPr>
          <p:cNvCxnSpPr>
            <a:cxnSpLocks/>
            <a:stCxn id="8" idx="1"/>
            <a:endCxn id="47" idx="5"/>
          </p:cNvCxnSpPr>
          <p:nvPr/>
        </p:nvCxnSpPr>
        <p:spPr>
          <a:xfrm flipH="1" flipV="1">
            <a:off x="8144214" y="2857969"/>
            <a:ext cx="1012706" cy="4606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70AEB10-4B01-4F7B-9EDC-B43EE5374B22}"/>
              </a:ext>
            </a:extLst>
          </p:cNvPr>
          <p:cNvSpPr txBox="1"/>
          <p:nvPr/>
        </p:nvSpPr>
        <p:spPr>
          <a:xfrm>
            <a:off x="218789" y="1466947"/>
            <a:ext cx="7534656" cy="2790508"/>
          </a:xfrm>
          <a:prstGeom prst="rect">
            <a:avLst/>
          </a:prstGeom>
          <a:noFill/>
        </p:spPr>
        <p:txBody>
          <a:bodyPr wrap="square" rtlCol="0">
            <a:spAutoFit/>
          </a:bodyPr>
          <a:lstStyle/>
          <a:p>
            <a:pPr>
              <a:spcBef>
                <a:spcPts val="200"/>
              </a:spcBef>
            </a:pPr>
            <a:r>
              <a:rPr lang="en-US" dirty="0" err="1">
                <a:latin typeface="Courier New" panose="02070309020205020404" pitchFamily="49" charset="0"/>
                <a:cs typeface="Courier New" panose="02070309020205020404" pitchFamily="49" charset="0"/>
              </a:rPr>
              <a:t>KruskalMST</a:t>
            </a:r>
            <a:r>
              <a:rPr lang="en-US" dirty="0">
                <a:latin typeface="Courier New" panose="02070309020205020404" pitchFamily="49" charset="0"/>
                <a:cs typeface="Courier New" panose="02070309020205020404" pitchFamily="49" charset="0"/>
              </a:rPr>
              <a:t>(Graph G) </a:t>
            </a:r>
          </a:p>
          <a:p>
            <a:pPr>
              <a:spcBef>
                <a:spcPts val="200"/>
              </a:spcBef>
            </a:pPr>
            <a:r>
              <a:rPr lang="en-US" dirty="0">
                <a:latin typeface="Courier New" panose="02070309020205020404" pitchFamily="49" charset="0"/>
                <a:cs typeface="Courier New" panose="02070309020205020404" pitchFamily="49" charset="0"/>
              </a:rPr>
              <a:t>   initialize each vertex to be a connected component</a:t>
            </a:r>
            <a:endParaRPr lang="en-US" b="0" dirty="0">
              <a:latin typeface="Courier New" panose="02070309020205020404" pitchFamily="49" charset="0"/>
              <a:cs typeface="Courier New" panose="02070309020205020404" pitchFamily="49" charset="0"/>
            </a:endParaRPr>
          </a:p>
          <a:p>
            <a:pPr>
              <a:spcBef>
                <a:spcPts val="200"/>
              </a:spcBef>
            </a:pPr>
            <a:r>
              <a:rPr lang="en-US" dirty="0">
                <a:latin typeface="Courier New" panose="02070309020205020404" pitchFamily="49" charset="0"/>
                <a:cs typeface="Courier New" panose="02070309020205020404" pitchFamily="49" charset="0"/>
              </a:rPr>
              <a:t>	sort the edges by weight</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(u, v) in sorted order){</a:t>
            </a:r>
          </a:p>
          <a:p>
            <a:pPr>
              <a:spcBef>
                <a:spcPts val="200"/>
              </a:spcBef>
            </a:pPr>
            <a:r>
              <a:rPr lang="en-US" dirty="0">
                <a:latin typeface="Courier New" panose="02070309020205020404" pitchFamily="49" charset="0"/>
                <a:cs typeface="Courier New" panose="02070309020205020404" pitchFamily="49" charset="0"/>
              </a:rPr>
              <a:t>		if(u and v are in different components){</a:t>
            </a:r>
          </a:p>
          <a:p>
            <a:pPr>
              <a:spcBef>
                <a:spcPts val="200"/>
              </a:spcBef>
            </a:pPr>
            <a:r>
              <a:rPr lang="en-US" dirty="0">
                <a:latin typeface="Courier New" panose="02070309020205020404" pitchFamily="49" charset="0"/>
                <a:cs typeface="Courier New" panose="02070309020205020404" pitchFamily="49" charset="0"/>
              </a:rPr>
              <a:t>			add (</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to the MST</a:t>
            </a:r>
          </a:p>
          <a:p>
            <a:pPr>
              <a:spcBef>
                <a:spcPts val="200"/>
              </a:spcBef>
            </a:pPr>
            <a:r>
              <a:rPr lang="en-US" dirty="0">
                <a:latin typeface="Courier New" panose="02070309020205020404" pitchFamily="49" charset="0"/>
                <a:cs typeface="Courier New" panose="02070309020205020404" pitchFamily="49" charset="0"/>
              </a:rPr>
              <a:t>			Update u and v to be in the same component</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a:t>
            </a:r>
            <a:endParaRPr lang="en-US" dirty="0"/>
          </a:p>
        </p:txBody>
      </p:sp>
      <p:sp>
        <p:nvSpPr>
          <p:cNvPr id="36" name="TextBox 35">
            <a:extLst>
              <a:ext uri="{FF2B5EF4-FFF2-40B4-BE49-F238E27FC236}">
                <a16:creationId xmlns:a16="http://schemas.microsoft.com/office/drawing/2014/main" id="{F7856AC3-D021-44E3-89F4-351FA85702B8}"/>
              </a:ext>
            </a:extLst>
          </p:cNvPr>
          <p:cNvSpPr txBox="1"/>
          <p:nvPr/>
        </p:nvSpPr>
        <p:spPr>
          <a:xfrm>
            <a:off x="8149748" y="3464366"/>
            <a:ext cx="317944" cy="369667"/>
          </a:xfrm>
          <a:prstGeom prst="rect">
            <a:avLst/>
          </a:prstGeom>
          <a:noFill/>
        </p:spPr>
        <p:txBody>
          <a:bodyPr wrap="square" rtlCol="0">
            <a:spAutoFit/>
          </a:bodyPr>
          <a:lstStyle/>
          <a:p>
            <a:r>
              <a:rPr lang="en-US" dirty="0"/>
              <a:t>2</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2FF9886E-052A-478E-B67E-2B83B1834EA1}"/>
                  </a:ext>
                </a:extLst>
              </p14:cNvPr>
              <p14:cNvContentPartPr/>
              <p14:nvPr/>
            </p14:nvContentPartPr>
            <p14:xfrm>
              <a:off x="7350120" y="2865600"/>
              <a:ext cx="3428640" cy="2450880"/>
            </p14:xfrm>
          </p:contentPart>
        </mc:Choice>
        <mc:Fallback xmlns="">
          <p:pic>
            <p:nvPicPr>
              <p:cNvPr id="3" name="Ink 2">
                <a:extLst>
                  <a:ext uri="{FF2B5EF4-FFF2-40B4-BE49-F238E27FC236}">
                    <a16:creationId xmlns:a16="http://schemas.microsoft.com/office/drawing/2014/main" id="{2FF9886E-052A-478E-B67E-2B83B1834EA1}"/>
                  </a:ext>
                </a:extLst>
              </p:cNvPr>
              <p:cNvPicPr/>
              <p:nvPr/>
            </p:nvPicPr>
            <p:blipFill>
              <a:blip r:embed="rId3"/>
              <a:stretch>
                <a:fillRect/>
              </a:stretch>
            </p:blipFill>
            <p:spPr>
              <a:xfrm>
                <a:off x="7340760" y="2856240"/>
                <a:ext cx="3447360" cy="2469600"/>
              </a:xfrm>
              <a:prstGeom prst="rect">
                <a:avLst/>
              </a:prstGeom>
            </p:spPr>
          </p:pic>
        </mc:Fallback>
      </mc:AlternateContent>
    </p:spTree>
    <p:extLst>
      <p:ext uri="{BB962C8B-B14F-4D97-AF65-F5344CB8AC3E}">
        <p14:creationId xmlns:p14="http://schemas.microsoft.com/office/powerpoint/2010/main" val="3829679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6C8E-D380-4183-9054-E41C77F051A4}"/>
              </a:ext>
            </a:extLst>
          </p:cNvPr>
          <p:cNvSpPr>
            <a:spLocks noGrp="1"/>
          </p:cNvSpPr>
          <p:nvPr>
            <p:ph type="title"/>
          </p:nvPr>
        </p:nvSpPr>
        <p:spPr/>
        <p:txBody>
          <a:bodyPr/>
          <a:lstStyle/>
          <a:p>
            <a:r>
              <a:rPr lang="en-US" dirty="0"/>
              <a:t>Some Extra Comments</a:t>
            </a:r>
          </a:p>
        </p:txBody>
      </p:sp>
      <p:sp>
        <p:nvSpPr>
          <p:cNvPr id="3" name="Content Placeholder 2">
            <a:extLst>
              <a:ext uri="{FF2B5EF4-FFF2-40B4-BE49-F238E27FC236}">
                <a16:creationId xmlns:a16="http://schemas.microsoft.com/office/drawing/2014/main" id="{E7594F33-DFDB-441C-AE77-2D93A45BD55E}"/>
              </a:ext>
            </a:extLst>
          </p:cNvPr>
          <p:cNvSpPr>
            <a:spLocks noGrp="1"/>
          </p:cNvSpPr>
          <p:nvPr>
            <p:ph idx="1"/>
          </p:nvPr>
        </p:nvSpPr>
        <p:spPr/>
        <p:txBody>
          <a:bodyPr/>
          <a:lstStyle/>
          <a:p>
            <a:r>
              <a:rPr lang="en-US" dirty="0"/>
              <a:t>Prim was the employee at Bell Labs in the 1950’s</a:t>
            </a:r>
          </a:p>
          <a:p>
            <a:r>
              <a:rPr lang="en-US" dirty="0"/>
              <a:t>The mathematician in the 1920’s was </a:t>
            </a:r>
            <a:r>
              <a:rPr lang="en-US" dirty="0" err="1"/>
              <a:t>Boruvka</a:t>
            </a:r>
            <a:endParaRPr lang="en-US" dirty="0"/>
          </a:p>
          <a:p>
            <a:pPr lvl="1"/>
            <a:r>
              <a:rPr lang="en-US" dirty="0"/>
              <a:t>He had a different </a:t>
            </a:r>
            <a:r>
              <a:rPr lang="en-US" i="1" dirty="0"/>
              <a:t>also greedy </a:t>
            </a:r>
            <a:r>
              <a:rPr lang="en-US" dirty="0"/>
              <a:t>algorithm for MSTs.</a:t>
            </a:r>
          </a:p>
          <a:p>
            <a:pPr lvl="1"/>
            <a:r>
              <a:rPr lang="en-US" dirty="0" err="1"/>
              <a:t>Boruvka’s</a:t>
            </a:r>
            <a:r>
              <a:rPr lang="en-US" dirty="0"/>
              <a:t> algorithm is trickier to implement, but is useful in some cases.</a:t>
            </a:r>
          </a:p>
          <a:p>
            <a:pPr lvl="1"/>
            <a:endParaRPr lang="en-US" dirty="0"/>
          </a:p>
          <a:p>
            <a:r>
              <a:rPr lang="en-US" dirty="0"/>
              <a:t>There’s at least a fourth greedy algorithm for MSTs…</a:t>
            </a:r>
          </a:p>
          <a:p>
            <a:endParaRPr lang="en-US" dirty="0"/>
          </a:p>
          <a:p>
            <a:r>
              <a:rPr lang="en-US" dirty="0"/>
              <a:t>If all the edge weights are distinct, then the MST is unique.</a:t>
            </a:r>
          </a:p>
          <a:p>
            <a:r>
              <a:rPr lang="en-US" dirty="0"/>
              <a:t>If some edge weights are equal, there may be multiple spanning trees. Prim’s/Dijkstra’s are only guaranteed to find you one of them.</a:t>
            </a:r>
          </a:p>
        </p:txBody>
      </p:sp>
      <p:sp>
        <p:nvSpPr>
          <p:cNvPr id="4" name="Footer Placeholder 3">
            <a:extLst>
              <a:ext uri="{FF2B5EF4-FFF2-40B4-BE49-F238E27FC236}">
                <a16:creationId xmlns:a16="http://schemas.microsoft.com/office/drawing/2014/main" id="{DDE77583-E86A-4613-AFFD-30B90551D16A}"/>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6F690BA4-CF73-4DEE-88FE-E19CA9B1C7EF}"/>
              </a:ext>
            </a:extLst>
          </p:cNvPr>
          <p:cNvSpPr>
            <a:spLocks noGrp="1"/>
          </p:cNvSpPr>
          <p:nvPr>
            <p:ph type="sldNum" sz="quarter" idx="12"/>
          </p:nvPr>
        </p:nvSpPr>
        <p:spPr/>
        <p:txBody>
          <a:bodyPr/>
          <a:lstStyle/>
          <a:p>
            <a:fld id="{659665DE-58FC-41F4-AC58-2C90A5E00527}" type="slidenum">
              <a:rPr lang="en-US" smtClean="0"/>
              <a:t>21</a:t>
            </a:fld>
            <a:endParaRPr lang="en-US"/>
          </a:p>
        </p:txBody>
      </p:sp>
    </p:spTree>
    <p:extLst>
      <p:ext uri="{BB962C8B-B14F-4D97-AF65-F5344CB8AC3E}">
        <p14:creationId xmlns:p14="http://schemas.microsoft.com/office/powerpoint/2010/main" val="3023050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A Graph of Trees</a:t>
            </a:r>
          </a:p>
        </p:txBody>
      </p:sp>
      <p:sp>
        <p:nvSpPr>
          <p:cNvPr id="3" name="Content Placeholder 2"/>
          <p:cNvSpPr>
            <a:spLocks noGrp="1"/>
          </p:cNvSpPr>
          <p:nvPr>
            <p:ph idx="1"/>
          </p:nvPr>
        </p:nvSpPr>
        <p:spPr/>
        <p:txBody>
          <a:bodyPr/>
          <a:lstStyle/>
          <a:p>
            <a:r>
              <a:rPr lang="en-US" dirty="0">
                <a:sym typeface="Wingdings" panose="05000000000000000000" pitchFamily="2" charset="2"/>
              </a:rPr>
              <a:t>A tree is an undirected, connected, and acyclic graph.</a:t>
            </a:r>
          </a:p>
          <a:p>
            <a:r>
              <a:rPr lang="en-US" dirty="0">
                <a:sym typeface="Wingdings" panose="05000000000000000000" pitchFamily="2" charset="2"/>
              </a:rPr>
              <a:t>How would we describe the graph </a:t>
            </a:r>
            <a:r>
              <a:rPr lang="en-US" dirty="0" err="1">
                <a:sym typeface="Wingdings" panose="05000000000000000000" pitchFamily="2" charset="2"/>
              </a:rPr>
              <a:t>Kruskal’s</a:t>
            </a:r>
            <a:r>
              <a:rPr lang="en-US" dirty="0">
                <a:sym typeface="Wingdings" panose="05000000000000000000" pitchFamily="2" charset="2"/>
              </a:rPr>
              <a:t> builds. </a:t>
            </a:r>
          </a:p>
          <a:p>
            <a:r>
              <a:rPr lang="en-US" dirty="0">
                <a:sym typeface="Wingdings" panose="05000000000000000000" pitchFamily="2" charset="2"/>
              </a:rPr>
              <a:t>It’s not a tree until the end.</a:t>
            </a:r>
          </a:p>
          <a:p>
            <a:endParaRPr lang="en-US" dirty="0">
              <a:sym typeface="Wingdings" panose="05000000000000000000" pitchFamily="2" charset="2"/>
            </a:endParaRPr>
          </a:p>
          <a:p>
            <a:r>
              <a:rPr lang="en-US" dirty="0">
                <a:sym typeface="Wingdings" panose="05000000000000000000" pitchFamily="2" charset="2"/>
              </a:rPr>
              <a:t>It’s a forest!</a:t>
            </a:r>
          </a:p>
          <a:p>
            <a:r>
              <a:rPr lang="en-US" dirty="0">
                <a:sym typeface="Wingdings" panose="05000000000000000000" pitchFamily="2" charset="2"/>
              </a:rPr>
              <a:t>A forest is any undirected and acyclic graph </a:t>
            </a:r>
            <a:endParaRPr lang="en-US" dirty="0"/>
          </a:p>
          <a:p>
            <a:endParaRPr lang="en-US" dirty="0"/>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22</a:t>
            </a:fld>
            <a:endParaRPr lang="en-US"/>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80B5C639-B251-4D84-9481-57CCEBCC0E84}"/>
                  </a:ext>
                </a:extLst>
              </p14:cNvPr>
              <p14:cNvContentPartPr/>
              <p14:nvPr/>
            </p14:nvContentPartPr>
            <p14:xfrm>
              <a:off x="1242360" y="1574640"/>
              <a:ext cx="8953560" cy="3430080"/>
            </p14:xfrm>
          </p:contentPart>
        </mc:Choice>
        <mc:Fallback xmlns="">
          <p:pic>
            <p:nvPicPr>
              <p:cNvPr id="8" name="Ink 7">
                <a:extLst>
                  <a:ext uri="{FF2B5EF4-FFF2-40B4-BE49-F238E27FC236}">
                    <a16:creationId xmlns:a16="http://schemas.microsoft.com/office/drawing/2014/main" id="{80B5C639-B251-4D84-9481-57CCEBCC0E84}"/>
                  </a:ext>
                </a:extLst>
              </p:cNvPr>
              <p:cNvPicPr/>
              <p:nvPr/>
            </p:nvPicPr>
            <p:blipFill>
              <a:blip r:embed="rId3"/>
              <a:stretch>
                <a:fillRect/>
              </a:stretch>
            </p:blipFill>
            <p:spPr>
              <a:xfrm>
                <a:off x="1233000" y="1565280"/>
                <a:ext cx="8972280" cy="3448800"/>
              </a:xfrm>
              <a:prstGeom prst="rect">
                <a:avLst/>
              </a:prstGeom>
            </p:spPr>
          </p:pic>
        </mc:Fallback>
      </mc:AlternateContent>
    </p:spTree>
    <p:extLst>
      <p:ext uri="{BB962C8B-B14F-4D97-AF65-F5344CB8AC3E}">
        <p14:creationId xmlns:p14="http://schemas.microsoft.com/office/powerpoint/2010/main" val="388955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4" name="Picture 2" descr="Image result for single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508" y="656541"/>
            <a:ext cx="8322380" cy="46831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15911" y="5339644"/>
            <a:ext cx="8782756" cy="923330"/>
          </a:xfrm>
          <a:prstGeom prst="rect">
            <a:avLst/>
          </a:prstGeom>
          <a:noFill/>
        </p:spPr>
        <p:txBody>
          <a:bodyPr wrap="square" rtlCol="0">
            <a:spAutoFit/>
          </a:bodyPr>
          <a:lstStyle/>
          <a:p>
            <a:r>
              <a:rPr lang="en-US" sz="5400" dirty="0">
                <a:solidFill>
                  <a:schemeClr val="bg1"/>
                </a:solidFill>
                <a:latin typeface="Baskerville Old Face" panose="02020602080505020303" pitchFamily="18" charset="0"/>
              </a:rPr>
              <a:t>EVERY TREE IS A FOREST.</a:t>
            </a:r>
          </a:p>
        </p:txBody>
      </p:sp>
      <p:sp>
        <p:nvSpPr>
          <p:cNvPr id="5" name="Rectangle 4"/>
          <p:cNvSpPr/>
          <p:nvPr/>
        </p:nvSpPr>
        <p:spPr>
          <a:xfrm>
            <a:off x="1950508" y="656541"/>
            <a:ext cx="8322380" cy="4683103"/>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916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775" y="3262680"/>
            <a:ext cx="6692585" cy="590415"/>
          </a:xfrm>
        </p:spPr>
        <p:txBody>
          <a:bodyPr/>
          <a:lstStyle/>
          <a:p>
            <a:r>
              <a:rPr lang="en-US" dirty="0"/>
              <a:t>Appendix: MST Properties, Another MST Application</a:t>
            </a:r>
          </a:p>
        </p:txBody>
      </p:sp>
      <p:sp>
        <p:nvSpPr>
          <p:cNvPr id="3" name="Footer Placeholder 2"/>
          <p:cNvSpPr>
            <a:spLocks noGrp="1"/>
          </p:cNvSpPr>
          <p:nvPr>
            <p:ph type="ftr" sz="quarter" idx="11"/>
          </p:nvPr>
        </p:nvSpPr>
        <p:spPr/>
        <p:txBody>
          <a:bodyPr/>
          <a:lstStyle/>
          <a:p>
            <a:r>
              <a:rPr lang="en-US"/>
              <a:t>CSE 373 SP 18 - Kasey Champion</a:t>
            </a:r>
            <a:endParaRPr lang="en-US" dirty="0"/>
          </a:p>
        </p:txBody>
      </p:sp>
      <p:sp>
        <p:nvSpPr>
          <p:cNvPr id="4" name="Slide Number Placeholder 3"/>
          <p:cNvSpPr>
            <a:spLocks noGrp="1"/>
          </p:cNvSpPr>
          <p:nvPr>
            <p:ph type="sldNum" sz="quarter" idx="12"/>
          </p:nvPr>
        </p:nvSpPr>
        <p:spPr/>
        <p:txBody>
          <a:bodyPr/>
          <a:lstStyle/>
          <a:p>
            <a:fld id="{659665DE-58FC-41F4-AC58-2C90A5E00527}" type="slidenum">
              <a:rPr lang="en-US" smtClean="0"/>
              <a:pPr/>
              <a:t>24</a:t>
            </a:fld>
            <a:endParaRPr lang="en-US"/>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18165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03FC-3B06-441C-813E-A92C14FEEF3F}"/>
              </a:ext>
            </a:extLst>
          </p:cNvPr>
          <p:cNvSpPr>
            <a:spLocks noGrp="1"/>
          </p:cNvSpPr>
          <p:nvPr>
            <p:ph type="title"/>
          </p:nvPr>
        </p:nvSpPr>
        <p:spPr/>
        <p:txBody>
          <a:bodyPr>
            <a:normAutofit fontScale="90000"/>
          </a:bodyPr>
          <a:lstStyle/>
          <a:p>
            <a:r>
              <a:rPr lang="en-US" dirty="0"/>
              <a:t>Why do all of these MST Algorithms Work?</a:t>
            </a:r>
          </a:p>
        </p:txBody>
      </p:sp>
      <p:sp>
        <p:nvSpPr>
          <p:cNvPr id="3" name="Content Placeholder 2">
            <a:extLst>
              <a:ext uri="{FF2B5EF4-FFF2-40B4-BE49-F238E27FC236}">
                <a16:creationId xmlns:a16="http://schemas.microsoft.com/office/drawing/2014/main" id="{7EAC890B-2537-437A-9F0A-62A84DD3E99C}"/>
              </a:ext>
            </a:extLst>
          </p:cNvPr>
          <p:cNvSpPr>
            <a:spLocks noGrp="1"/>
          </p:cNvSpPr>
          <p:nvPr>
            <p:ph idx="1"/>
          </p:nvPr>
        </p:nvSpPr>
        <p:spPr/>
        <p:txBody>
          <a:bodyPr/>
          <a:lstStyle/>
          <a:p>
            <a:r>
              <a:rPr lang="en-US" dirty="0"/>
              <a:t>MSTs satisfy two very useful properties:</a:t>
            </a:r>
          </a:p>
          <a:p>
            <a:r>
              <a:rPr lang="en-US" b="1" dirty="0"/>
              <a:t>Cycle Property: </a:t>
            </a:r>
            <a:r>
              <a:rPr lang="en-US" dirty="0"/>
              <a:t>The heaviest edge along a cycle is NEVER part of an MST.</a:t>
            </a:r>
          </a:p>
          <a:p>
            <a:r>
              <a:rPr lang="en-US" b="1" dirty="0"/>
              <a:t>Cut Property: </a:t>
            </a:r>
            <a:r>
              <a:rPr lang="en-US" dirty="0"/>
              <a:t>Split the vertices of the graph any way you want into two sets A and B. The lightest edge with one endpoint in A and the other in B is ALWAYS part of an MST. </a:t>
            </a:r>
          </a:p>
          <a:p>
            <a:endParaRPr lang="en-US" b="1" dirty="0"/>
          </a:p>
          <a:p>
            <a:r>
              <a:rPr lang="en-US" dirty="0"/>
              <a:t>Whenever you add an edge to a tree you create exactly one cycle, you can then remove any edge from that cycle and get another tree out. </a:t>
            </a:r>
          </a:p>
          <a:p>
            <a:r>
              <a:rPr lang="en-US" dirty="0"/>
              <a:t>This observation, combined with the cycle and cut properties form the basis of all of the greedy algorithms for MSTs.</a:t>
            </a:r>
          </a:p>
        </p:txBody>
      </p:sp>
      <p:sp>
        <p:nvSpPr>
          <p:cNvPr id="4" name="Footer Placeholder 3">
            <a:extLst>
              <a:ext uri="{FF2B5EF4-FFF2-40B4-BE49-F238E27FC236}">
                <a16:creationId xmlns:a16="http://schemas.microsoft.com/office/drawing/2014/main" id="{504C63AC-EC8B-4DD2-95B4-78E8F70236A5}"/>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1D3D6947-B626-4526-BA8F-76E3B73BEE91}"/>
              </a:ext>
            </a:extLst>
          </p:cNvPr>
          <p:cNvSpPr>
            <a:spLocks noGrp="1"/>
          </p:cNvSpPr>
          <p:nvPr>
            <p:ph type="sldNum" sz="quarter" idx="12"/>
          </p:nvPr>
        </p:nvSpPr>
        <p:spPr/>
        <p:txBody>
          <a:bodyPr/>
          <a:lstStyle/>
          <a:p>
            <a:fld id="{659665DE-58FC-41F4-AC58-2C90A5E00527}" type="slidenum">
              <a:rPr lang="en-US" smtClean="0"/>
              <a:t>25</a:t>
            </a:fld>
            <a:endParaRPr lang="en-US"/>
          </a:p>
        </p:txBody>
      </p:sp>
    </p:spTree>
    <p:extLst>
      <p:ext uri="{BB962C8B-B14F-4D97-AF65-F5344CB8AC3E}">
        <p14:creationId xmlns:p14="http://schemas.microsoft.com/office/powerpoint/2010/main" val="3380983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More MST application	</a:t>
            </a:r>
          </a:p>
        </p:txBody>
      </p:sp>
      <p:sp>
        <p:nvSpPr>
          <p:cNvPr id="3" name="Content Placeholder 2"/>
          <p:cNvSpPr>
            <a:spLocks noGrp="1"/>
          </p:cNvSpPr>
          <p:nvPr>
            <p:ph idx="1"/>
          </p:nvPr>
        </p:nvSpPr>
        <p:spPr>
          <a:xfrm>
            <a:off x="575240" y="1463857"/>
            <a:ext cx="11187258" cy="3356337"/>
          </a:xfrm>
        </p:spPr>
        <p:txBody>
          <a:bodyPr/>
          <a:lstStyle/>
          <a:p>
            <a:r>
              <a:rPr lang="en-US" dirty="0"/>
              <a:t>Let’s say you’re building a new building. </a:t>
            </a:r>
          </a:p>
          <a:p>
            <a:r>
              <a:rPr lang="en-US" dirty="0"/>
              <a:t>There are very important building donors coming to visit TOMORROW, </a:t>
            </a:r>
          </a:p>
          <a:p>
            <a:pPr lvl="1"/>
            <a:r>
              <a:rPr lang="en-US" dirty="0"/>
              <a:t>and the hallways are not finished. </a:t>
            </a:r>
          </a:p>
          <a:p>
            <a:r>
              <a:rPr lang="en-US" dirty="0"/>
              <a:t>You have n rooms you need to show them, connected by the unfinished hallways.</a:t>
            </a:r>
          </a:p>
          <a:p>
            <a:r>
              <a:rPr lang="en-US" dirty="0"/>
              <a:t>Thanks to your generous donors you have n-1 construction crews, so you can assign one to each of that many hallways. </a:t>
            </a:r>
          </a:p>
          <a:p>
            <a:pPr lvl="1"/>
            <a:r>
              <a:rPr lang="en-US" dirty="0"/>
              <a:t>Sadly the hallways are narrow and you can’t have multiple crews working on the same hallway. </a:t>
            </a:r>
          </a:p>
          <a:p>
            <a:r>
              <a:rPr lang="en-US" dirty="0"/>
              <a:t>Can you finish enough hallways in time to give them a tour?</a:t>
            </a:r>
          </a:p>
          <a:p>
            <a:endParaRPr lang="en-US" dirty="0"/>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26</a:t>
            </a:fld>
            <a:endParaRPr lang="en-US"/>
          </a:p>
        </p:txBody>
      </p:sp>
      <p:sp>
        <p:nvSpPr>
          <p:cNvPr id="6" name="Rectangle 5"/>
          <p:cNvSpPr/>
          <p:nvPr/>
        </p:nvSpPr>
        <p:spPr>
          <a:xfrm>
            <a:off x="568125" y="4795525"/>
            <a:ext cx="6111311" cy="1725502"/>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sz="2000" b="1" dirty="0"/>
              <a:t>Given</a:t>
            </a:r>
            <a:r>
              <a:rPr lang="en-US" sz="2000" dirty="0"/>
              <a:t>: an undirected, weighted graph G</a:t>
            </a:r>
          </a:p>
          <a:p>
            <a:r>
              <a:rPr lang="en-US" sz="2000" b="1" dirty="0"/>
              <a:t>Find</a:t>
            </a:r>
            <a:r>
              <a:rPr lang="en-US" sz="2000" dirty="0"/>
              <a:t>: A spanning tree such that the weight of the maximum edge is minimized.</a:t>
            </a:r>
          </a:p>
        </p:txBody>
      </p:sp>
      <p:sp>
        <p:nvSpPr>
          <p:cNvPr id="7" name="Rectangle 6"/>
          <p:cNvSpPr/>
          <p:nvPr/>
        </p:nvSpPr>
        <p:spPr>
          <a:xfrm>
            <a:off x="568125" y="4795526"/>
            <a:ext cx="6101786" cy="476250"/>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Minimum </a:t>
            </a:r>
            <a:r>
              <a:rPr lang="en-US" sz="2000" b="1" dirty="0">
                <a:solidFill>
                  <a:srgbClr val="B6A479"/>
                </a:solidFill>
              </a:rPr>
              <a:t>Bottleneck</a:t>
            </a:r>
            <a:r>
              <a:rPr lang="en-US" sz="2000" b="1" dirty="0"/>
              <a:t> Spanning Tree Problem</a:t>
            </a:r>
          </a:p>
        </p:txBody>
      </p:sp>
    </p:spTree>
    <p:extLst>
      <p:ext uri="{BB962C8B-B14F-4D97-AF65-F5344CB8AC3E}">
        <p14:creationId xmlns:p14="http://schemas.microsoft.com/office/powerpoint/2010/main" val="356888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MSTs and MBSTs</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a:xfrm>
            <a:off x="11549151" y="6521028"/>
            <a:ext cx="421923" cy="274320"/>
          </a:xfrm>
        </p:spPr>
        <p:txBody>
          <a:bodyPr/>
          <a:lstStyle/>
          <a:p>
            <a:fld id="{659665DE-58FC-41F4-AC58-2C90A5E00527}" type="slidenum">
              <a:rPr lang="en-US" smtClean="0"/>
              <a:t>27</a:t>
            </a:fld>
            <a:endParaRPr lang="en-US"/>
          </a:p>
        </p:txBody>
      </p:sp>
      <p:sp>
        <p:nvSpPr>
          <p:cNvPr id="6" name="Rectangle 5"/>
          <p:cNvSpPr/>
          <p:nvPr/>
        </p:nvSpPr>
        <p:spPr>
          <a:xfrm>
            <a:off x="5936971" y="1595120"/>
            <a:ext cx="6111311" cy="1725502"/>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sz="2000" b="1" dirty="0"/>
              <a:t>Given</a:t>
            </a:r>
            <a:r>
              <a:rPr lang="en-US" sz="2000" dirty="0"/>
              <a:t>: an undirected, weighted graph G</a:t>
            </a:r>
          </a:p>
          <a:p>
            <a:r>
              <a:rPr lang="en-US" sz="2000" b="1" dirty="0"/>
              <a:t>Find</a:t>
            </a:r>
            <a:r>
              <a:rPr lang="en-US" sz="2000" dirty="0"/>
              <a:t>: A spanning tree such that the weight of the maximum edge is minimized.</a:t>
            </a:r>
          </a:p>
        </p:txBody>
      </p:sp>
      <p:sp>
        <p:nvSpPr>
          <p:cNvPr id="7" name="Rectangle 6"/>
          <p:cNvSpPr/>
          <p:nvPr/>
        </p:nvSpPr>
        <p:spPr>
          <a:xfrm>
            <a:off x="5936971" y="1595121"/>
            <a:ext cx="6101786" cy="476250"/>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Minimum </a:t>
            </a:r>
            <a:r>
              <a:rPr lang="en-US" sz="2000" b="1" dirty="0">
                <a:solidFill>
                  <a:srgbClr val="B6A479"/>
                </a:solidFill>
              </a:rPr>
              <a:t>Bottleneck</a:t>
            </a:r>
            <a:r>
              <a:rPr lang="en-US" sz="2000" b="1" dirty="0"/>
              <a:t> Spanning Tree Problem</a:t>
            </a:r>
          </a:p>
        </p:txBody>
      </p:sp>
      <p:sp>
        <p:nvSpPr>
          <p:cNvPr id="8" name="Rectangle 7"/>
          <p:cNvSpPr/>
          <p:nvPr/>
        </p:nvSpPr>
        <p:spPr>
          <a:xfrm>
            <a:off x="189303" y="1568998"/>
            <a:ext cx="5628165" cy="1753060"/>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endParaRPr lang="en-US" sz="2000" b="1" dirty="0"/>
          </a:p>
          <a:p>
            <a:r>
              <a:rPr lang="en-US" sz="2000" b="1" dirty="0"/>
              <a:t>Given</a:t>
            </a:r>
            <a:r>
              <a:rPr lang="en-US" sz="2000" dirty="0"/>
              <a:t>: an undirected, weighted graph G</a:t>
            </a:r>
          </a:p>
          <a:p>
            <a:r>
              <a:rPr lang="en-US" sz="2000" b="1" dirty="0"/>
              <a:t>Find</a:t>
            </a:r>
            <a:r>
              <a:rPr lang="en-US" sz="2000" dirty="0"/>
              <a:t>: A minimum-weight set of edges such that you can get from any vertex of G to any other on only those edges.</a:t>
            </a:r>
          </a:p>
        </p:txBody>
      </p:sp>
      <p:sp>
        <p:nvSpPr>
          <p:cNvPr id="9" name="Rectangle 8"/>
          <p:cNvSpPr/>
          <p:nvPr/>
        </p:nvSpPr>
        <p:spPr>
          <a:xfrm>
            <a:off x="189303" y="1568999"/>
            <a:ext cx="5619393" cy="476250"/>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Minimum Spanning Tree Problem</a:t>
            </a:r>
          </a:p>
        </p:txBody>
      </p:sp>
      <p:sp>
        <p:nvSpPr>
          <p:cNvPr id="11" name="Oval 10">
            <a:extLst>
              <a:ext uri="{FF2B5EF4-FFF2-40B4-BE49-F238E27FC236}">
                <a16:creationId xmlns:a16="http://schemas.microsoft.com/office/drawing/2014/main" id="{565F4DFE-CB35-4168-ABF8-1D7A9BBFC0C4}"/>
              </a:ext>
            </a:extLst>
          </p:cNvPr>
          <p:cNvSpPr/>
          <p:nvPr/>
        </p:nvSpPr>
        <p:spPr>
          <a:xfrm>
            <a:off x="6680025" y="4306496"/>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3" name="Oval 12">
            <a:extLst>
              <a:ext uri="{FF2B5EF4-FFF2-40B4-BE49-F238E27FC236}">
                <a16:creationId xmlns:a16="http://schemas.microsoft.com/office/drawing/2014/main" id="{7F162FD8-3E78-456B-BB14-BDCE6FBA2ECF}"/>
              </a:ext>
            </a:extLst>
          </p:cNvPr>
          <p:cNvSpPr/>
          <p:nvPr/>
        </p:nvSpPr>
        <p:spPr>
          <a:xfrm>
            <a:off x="7983028" y="5211082"/>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5" name="Oval 14">
            <a:extLst>
              <a:ext uri="{FF2B5EF4-FFF2-40B4-BE49-F238E27FC236}">
                <a16:creationId xmlns:a16="http://schemas.microsoft.com/office/drawing/2014/main" id="{CE51C7C4-B55B-403F-87FE-AD499899A667}"/>
              </a:ext>
            </a:extLst>
          </p:cNvPr>
          <p:cNvSpPr/>
          <p:nvPr/>
        </p:nvSpPr>
        <p:spPr>
          <a:xfrm>
            <a:off x="10310256" y="3500482"/>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6" name="Oval 15">
            <a:extLst>
              <a:ext uri="{FF2B5EF4-FFF2-40B4-BE49-F238E27FC236}">
                <a16:creationId xmlns:a16="http://schemas.microsoft.com/office/drawing/2014/main" id="{19D7B0C3-CCAE-4D94-B9BB-71BEFB80BFD8}"/>
              </a:ext>
            </a:extLst>
          </p:cNvPr>
          <p:cNvSpPr/>
          <p:nvPr/>
        </p:nvSpPr>
        <p:spPr>
          <a:xfrm>
            <a:off x="8092517" y="4126157"/>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8" name="Straight Connector 17">
            <a:extLst>
              <a:ext uri="{FF2B5EF4-FFF2-40B4-BE49-F238E27FC236}">
                <a16:creationId xmlns:a16="http://schemas.microsoft.com/office/drawing/2014/main" id="{C728B529-FC04-4B2F-B0B9-AC5A773CAFE2}"/>
              </a:ext>
            </a:extLst>
          </p:cNvPr>
          <p:cNvCxnSpPr>
            <a:stCxn id="11" idx="5"/>
            <a:endCxn id="13" idx="2"/>
          </p:cNvCxnSpPr>
          <p:nvPr/>
        </p:nvCxnSpPr>
        <p:spPr>
          <a:xfrm>
            <a:off x="6923928" y="4545191"/>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FB3A08A-BD82-4A3E-B941-3C684B7E3A95}"/>
              </a:ext>
            </a:extLst>
          </p:cNvPr>
          <p:cNvCxnSpPr>
            <a:stCxn id="13" idx="0"/>
            <a:endCxn id="16" idx="4"/>
          </p:cNvCxnSpPr>
          <p:nvPr/>
        </p:nvCxnSpPr>
        <p:spPr>
          <a:xfrm flipV="1">
            <a:off x="8125903" y="4405806"/>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258C2D2-F112-4C50-B1DD-A30A0CB4F594}"/>
              </a:ext>
            </a:extLst>
          </p:cNvPr>
          <p:cNvCxnSpPr>
            <a:stCxn id="16" idx="2"/>
            <a:endCxn id="11" idx="6"/>
          </p:cNvCxnSpPr>
          <p:nvPr/>
        </p:nvCxnSpPr>
        <p:spPr>
          <a:xfrm flipH="1">
            <a:off x="6965775" y="4265982"/>
            <a:ext cx="1126742" cy="18033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663D041-1C25-44CE-ABEF-9E1DC32FEEF8}"/>
              </a:ext>
            </a:extLst>
          </p:cNvPr>
          <p:cNvCxnSpPr>
            <a:stCxn id="16" idx="7"/>
            <a:endCxn id="15" idx="2"/>
          </p:cNvCxnSpPr>
          <p:nvPr/>
        </p:nvCxnSpPr>
        <p:spPr>
          <a:xfrm flipV="1">
            <a:off x="8336420" y="3640307"/>
            <a:ext cx="1973836" cy="52680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38C915-248E-4E31-BBA5-E80A85791BBD}"/>
              </a:ext>
            </a:extLst>
          </p:cNvPr>
          <p:cNvCxnSpPr>
            <a:stCxn id="15" idx="3"/>
            <a:endCxn id="13" idx="7"/>
          </p:cNvCxnSpPr>
          <p:nvPr/>
        </p:nvCxnSpPr>
        <p:spPr>
          <a:xfrm flipH="1">
            <a:off x="8226931" y="3739177"/>
            <a:ext cx="2125172" cy="151285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5DA56DE-5E2D-40C2-96EA-0E3F1F0AD895}"/>
              </a:ext>
            </a:extLst>
          </p:cNvPr>
          <p:cNvSpPr txBox="1"/>
          <p:nvPr/>
        </p:nvSpPr>
        <p:spPr>
          <a:xfrm>
            <a:off x="7472726" y="4006961"/>
            <a:ext cx="317944" cy="369667"/>
          </a:xfrm>
          <a:prstGeom prst="rect">
            <a:avLst/>
          </a:prstGeom>
          <a:noFill/>
        </p:spPr>
        <p:txBody>
          <a:bodyPr wrap="square" rtlCol="0">
            <a:spAutoFit/>
          </a:bodyPr>
          <a:lstStyle/>
          <a:p>
            <a:r>
              <a:rPr lang="en-US" dirty="0"/>
              <a:t>3</a:t>
            </a:r>
          </a:p>
        </p:txBody>
      </p:sp>
      <p:sp>
        <p:nvSpPr>
          <p:cNvPr id="31" name="TextBox 30">
            <a:extLst>
              <a:ext uri="{FF2B5EF4-FFF2-40B4-BE49-F238E27FC236}">
                <a16:creationId xmlns:a16="http://schemas.microsoft.com/office/drawing/2014/main" id="{0A707E7C-DF04-463E-B6A7-EB4A670E1E98}"/>
              </a:ext>
            </a:extLst>
          </p:cNvPr>
          <p:cNvSpPr txBox="1"/>
          <p:nvPr/>
        </p:nvSpPr>
        <p:spPr>
          <a:xfrm>
            <a:off x="7225617" y="4948049"/>
            <a:ext cx="317944" cy="369667"/>
          </a:xfrm>
          <a:prstGeom prst="rect">
            <a:avLst/>
          </a:prstGeom>
          <a:noFill/>
        </p:spPr>
        <p:txBody>
          <a:bodyPr wrap="square" rtlCol="0">
            <a:spAutoFit/>
          </a:bodyPr>
          <a:lstStyle/>
          <a:p>
            <a:r>
              <a:rPr lang="en-US" dirty="0"/>
              <a:t>4</a:t>
            </a:r>
          </a:p>
        </p:txBody>
      </p:sp>
      <p:sp>
        <p:nvSpPr>
          <p:cNvPr id="32" name="TextBox 31">
            <a:extLst>
              <a:ext uri="{FF2B5EF4-FFF2-40B4-BE49-F238E27FC236}">
                <a16:creationId xmlns:a16="http://schemas.microsoft.com/office/drawing/2014/main" id="{75FB6B22-2D22-4B90-9732-B7F8232E0785}"/>
              </a:ext>
            </a:extLst>
          </p:cNvPr>
          <p:cNvSpPr txBox="1"/>
          <p:nvPr/>
        </p:nvSpPr>
        <p:spPr>
          <a:xfrm>
            <a:off x="7912187" y="4549596"/>
            <a:ext cx="317944" cy="369667"/>
          </a:xfrm>
          <a:prstGeom prst="rect">
            <a:avLst/>
          </a:prstGeom>
          <a:noFill/>
        </p:spPr>
        <p:txBody>
          <a:bodyPr wrap="square" rtlCol="0">
            <a:spAutoFit/>
          </a:bodyPr>
          <a:lstStyle/>
          <a:p>
            <a:r>
              <a:rPr lang="en-US" dirty="0"/>
              <a:t>1</a:t>
            </a:r>
          </a:p>
        </p:txBody>
      </p:sp>
      <p:sp>
        <p:nvSpPr>
          <p:cNvPr id="35" name="TextBox 34">
            <a:extLst>
              <a:ext uri="{FF2B5EF4-FFF2-40B4-BE49-F238E27FC236}">
                <a16:creationId xmlns:a16="http://schemas.microsoft.com/office/drawing/2014/main" id="{4D7B4D0B-A855-49E8-8ED0-B56BAA6B8B9E}"/>
              </a:ext>
            </a:extLst>
          </p:cNvPr>
          <p:cNvSpPr txBox="1"/>
          <p:nvPr/>
        </p:nvSpPr>
        <p:spPr>
          <a:xfrm>
            <a:off x="8715374" y="3640306"/>
            <a:ext cx="405270" cy="369332"/>
          </a:xfrm>
          <a:prstGeom prst="rect">
            <a:avLst/>
          </a:prstGeom>
          <a:noFill/>
        </p:spPr>
        <p:txBody>
          <a:bodyPr wrap="square" rtlCol="0">
            <a:spAutoFit/>
          </a:bodyPr>
          <a:lstStyle/>
          <a:p>
            <a:r>
              <a:rPr lang="en-US" dirty="0"/>
              <a:t>2</a:t>
            </a:r>
          </a:p>
        </p:txBody>
      </p:sp>
      <p:sp>
        <p:nvSpPr>
          <p:cNvPr id="38" name="TextBox 37">
            <a:extLst>
              <a:ext uri="{FF2B5EF4-FFF2-40B4-BE49-F238E27FC236}">
                <a16:creationId xmlns:a16="http://schemas.microsoft.com/office/drawing/2014/main" id="{0620E453-FC64-407E-8807-4257C8DEA957}"/>
              </a:ext>
            </a:extLst>
          </p:cNvPr>
          <p:cNvSpPr txBox="1"/>
          <p:nvPr/>
        </p:nvSpPr>
        <p:spPr>
          <a:xfrm>
            <a:off x="9040051" y="4720357"/>
            <a:ext cx="405270" cy="369332"/>
          </a:xfrm>
          <a:prstGeom prst="rect">
            <a:avLst/>
          </a:prstGeom>
          <a:noFill/>
        </p:spPr>
        <p:txBody>
          <a:bodyPr wrap="square" rtlCol="0">
            <a:spAutoFit/>
          </a:bodyPr>
          <a:lstStyle/>
          <a:p>
            <a:r>
              <a:rPr lang="en-US" dirty="0"/>
              <a:t>2</a:t>
            </a:r>
          </a:p>
        </p:txBody>
      </p:sp>
      <p:sp>
        <p:nvSpPr>
          <p:cNvPr id="39" name="Oval 38">
            <a:extLst>
              <a:ext uri="{FF2B5EF4-FFF2-40B4-BE49-F238E27FC236}">
                <a16:creationId xmlns:a16="http://schemas.microsoft.com/office/drawing/2014/main" id="{05FDFB87-E379-4549-860F-59FEC342D4D3}"/>
              </a:ext>
            </a:extLst>
          </p:cNvPr>
          <p:cNvSpPr/>
          <p:nvPr/>
        </p:nvSpPr>
        <p:spPr>
          <a:xfrm>
            <a:off x="1239998" y="4419141"/>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40" name="Oval 39">
            <a:extLst>
              <a:ext uri="{FF2B5EF4-FFF2-40B4-BE49-F238E27FC236}">
                <a16:creationId xmlns:a16="http://schemas.microsoft.com/office/drawing/2014/main" id="{E17ED70F-F911-4750-A3A6-4AAC566AF79A}"/>
              </a:ext>
            </a:extLst>
          </p:cNvPr>
          <p:cNvSpPr/>
          <p:nvPr/>
        </p:nvSpPr>
        <p:spPr>
          <a:xfrm>
            <a:off x="2543001" y="5323727"/>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41" name="Oval 40">
            <a:extLst>
              <a:ext uri="{FF2B5EF4-FFF2-40B4-BE49-F238E27FC236}">
                <a16:creationId xmlns:a16="http://schemas.microsoft.com/office/drawing/2014/main" id="{52A1DEAD-67CD-4442-AFEC-0638B2D6E8AD}"/>
              </a:ext>
            </a:extLst>
          </p:cNvPr>
          <p:cNvSpPr/>
          <p:nvPr/>
        </p:nvSpPr>
        <p:spPr>
          <a:xfrm>
            <a:off x="4870229" y="3613127"/>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42" name="Oval 41">
            <a:extLst>
              <a:ext uri="{FF2B5EF4-FFF2-40B4-BE49-F238E27FC236}">
                <a16:creationId xmlns:a16="http://schemas.microsoft.com/office/drawing/2014/main" id="{3DC06732-4E11-4049-B5D1-5E12FA7086B9}"/>
              </a:ext>
            </a:extLst>
          </p:cNvPr>
          <p:cNvSpPr/>
          <p:nvPr/>
        </p:nvSpPr>
        <p:spPr>
          <a:xfrm>
            <a:off x="2652490" y="4238802"/>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43" name="Straight Connector 42">
            <a:extLst>
              <a:ext uri="{FF2B5EF4-FFF2-40B4-BE49-F238E27FC236}">
                <a16:creationId xmlns:a16="http://schemas.microsoft.com/office/drawing/2014/main" id="{427993AB-E3B1-4D8A-B135-AA7E9D71A04F}"/>
              </a:ext>
            </a:extLst>
          </p:cNvPr>
          <p:cNvCxnSpPr>
            <a:stCxn id="39" idx="5"/>
            <a:endCxn id="40" idx="2"/>
          </p:cNvCxnSpPr>
          <p:nvPr/>
        </p:nvCxnSpPr>
        <p:spPr>
          <a:xfrm>
            <a:off x="1483901" y="4657836"/>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C02104-A117-467E-8456-0DEA2EC9D534}"/>
              </a:ext>
            </a:extLst>
          </p:cNvPr>
          <p:cNvCxnSpPr>
            <a:stCxn id="40" idx="0"/>
            <a:endCxn id="42" idx="4"/>
          </p:cNvCxnSpPr>
          <p:nvPr/>
        </p:nvCxnSpPr>
        <p:spPr>
          <a:xfrm flipV="1">
            <a:off x="2685876" y="4518451"/>
            <a:ext cx="109489" cy="80527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3BBAE23-660E-451C-BE31-E955F6F85FC4}"/>
              </a:ext>
            </a:extLst>
          </p:cNvPr>
          <p:cNvCxnSpPr>
            <a:stCxn id="42" idx="2"/>
            <a:endCxn id="39" idx="6"/>
          </p:cNvCxnSpPr>
          <p:nvPr/>
        </p:nvCxnSpPr>
        <p:spPr>
          <a:xfrm flipH="1">
            <a:off x="1525748" y="4378627"/>
            <a:ext cx="1126742" cy="18033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39F94FD-9FE2-451B-AB68-6D63052F9BB2}"/>
              </a:ext>
            </a:extLst>
          </p:cNvPr>
          <p:cNvCxnSpPr>
            <a:stCxn id="42" idx="7"/>
            <a:endCxn id="41" idx="2"/>
          </p:cNvCxnSpPr>
          <p:nvPr/>
        </p:nvCxnSpPr>
        <p:spPr>
          <a:xfrm flipV="1">
            <a:off x="2896393" y="3752952"/>
            <a:ext cx="1973836" cy="52680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6E76A67-609B-46F5-AACB-B41DB47EACFF}"/>
              </a:ext>
            </a:extLst>
          </p:cNvPr>
          <p:cNvCxnSpPr>
            <a:stCxn id="41" idx="3"/>
            <a:endCxn id="40" idx="7"/>
          </p:cNvCxnSpPr>
          <p:nvPr/>
        </p:nvCxnSpPr>
        <p:spPr>
          <a:xfrm flipH="1">
            <a:off x="2786904" y="3851822"/>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1EE28E0-CB58-49E7-A625-417A0722D27D}"/>
              </a:ext>
            </a:extLst>
          </p:cNvPr>
          <p:cNvSpPr txBox="1"/>
          <p:nvPr/>
        </p:nvSpPr>
        <p:spPr>
          <a:xfrm>
            <a:off x="2032699" y="4119606"/>
            <a:ext cx="317944" cy="369667"/>
          </a:xfrm>
          <a:prstGeom prst="rect">
            <a:avLst/>
          </a:prstGeom>
          <a:noFill/>
        </p:spPr>
        <p:txBody>
          <a:bodyPr wrap="square" rtlCol="0">
            <a:spAutoFit/>
          </a:bodyPr>
          <a:lstStyle/>
          <a:p>
            <a:r>
              <a:rPr lang="en-US" dirty="0"/>
              <a:t>3</a:t>
            </a:r>
          </a:p>
        </p:txBody>
      </p:sp>
      <p:sp>
        <p:nvSpPr>
          <p:cNvPr id="49" name="TextBox 48">
            <a:extLst>
              <a:ext uri="{FF2B5EF4-FFF2-40B4-BE49-F238E27FC236}">
                <a16:creationId xmlns:a16="http://schemas.microsoft.com/office/drawing/2014/main" id="{1E58EF84-DDF2-4980-8B45-7E5BE08DF008}"/>
              </a:ext>
            </a:extLst>
          </p:cNvPr>
          <p:cNvSpPr txBox="1"/>
          <p:nvPr/>
        </p:nvSpPr>
        <p:spPr>
          <a:xfrm>
            <a:off x="1785590" y="5060694"/>
            <a:ext cx="317944" cy="369667"/>
          </a:xfrm>
          <a:prstGeom prst="rect">
            <a:avLst/>
          </a:prstGeom>
          <a:noFill/>
        </p:spPr>
        <p:txBody>
          <a:bodyPr wrap="square" rtlCol="0">
            <a:spAutoFit/>
          </a:bodyPr>
          <a:lstStyle/>
          <a:p>
            <a:r>
              <a:rPr lang="en-US" dirty="0"/>
              <a:t>4</a:t>
            </a:r>
          </a:p>
        </p:txBody>
      </p:sp>
      <p:sp>
        <p:nvSpPr>
          <p:cNvPr id="50" name="TextBox 49">
            <a:extLst>
              <a:ext uri="{FF2B5EF4-FFF2-40B4-BE49-F238E27FC236}">
                <a16:creationId xmlns:a16="http://schemas.microsoft.com/office/drawing/2014/main" id="{354C71E2-064E-4CD7-BBAE-542539779143}"/>
              </a:ext>
            </a:extLst>
          </p:cNvPr>
          <p:cNvSpPr txBox="1"/>
          <p:nvPr/>
        </p:nvSpPr>
        <p:spPr>
          <a:xfrm>
            <a:off x="2472160" y="4662241"/>
            <a:ext cx="317944" cy="369667"/>
          </a:xfrm>
          <a:prstGeom prst="rect">
            <a:avLst/>
          </a:prstGeom>
          <a:noFill/>
        </p:spPr>
        <p:txBody>
          <a:bodyPr wrap="square" rtlCol="0">
            <a:spAutoFit/>
          </a:bodyPr>
          <a:lstStyle/>
          <a:p>
            <a:r>
              <a:rPr lang="en-US" dirty="0"/>
              <a:t>1</a:t>
            </a:r>
          </a:p>
        </p:txBody>
      </p:sp>
      <p:sp>
        <p:nvSpPr>
          <p:cNvPr id="51" name="TextBox 50">
            <a:extLst>
              <a:ext uri="{FF2B5EF4-FFF2-40B4-BE49-F238E27FC236}">
                <a16:creationId xmlns:a16="http://schemas.microsoft.com/office/drawing/2014/main" id="{9BC05C61-FC14-4503-909F-21C53036DDEA}"/>
              </a:ext>
            </a:extLst>
          </p:cNvPr>
          <p:cNvSpPr txBox="1"/>
          <p:nvPr/>
        </p:nvSpPr>
        <p:spPr>
          <a:xfrm>
            <a:off x="3275347" y="3752951"/>
            <a:ext cx="405270" cy="369332"/>
          </a:xfrm>
          <a:prstGeom prst="rect">
            <a:avLst/>
          </a:prstGeom>
          <a:noFill/>
        </p:spPr>
        <p:txBody>
          <a:bodyPr wrap="square" rtlCol="0">
            <a:spAutoFit/>
          </a:bodyPr>
          <a:lstStyle/>
          <a:p>
            <a:r>
              <a:rPr lang="en-US" dirty="0"/>
              <a:t>2</a:t>
            </a:r>
          </a:p>
        </p:txBody>
      </p:sp>
      <p:sp>
        <p:nvSpPr>
          <p:cNvPr id="52" name="TextBox 51">
            <a:extLst>
              <a:ext uri="{FF2B5EF4-FFF2-40B4-BE49-F238E27FC236}">
                <a16:creationId xmlns:a16="http://schemas.microsoft.com/office/drawing/2014/main" id="{A88378FC-3AAF-45EC-8715-95C96991617A}"/>
              </a:ext>
            </a:extLst>
          </p:cNvPr>
          <p:cNvSpPr txBox="1"/>
          <p:nvPr/>
        </p:nvSpPr>
        <p:spPr>
          <a:xfrm>
            <a:off x="3600024" y="4833002"/>
            <a:ext cx="405270" cy="369332"/>
          </a:xfrm>
          <a:prstGeom prst="rect">
            <a:avLst/>
          </a:prstGeom>
          <a:noFill/>
        </p:spPr>
        <p:txBody>
          <a:bodyPr wrap="square" rtlCol="0">
            <a:spAutoFit/>
          </a:bodyPr>
          <a:lstStyle/>
          <a:p>
            <a:r>
              <a:rPr lang="en-US" dirty="0"/>
              <a:t>2</a:t>
            </a:r>
          </a:p>
        </p:txBody>
      </p:sp>
      <p:sp>
        <p:nvSpPr>
          <p:cNvPr id="3" name="TextBox 2">
            <a:extLst>
              <a:ext uri="{FF2B5EF4-FFF2-40B4-BE49-F238E27FC236}">
                <a16:creationId xmlns:a16="http://schemas.microsoft.com/office/drawing/2014/main" id="{C01AAB61-4DA1-49CD-A69D-4BC0CC02066B}"/>
              </a:ext>
            </a:extLst>
          </p:cNvPr>
          <p:cNvSpPr txBox="1"/>
          <p:nvPr/>
        </p:nvSpPr>
        <p:spPr>
          <a:xfrm>
            <a:off x="189303" y="5603376"/>
            <a:ext cx="9256018" cy="769441"/>
          </a:xfrm>
          <a:prstGeom prst="rect">
            <a:avLst/>
          </a:prstGeom>
          <a:noFill/>
        </p:spPr>
        <p:txBody>
          <a:bodyPr wrap="square" rtlCol="0">
            <a:spAutoFit/>
          </a:bodyPr>
          <a:lstStyle/>
          <a:p>
            <a:r>
              <a:rPr lang="en-US" sz="2200" dirty="0"/>
              <a:t>Graph on the right is a minimum bottleneck spanning tree, but not a minimum spanning tree.</a:t>
            </a:r>
          </a:p>
        </p:txBody>
      </p:sp>
    </p:spTree>
    <p:extLst>
      <p:ext uri="{BB962C8B-B14F-4D97-AF65-F5344CB8AC3E}">
        <p14:creationId xmlns:p14="http://schemas.microsoft.com/office/powerpoint/2010/main" val="1525363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MBSTs</a:t>
            </a:r>
          </a:p>
        </p:txBody>
      </p:sp>
      <p:sp>
        <p:nvSpPr>
          <p:cNvPr id="3" name="Content Placeholder 2"/>
          <p:cNvSpPr>
            <a:spLocks noGrp="1"/>
          </p:cNvSpPr>
          <p:nvPr>
            <p:ph idx="1"/>
          </p:nvPr>
        </p:nvSpPr>
        <p:spPr>
          <a:xfrm>
            <a:off x="575240" y="1166191"/>
            <a:ext cx="11187258" cy="5143170"/>
          </a:xfrm>
        </p:spPr>
        <p:txBody>
          <a:bodyPr/>
          <a:lstStyle/>
          <a:p>
            <a:r>
              <a:rPr lang="en-US" dirty="0"/>
              <a:t>Algorithm Idea: want to use smallest edges. Just start with the smallest edge and add it if it connects previously unrelated things (and don’t if it makes a cycle).</a:t>
            </a:r>
          </a:p>
          <a:p>
            <a:r>
              <a:rPr lang="en-US" dirty="0"/>
              <a:t>Hey wait…that’s Kruskal’s Algorithm!</a:t>
            </a:r>
          </a:p>
          <a:p>
            <a:endParaRPr lang="en-US" dirty="0"/>
          </a:p>
          <a:p>
            <a:r>
              <a:rPr lang="en-US" dirty="0"/>
              <a:t>Every MST is an MBST (because Kruskal’s can find any MST when looking for MBSTs)</a:t>
            </a:r>
          </a:p>
          <a:p>
            <a:r>
              <a:rPr lang="en-US" dirty="0"/>
              <a:t>but not vice versa (see the example on the last slide). </a:t>
            </a:r>
          </a:p>
          <a:p>
            <a:endParaRPr lang="en-US" dirty="0"/>
          </a:p>
          <a:p>
            <a:r>
              <a:rPr lang="en-US" dirty="0"/>
              <a:t>If you need an MBST, any MST algorithm will work.</a:t>
            </a:r>
          </a:p>
          <a:p>
            <a:r>
              <a:rPr lang="en-US" dirty="0"/>
              <a:t>There are also some specially designed MBST algorithms that are </a:t>
            </a:r>
            <a:r>
              <a:rPr lang="en-US" i="1" dirty="0"/>
              <a:t>faster </a:t>
            </a:r>
            <a:r>
              <a:rPr lang="en-US" dirty="0"/>
              <a:t>(see Wikipedia)</a:t>
            </a:r>
          </a:p>
          <a:p>
            <a:r>
              <a:rPr lang="en-US" dirty="0"/>
              <a:t>Takeaway: When you’re modeling a problem, be careful to really understand what you’re looking for. There may be a better algorithm out there.</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28</a:t>
            </a:fld>
            <a:endParaRPr lang="en-US"/>
          </a:p>
        </p:txBody>
      </p:sp>
    </p:spTree>
    <p:extLst>
      <p:ext uri="{BB962C8B-B14F-4D97-AF65-F5344CB8AC3E}">
        <p14:creationId xmlns:p14="http://schemas.microsoft.com/office/powerpoint/2010/main" val="394988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1DB8-5552-4C87-B2AF-8610407EE41C}"/>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DEC82E2B-E0DF-4534-9629-98743C3C998F}"/>
              </a:ext>
            </a:extLst>
          </p:cNvPr>
          <p:cNvSpPr>
            <a:spLocks noGrp="1"/>
          </p:cNvSpPr>
          <p:nvPr>
            <p:ph idx="1"/>
          </p:nvPr>
        </p:nvSpPr>
        <p:spPr/>
        <p:txBody>
          <a:bodyPr/>
          <a:lstStyle/>
          <a:p>
            <a:br>
              <a:rPr lang="en-US" dirty="0"/>
            </a:br>
            <a:r>
              <a:rPr lang="en-US" dirty="0"/>
              <a:t>Last Time: Topological Sorting and Strongly Connected Components</a:t>
            </a:r>
          </a:p>
          <a:p>
            <a:r>
              <a:rPr lang="en-US" dirty="0"/>
              <a:t>Today: One more graph algorithm. Something completely different: Minimum Spanning Trees</a:t>
            </a:r>
          </a:p>
          <a:p>
            <a:endParaRPr lang="en-US" dirty="0"/>
          </a:p>
        </p:txBody>
      </p:sp>
      <p:sp>
        <p:nvSpPr>
          <p:cNvPr id="4" name="Footer Placeholder 3">
            <a:extLst>
              <a:ext uri="{FF2B5EF4-FFF2-40B4-BE49-F238E27FC236}">
                <a16:creationId xmlns:a16="http://schemas.microsoft.com/office/drawing/2014/main" id="{B9291779-F452-4A56-BCAA-2DC440E0851E}"/>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ED5A6379-C901-4C06-B398-EB54981E3A84}"/>
              </a:ext>
            </a:extLst>
          </p:cNvPr>
          <p:cNvSpPr>
            <a:spLocks noGrp="1"/>
          </p:cNvSpPr>
          <p:nvPr>
            <p:ph type="sldNum" sz="quarter" idx="12"/>
          </p:nvPr>
        </p:nvSpPr>
        <p:spPr/>
        <p:txBody>
          <a:bodyPr/>
          <a:lstStyle/>
          <a:p>
            <a:fld id="{659665DE-58FC-41F4-AC58-2C90A5E00527}" type="slidenum">
              <a:rPr lang="en-US" smtClean="0"/>
              <a:t>3</a:t>
            </a:fld>
            <a:endParaRPr lang="en-US"/>
          </a:p>
        </p:txBody>
      </p:sp>
    </p:spTree>
    <p:extLst>
      <p:ext uri="{BB962C8B-B14F-4D97-AF65-F5344CB8AC3E}">
        <p14:creationId xmlns:p14="http://schemas.microsoft.com/office/powerpoint/2010/main" val="41166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Spanning Trees</a:t>
            </a:r>
          </a:p>
        </p:txBody>
      </p:sp>
      <p:sp>
        <p:nvSpPr>
          <p:cNvPr id="3" name="Content Placeholder 2"/>
          <p:cNvSpPr>
            <a:spLocks noGrp="1"/>
          </p:cNvSpPr>
          <p:nvPr>
            <p:ph idx="1"/>
          </p:nvPr>
        </p:nvSpPr>
        <p:spPr>
          <a:xfrm>
            <a:off x="575240" y="1463857"/>
            <a:ext cx="11187258" cy="730703"/>
          </a:xfrm>
        </p:spPr>
        <p:txBody>
          <a:bodyPr/>
          <a:lstStyle/>
          <a:p>
            <a:r>
              <a:rPr lang="en-US" dirty="0"/>
              <a:t>It’s the 1920’s. Your friend at the electric company needs to choose where to build wires to connect all these cities to the plant. </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4</a:t>
            </a:fld>
            <a:endParaRPr lang="en-US"/>
          </a:p>
        </p:txBody>
      </p:sp>
      <p:sp>
        <p:nvSpPr>
          <p:cNvPr id="6" name="Oval 5"/>
          <p:cNvSpPr/>
          <p:nvPr/>
        </p:nvSpPr>
        <p:spPr>
          <a:xfrm>
            <a:off x="3208719" y="394364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7" name="Oval 6"/>
          <p:cNvSpPr/>
          <p:nvPr/>
        </p:nvSpPr>
        <p:spPr>
          <a:xfrm>
            <a:off x="4906961" y="22848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8" name="Oval 7"/>
          <p:cNvSpPr/>
          <p:nvPr/>
        </p:nvSpPr>
        <p:spPr>
          <a:xfrm>
            <a:off x="4511722" y="48482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p:cNvSpPr/>
          <p:nvPr/>
        </p:nvSpPr>
        <p:spPr>
          <a:xfrm>
            <a:off x="6696075" y="4833371"/>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Oval 9"/>
          <p:cNvSpPr/>
          <p:nvPr/>
        </p:nvSpPr>
        <p:spPr>
          <a:xfrm>
            <a:off x="6838950" y="31376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1" name="Oval 10"/>
          <p:cNvSpPr/>
          <p:nvPr/>
        </p:nvSpPr>
        <p:spPr>
          <a:xfrm>
            <a:off x="4621211" y="376331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0" name="Straight Connector 19"/>
          <p:cNvCxnSpPr>
            <a:stCxn id="7" idx="2"/>
            <a:endCxn id="6" idx="7"/>
          </p:cNvCxnSpPr>
          <p:nvPr/>
        </p:nvCxnSpPr>
        <p:spPr>
          <a:xfrm flipH="1">
            <a:off x="3452622" y="2424723"/>
            <a:ext cx="1454339" cy="1559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8" idx="2"/>
          </p:cNvCxnSpPr>
          <p:nvPr/>
        </p:nvCxnSpPr>
        <p:spPr>
          <a:xfrm>
            <a:off x="3452622" y="4182344"/>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0"/>
            <a:endCxn id="11" idx="4"/>
          </p:cNvCxnSpPr>
          <p:nvPr/>
        </p:nvCxnSpPr>
        <p:spPr>
          <a:xfrm flipV="1">
            <a:off x="4654597" y="4042959"/>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a:endCxn id="6" idx="6"/>
          </p:cNvCxnSpPr>
          <p:nvPr/>
        </p:nvCxnSpPr>
        <p:spPr>
          <a:xfrm flipH="1">
            <a:off x="3494469" y="3903135"/>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 idx="7"/>
            <a:endCxn id="10" idx="2"/>
          </p:cNvCxnSpPr>
          <p:nvPr/>
        </p:nvCxnSpPr>
        <p:spPr>
          <a:xfrm flipV="1">
            <a:off x="4865114" y="3277460"/>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4"/>
            <a:endCxn id="9" idx="0"/>
          </p:cNvCxnSpPr>
          <p:nvPr/>
        </p:nvCxnSpPr>
        <p:spPr>
          <a:xfrm flipH="1">
            <a:off x="6890436" y="3417284"/>
            <a:ext cx="91389" cy="14160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9" idx="3"/>
            <a:endCxn id="8" idx="6"/>
          </p:cNvCxnSpPr>
          <p:nvPr/>
        </p:nvCxnSpPr>
        <p:spPr>
          <a:xfrm flipH="1" flipV="1">
            <a:off x="4797472" y="4988060"/>
            <a:ext cx="1955530" cy="17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9" idx="1"/>
            <a:endCxn id="7" idx="6"/>
          </p:cNvCxnSpPr>
          <p:nvPr/>
        </p:nvCxnSpPr>
        <p:spPr>
          <a:xfrm flipH="1" flipV="1">
            <a:off x="5192711" y="2424723"/>
            <a:ext cx="1560291" cy="2464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0" idx="3"/>
            <a:endCxn id="8" idx="7"/>
          </p:cNvCxnSpPr>
          <p:nvPr/>
        </p:nvCxnSpPr>
        <p:spPr>
          <a:xfrm flipH="1">
            <a:off x="4755625" y="3376330"/>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1" idx="5"/>
            <a:endCxn id="9" idx="2"/>
          </p:cNvCxnSpPr>
          <p:nvPr/>
        </p:nvCxnSpPr>
        <p:spPr>
          <a:xfrm>
            <a:off x="4865114" y="4002005"/>
            <a:ext cx="1830961" cy="1021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39896" y="2907792"/>
            <a:ext cx="317944" cy="369667"/>
          </a:xfrm>
          <a:prstGeom prst="rect">
            <a:avLst/>
          </a:prstGeom>
          <a:noFill/>
        </p:spPr>
        <p:txBody>
          <a:bodyPr wrap="square" rtlCol="0">
            <a:spAutoFit/>
          </a:bodyPr>
          <a:lstStyle/>
          <a:p>
            <a:r>
              <a:rPr lang="en-US" dirty="0"/>
              <a:t>3</a:t>
            </a:r>
          </a:p>
        </p:txBody>
      </p:sp>
      <p:sp>
        <p:nvSpPr>
          <p:cNvPr id="55" name="TextBox 54"/>
          <p:cNvSpPr txBox="1"/>
          <p:nvPr/>
        </p:nvSpPr>
        <p:spPr>
          <a:xfrm>
            <a:off x="5486272" y="2650885"/>
            <a:ext cx="317944" cy="369667"/>
          </a:xfrm>
          <a:prstGeom prst="rect">
            <a:avLst/>
          </a:prstGeom>
          <a:noFill/>
        </p:spPr>
        <p:txBody>
          <a:bodyPr wrap="square" rtlCol="0">
            <a:spAutoFit/>
          </a:bodyPr>
          <a:lstStyle/>
          <a:p>
            <a:r>
              <a:rPr lang="en-US" dirty="0"/>
              <a:t>6</a:t>
            </a:r>
          </a:p>
        </p:txBody>
      </p:sp>
      <p:sp>
        <p:nvSpPr>
          <p:cNvPr id="56" name="TextBox 55"/>
          <p:cNvSpPr txBox="1"/>
          <p:nvPr/>
        </p:nvSpPr>
        <p:spPr>
          <a:xfrm>
            <a:off x="5103048" y="3314400"/>
            <a:ext cx="317944" cy="369667"/>
          </a:xfrm>
          <a:prstGeom prst="rect">
            <a:avLst/>
          </a:prstGeom>
          <a:noFill/>
        </p:spPr>
        <p:txBody>
          <a:bodyPr wrap="square" rtlCol="0">
            <a:spAutoFit/>
          </a:bodyPr>
          <a:lstStyle/>
          <a:p>
            <a:r>
              <a:rPr lang="en-US" dirty="0"/>
              <a:t>2</a:t>
            </a:r>
          </a:p>
        </p:txBody>
      </p:sp>
      <p:sp>
        <p:nvSpPr>
          <p:cNvPr id="57" name="TextBox 56"/>
          <p:cNvSpPr txBox="1"/>
          <p:nvPr/>
        </p:nvSpPr>
        <p:spPr>
          <a:xfrm>
            <a:off x="4001420" y="3644114"/>
            <a:ext cx="317944" cy="369667"/>
          </a:xfrm>
          <a:prstGeom prst="rect">
            <a:avLst/>
          </a:prstGeom>
          <a:noFill/>
        </p:spPr>
        <p:txBody>
          <a:bodyPr wrap="square" rtlCol="0">
            <a:spAutoFit/>
          </a:bodyPr>
          <a:lstStyle/>
          <a:p>
            <a:r>
              <a:rPr lang="en-US" dirty="0"/>
              <a:t>1</a:t>
            </a:r>
          </a:p>
        </p:txBody>
      </p:sp>
      <p:sp>
        <p:nvSpPr>
          <p:cNvPr id="58" name="TextBox 57"/>
          <p:cNvSpPr txBox="1"/>
          <p:nvPr/>
        </p:nvSpPr>
        <p:spPr>
          <a:xfrm>
            <a:off x="3754311" y="4585202"/>
            <a:ext cx="317944" cy="369667"/>
          </a:xfrm>
          <a:prstGeom prst="rect">
            <a:avLst/>
          </a:prstGeom>
          <a:noFill/>
        </p:spPr>
        <p:txBody>
          <a:bodyPr wrap="square" rtlCol="0">
            <a:spAutoFit/>
          </a:bodyPr>
          <a:lstStyle/>
          <a:p>
            <a:r>
              <a:rPr lang="en-US" dirty="0"/>
              <a:t>4</a:t>
            </a:r>
          </a:p>
        </p:txBody>
      </p:sp>
      <p:sp>
        <p:nvSpPr>
          <p:cNvPr id="59" name="TextBox 58"/>
          <p:cNvSpPr txBox="1"/>
          <p:nvPr/>
        </p:nvSpPr>
        <p:spPr>
          <a:xfrm>
            <a:off x="4440881" y="4186749"/>
            <a:ext cx="317944" cy="369667"/>
          </a:xfrm>
          <a:prstGeom prst="rect">
            <a:avLst/>
          </a:prstGeom>
          <a:noFill/>
        </p:spPr>
        <p:txBody>
          <a:bodyPr wrap="square" rtlCol="0">
            <a:spAutoFit/>
          </a:bodyPr>
          <a:lstStyle/>
          <a:p>
            <a:r>
              <a:rPr lang="en-US" dirty="0"/>
              <a:t>5</a:t>
            </a:r>
          </a:p>
        </p:txBody>
      </p:sp>
      <p:sp>
        <p:nvSpPr>
          <p:cNvPr id="60" name="TextBox 59"/>
          <p:cNvSpPr txBox="1"/>
          <p:nvPr/>
        </p:nvSpPr>
        <p:spPr>
          <a:xfrm>
            <a:off x="5486272" y="5030063"/>
            <a:ext cx="317944" cy="369667"/>
          </a:xfrm>
          <a:prstGeom prst="rect">
            <a:avLst/>
          </a:prstGeom>
          <a:noFill/>
        </p:spPr>
        <p:txBody>
          <a:bodyPr wrap="square" rtlCol="0">
            <a:spAutoFit/>
          </a:bodyPr>
          <a:lstStyle/>
          <a:p>
            <a:r>
              <a:rPr lang="en-US" dirty="0"/>
              <a:t>8</a:t>
            </a:r>
          </a:p>
        </p:txBody>
      </p:sp>
      <p:sp>
        <p:nvSpPr>
          <p:cNvPr id="61" name="TextBox 60"/>
          <p:cNvSpPr txBox="1"/>
          <p:nvPr/>
        </p:nvSpPr>
        <p:spPr>
          <a:xfrm>
            <a:off x="7020482" y="4002005"/>
            <a:ext cx="317944" cy="369667"/>
          </a:xfrm>
          <a:prstGeom prst="rect">
            <a:avLst/>
          </a:prstGeom>
          <a:noFill/>
        </p:spPr>
        <p:txBody>
          <a:bodyPr wrap="square" rtlCol="0">
            <a:spAutoFit/>
          </a:bodyPr>
          <a:lstStyle/>
          <a:p>
            <a:r>
              <a:rPr lang="en-US" dirty="0"/>
              <a:t>9</a:t>
            </a:r>
          </a:p>
        </p:txBody>
      </p:sp>
      <p:sp>
        <p:nvSpPr>
          <p:cNvPr id="62" name="TextBox 61"/>
          <p:cNvSpPr txBox="1"/>
          <p:nvPr/>
        </p:nvSpPr>
        <p:spPr>
          <a:xfrm>
            <a:off x="4953496" y="3846890"/>
            <a:ext cx="405270" cy="369332"/>
          </a:xfrm>
          <a:prstGeom prst="rect">
            <a:avLst/>
          </a:prstGeom>
          <a:noFill/>
        </p:spPr>
        <p:txBody>
          <a:bodyPr wrap="square" rtlCol="0">
            <a:spAutoFit/>
          </a:bodyPr>
          <a:lstStyle/>
          <a:p>
            <a:r>
              <a:rPr lang="en-US" dirty="0"/>
              <a:t>10</a:t>
            </a:r>
          </a:p>
        </p:txBody>
      </p:sp>
      <p:sp>
        <p:nvSpPr>
          <p:cNvPr id="63" name="TextBox 62"/>
          <p:cNvSpPr txBox="1"/>
          <p:nvPr/>
        </p:nvSpPr>
        <p:spPr>
          <a:xfrm>
            <a:off x="4821304" y="4390448"/>
            <a:ext cx="317944" cy="369667"/>
          </a:xfrm>
          <a:prstGeom prst="rect">
            <a:avLst/>
          </a:prstGeom>
          <a:noFill/>
        </p:spPr>
        <p:txBody>
          <a:bodyPr wrap="square" rtlCol="0">
            <a:spAutoFit/>
          </a:bodyPr>
          <a:lstStyle/>
          <a:p>
            <a:r>
              <a:rPr lang="en-US" dirty="0"/>
              <a:t>7</a:t>
            </a:r>
          </a:p>
        </p:txBody>
      </p:sp>
      <p:sp>
        <p:nvSpPr>
          <p:cNvPr id="64" name="TextBox 63"/>
          <p:cNvSpPr txBox="1"/>
          <p:nvPr/>
        </p:nvSpPr>
        <p:spPr>
          <a:xfrm>
            <a:off x="575239" y="5312664"/>
            <a:ext cx="11187260" cy="646331"/>
          </a:xfrm>
          <a:prstGeom prst="rect">
            <a:avLst/>
          </a:prstGeom>
          <a:noFill/>
        </p:spPr>
        <p:txBody>
          <a:bodyPr wrap="square" rtlCol="0">
            <a:spAutoFit/>
          </a:bodyPr>
          <a:lstStyle/>
          <a:p>
            <a:r>
              <a:rPr lang="en-US" dirty="0"/>
              <a:t>She knows how much it would cost to lay electric wires between any pair of locations, and wants the cheapest way to make sure electricity from the plant to every city.</a:t>
            </a:r>
          </a:p>
        </p:txBody>
      </p:sp>
      <p:pic>
        <p:nvPicPr>
          <p:cNvPr id="1026" name="Picture 2" descr="Factory on Microsoft Windows 10 April 2018 Upd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1500" y="4894321"/>
            <a:ext cx="237871" cy="237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178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Spanning Trees</a:t>
            </a:r>
          </a:p>
        </p:txBody>
      </p:sp>
      <p:sp>
        <p:nvSpPr>
          <p:cNvPr id="3" name="Content Placeholder 2"/>
          <p:cNvSpPr>
            <a:spLocks noGrp="1"/>
          </p:cNvSpPr>
          <p:nvPr>
            <p:ph idx="1"/>
          </p:nvPr>
        </p:nvSpPr>
        <p:spPr>
          <a:xfrm>
            <a:off x="575240" y="1463857"/>
            <a:ext cx="11187258" cy="730703"/>
          </a:xfrm>
        </p:spPr>
        <p:txBody>
          <a:bodyPr/>
          <a:lstStyle/>
          <a:p>
            <a:r>
              <a:rPr lang="en-US" dirty="0"/>
              <a:t>It’s the 1920’s. Your friend at the electric company needs to choose where to build wires to connect all these cities to the plant. </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5</a:t>
            </a:fld>
            <a:endParaRPr lang="en-US"/>
          </a:p>
        </p:txBody>
      </p:sp>
      <p:sp>
        <p:nvSpPr>
          <p:cNvPr id="6" name="Oval 5"/>
          <p:cNvSpPr/>
          <p:nvPr/>
        </p:nvSpPr>
        <p:spPr>
          <a:xfrm>
            <a:off x="3208719" y="394364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7" name="Oval 6"/>
          <p:cNvSpPr/>
          <p:nvPr/>
        </p:nvSpPr>
        <p:spPr>
          <a:xfrm>
            <a:off x="4906961" y="22848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8" name="Oval 7"/>
          <p:cNvSpPr/>
          <p:nvPr/>
        </p:nvSpPr>
        <p:spPr>
          <a:xfrm>
            <a:off x="4511722" y="48482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p:cNvSpPr/>
          <p:nvPr/>
        </p:nvSpPr>
        <p:spPr>
          <a:xfrm>
            <a:off x="6696075" y="4833371"/>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10" name="Oval 9"/>
          <p:cNvSpPr/>
          <p:nvPr/>
        </p:nvSpPr>
        <p:spPr>
          <a:xfrm>
            <a:off x="6838950" y="31376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1" name="Oval 10"/>
          <p:cNvSpPr/>
          <p:nvPr/>
        </p:nvSpPr>
        <p:spPr>
          <a:xfrm>
            <a:off x="4621211" y="376331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0" name="Straight Connector 19"/>
          <p:cNvCxnSpPr>
            <a:stCxn id="7" idx="2"/>
            <a:endCxn id="6" idx="7"/>
          </p:cNvCxnSpPr>
          <p:nvPr/>
        </p:nvCxnSpPr>
        <p:spPr>
          <a:xfrm flipH="1">
            <a:off x="3452622" y="2424723"/>
            <a:ext cx="1454339" cy="1559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8" idx="2"/>
          </p:cNvCxnSpPr>
          <p:nvPr/>
        </p:nvCxnSpPr>
        <p:spPr>
          <a:xfrm>
            <a:off x="3452622" y="4182344"/>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0"/>
            <a:endCxn id="11" idx="4"/>
          </p:cNvCxnSpPr>
          <p:nvPr/>
        </p:nvCxnSpPr>
        <p:spPr>
          <a:xfrm flipV="1">
            <a:off x="4654597" y="4042959"/>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a:endCxn id="6" idx="6"/>
          </p:cNvCxnSpPr>
          <p:nvPr/>
        </p:nvCxnSpPr>
        <p:spPr>
          <a:xfrm flipH="1">
            <a:off x="3494469" y="3903135"/>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 idx="7"/>
            <a:endCxn id="10" idx="2"/>
          </p:cNvCxnSpPr>
          <p:nvPr/>
        </p:nvCxnSpPr>
        <p:spPr>
          <a:xfrm flipV="1">
            <a:off x="4865114" y="3277460"/>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4"/>
            <a:endCxn id="9" idx="0"/>
          </p:cNvCxnSpPr>
          <p:nvPr/>
        </p:nvCxnSpPr>
        <p:spPr>
          <a:xfrm flipH="1">
            <a:off x="6890436" y="3417284"/>
            <a:ext cx="91389" cy="14160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9" idx="3"/>
            <a:endCxn id="8" idx="6"/>
          </p:cNvCxnSpPr>
          <p:nvPr/>
        </p:nvCxnSpPr>
        <p:spPr>
          <a:xfrm flipH="1" flipV="1">
            <a:off x="4797472" y="4988060"/>
            <a:ext cx="1955530" cy="17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9" idx="1"/>
            <a:endCxn id="7" idx="6"/>
          </p:cNvCxnSpPr>
          <p:nvPr/>
        </p:nvCxnSpPr>
        <p:spPr>
          <a:xfrm flipH="1" flipV="1">
            <a:off x="5192711" y="2424723"/>
            <a:ext cx="1560291" cy="2464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0" idx="3"/>
            <a:endCxn id="8" idx="7"/>
          </p:cNvCxnSpPr>
          <p:nvPr/>
        </p:nvCxnSpPr>
        <p:spPr>
          <a:xfrm flipH="1">
            <a:off x="4755625" y="3376330"/>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1" idx="5"/>
            <a:endCxn id="9" idx="2"/>
          </p:cNvCxnSpPr>
          <p:nvPr/>
        </p:nvCxnSpPr>
        <p:spPr>
          <a:xfrm>
            <a:off x="4865114" y="4002005"/>
            <a:ext cx="1830961" cy="1021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39896" y="2907792"/>
            <a:ext cx="317944" cy="369667"/>
          </a:xfrm>
          <a:prstGeom prst="rect">
            <a:avLst/>
          </a:prstGeom>
          <a:noFill/>
        </p:spPr>
        <p:txBody>
          <a:bodyPr wrap="square" rtlCol="0">
            <a:spAutoFit/>
          </a:bodyPr>
          <a:lstStyle/>
          <a:p>
            <a:r>
              <a:rPr lang="en-US" dirty="0"/>
              <a:t>3</a:t>
            </a:r>
          </a:p>
        </p:txBody>
      </p:sp>
      <p:sp>
        <p:nvSpPr>
          <p:cNvPr id="55" name="TextBox 54"/>
          <p:cNvSpPr txBox="1"/>
          <p:nvPr/>
        </p:nvSpPr>
        <p:spPr>
          <a:xfrm>
            <a:off x="5486272" y="2650885"/>
            <a:ext cx="317944" cy="369667"/>
          </a:xfrm>
          <a:prstGeom prst="rect">
            <a:avLst/>
          </a:prstGeom>
          <a:noFill/>
        </p:spPr>
        <p:txBody>
          <a:bodyPr wrap="square" rtlCol="0">
            <a:spAutoFit/>
          </a:bodyPr>
          <a:lstStyle/>
          <a:p>
            <a:r>
              <a:rPr lang="en-US" dirty="0"/>
              <a:t>6</a:t>
            </a:r>
          </a:p>
        </p:txBody>
      </p:sp>
      <p:sp>
        <p:nvSpPr>
          <p:cNvPr id="56" name="TextBox 55"/>
          <p:cNvSpPr txBox="1"/>
          <p:nvPr/>
        </p:nvSpPr>
        <p:spPr>
          <a:xfrm>
            <a:off x="5103048" y="3314400"/>
            <a:ext cx="317944" cy="369667"/>
          </a:xfrm>
          <a:prstGeom prst="rect">
            <a:avLst/>
          </a:prstGeom>
          <a:noFill/>
        </p:spPr>
        <p:txBody>
          <a:bodyPr wrap="square" rtlCol="0">
            <a:spAutoFit/>
          </a:bodyPr>
          <a:lstStyle/>
          <a:p>
            <a:r>
              <a:rPr lang="en-US" dirty="0"/>
              <a:t>2</a:t>
            </a:r>
          </a:p>
        </p:txBody>
      </p:sp>
      <p:sp>
        <p:nvSpPr>
          <p:cNvPr id="57" name="TextBox 56"/>
          <p:cNvSpPr txBox="1"/>
          <p:nvPr/>
        </p:nvSpPr>
        <p:spPr>
          <a:xfrm>
            <a:off x="4001420" y="3644114"/>
            <a:ext cx="317944" cy="369667"/>
          </a:xfrm>
          <a:prstGeom prst="rect">
            <a:avLst/>
          </a:prstGeom>
          <a:noFill/>
        </p:spPr>
        <p:txBody>
          <a:bodyPr wrap="square" rtlCol="0">
            <a:spAutoFit/>
          </a:bodyPr>
          <a:lstStyle/>
          <a:p>
            <a:r>
              <a:rPr lang="en-US" dirty="0"/>
              <a:t>1</a:t>
            </a:r>
          </a:p>
        </p:txBody>
      </p:sp>
      <p:sp>
        <p:nvSpPr>
          <p:cNvPr id="58" name="TextBox 57"/>
          <p:cNvSpPr txBox="1"/>
          <p:nvPr/>
        </p:nvSpPr>
        <p:spPr>
          <a:xfrm>
            <a:off x="3754311" y="4585202"/>
            <a:ext cx="317944" cy="369667"/>
          </a:xfrm>
          <a:prstGeom prst="rect">
            <a:avLst/>
          </a:prstGeom>
          <a:noFill/>
        </p:spPr>
        <p:txBody>
          <a:bodyPr wrap="square" rtlCol="0">
            <a:spAutoFit/>
          </a:bodyPr>
          <a:lstStyle/>
          <a:p>
            <a:r>
              <a:rPr lang="en-US" dirty="0"/>
              <a:t>4</a:t>
            </a:r>
          </a:p>
        </p:txBody>
      </p:sp>
      <p:sp>
        <p:nvSpPr>
          <p:cNvPr id="59" name="TextBox 58"/>
          <p:cNvSpPr txBox="1"/>
          <p:nvPr/>
        </p:nvSpPr>
        <p:spPr>
          <a:xfrm>
            <a:off x="4440881" y="4186749"/>
            <a:ext cx="317944" cy="369667"/>
          </a:xfrm>
          <a:prstGeom prst="rect">
            <a:avLst/>
          </a:prstGeom>
          <a:noFill/>
        </p:spPr>
        <p:txBody>
          <a:bodyPr wrap="square" rtlCol="0">
            <a:spAutoFit/>
          </a:bodyPr>
          <a:lstStyle/>
          <a:p>
            <a:r>
              <a:rPr lang="en-US" dirty="0"/>
              <a:t>5</a:t>
            </a:r>
          </a:p>
        </p:txBody>
      </p:sp>
      <p:sp>
        <p:nvSpPr>
          <p:cNvPr id="60" name="TextBox 59"/>
          <p:cNvSpPr txBox="1"/>
          <p:nvPr/>
        </p:nvSpPr>
        <p:spPr>
          <a:xfrm>
            <a:off x="5486272" y="5030063"/>
            <a:ext cx="317944" cy="369667"/>
          </a:xfrm>
          <a:prstGeom prst="rect">
            <a:avLst/>
          </a:prstGeom>
          <a:noFill/>
        </p:spPr>
        <p:txBody>
          <a:bodyPr wrap="square" rtlCol="0">
            <a:spAutoFit/>
          </a:bodyPr>
          <a:lstStyle/>
          <a:p>
            <a:r>
              <a:rPr lang="en-US" dirty="0"/>
              <a:t>8</a:t>
            </a:r>
          </a:p>
        </p:txBody>
      </p:sp>
      <p:sp>
        <p:nvSpPr>
          <p:cNvPr id="61" name="TextBox 60"/>
          <p:cNvSpPr txBox="1"/>
          <p:nvPr/>
        </p:nvSpPr>
        <p:spPr>
          <a:xfrm>
            <a:off x="7020482" y="4002005"/>
            <a:ext cx="317944" cy="369667"/>
          </a:xfrm>
          <a:prstGeom prst="rect">
            <a:avLst/>
          </a:prstGeom>
          <a:noFill/>
        </p:spPr>
        <p:txBody>
          <a:bodyPr wrap="square" rtlCol="0">
            <a:spAutoFit/>
          </a:bodyPr>
          <a:lstStyle/>
          <a:p>
            <a:r>
              <a:rPr lang="en-US" dirty="0"/>
              <a:t>9</a:t>
            </a:r>
          </a:p>
        </p:txBody>
      </p:sp>
      <p:sp>
        <p:nvSpPr>
          <p:cNvPr id="62" name="TextBox 61"/>
          <p:cNvSpPr txBox="1"/>
          <p:nvPr/>
        </p:nvSpPr>
        <p:spPr>
          <a:xfrm>
            <a:off x="4953496" y="3846890"/>
            <a:ext cx="405270" cy="369332"/>
          </a:xfrm>
          <a:prstGeom prst="rect">
            <a:avLst/>
          </a:prstGeom>
          <a:noFill/>
        </p:spPr>
        <p:txBody>
          <a:bodyPr wrap="square" rtlCol="0">
            <a:spAutoFit/>
          </a:bodyPr>
          <a:lstStyle/>
          <a:p>
            <a:r>
              <a:rPr lang="en-US" dirty="0"/>
              <a:t>10</a:t>
            </a:r>
          </a:p>
        </p:txBody>
      </p:sp>
      <p:sp>
        <p:nvSpPr>
          <p:cNvPr id="63" name="TextBox 62"/>
          <p:cNvSpPr txBox="1"/>
          <p:nvPr/>
        </p:nvSpPr>
        <p:spPr>
          <a:xfrm>
            <a:off x="4821304" y="4390448"/>
            <a:ext cx="317944" cy="369667"/>
          </a:xfrm>
          <a:prstGeom prst="rect">
            <a:avLst/>
          </a:prstGeom>
          <a:noFill/>
        </p:spPr>
        <p:txBody>
          <a:bodyPr wrap="square" rtlCol="0">
            <a:spAutoFit/>
          </a:bodyPr>
          <a:lstStyle/>
          <a:p>
            <a:r>
              <a:rPr lang="en-US" dirty="0"/>
              <a:t>7</a:t>
            </a:r>
          </a:p>
        </p:txBody>
      </p:sp>
      <p:sp>
        <p:nvSpPr>
          <p:cNvPr id="64" name="TextBox 63"/>
          <p:cNvSpPr txBox="1"/>
          <p:nvPr/>
        </p:nvSpPr>
        <p:spPr>
          <a:xfrm>
            <a:off x="575239" y="5312664"/>
            <a:ext cx="11187260" cy="646331"/>
          </a:xfrm>
          <a:prstGeom prst="rect">
            <a:avLst/>
          </a:prstGeom>
          <a:noFill/>
        </p:spPr>
        <p:txBody>
          <a:bodyPr wrap="square" rtlCol="0">
            <a:spAutoFit/>
          </a:bodyPr>
          <a:lstStyle/>
          <a:p>
            <a:r>
              <a:rPr lang="en-US" dirty="0"/>
              <a:t>She knows how much it would cost to lay electric wires between any pair of locations, and wants the cheapest way to make sure electricity from the plant to every city.</a:t>
            </a:r>
          </a:p>
        </p:txBody>
      </p:sp>
      <p:sp>
        <p:nvSpPr>
          <p:cNvPr id="13" name="TextBox 12"/>
          <p:cNvSpPr txBox="1"/>
          <p:nvPr/>
        </p:nvSpPr>
        <p:spPr>
          <a:xfrm>
            <a:off x="1559767" y="1462723"/>
            <a:ext cx="829961" cy="369332"/>
          </a:xfrm>
          <a:prstGeom prst="rect">
            <a:avLst/>
          </a:prstGeom>
          <a:solidFill>
            <a:schemeClr val="bg1"/>
          </a:solidFill>
        </p:spPr>
        <p:txBody>
          <a:bodyPr wrap="square" rtlCol="0">
            <a:spAutoFit/>
          </a:bodyPr>
          <a:lstStyle/>
          <a:p>
            <a:r>
              <a:rPr lang="en-US" dirty="0">
                <a:solidFill>
                  <a:srgbClr val="FF0000"/>
                </a:solidFill>
              </a:rPr>
              <a:t>1950’s</a:t>
            </a:r>
          </a:p>
        </p:txBody>
      </p:sp>
      <p:sp>
        <p:nvSpPr>
          <p:cNvPr id="37" name="TextBox 36"/>
          <p:cNvSpPr txBox="1"/>
          <p:nvPr/>
        </p:nvSpPr>
        <p:spPr>
          <a:xfrm>
            <a:off x="4565295" y="1432526"/>
            <a:ext cx="855697" cy="369332"/>
          </a:xfrm>
          <a:prstGeom prst="rect">
            <a:avLst/>
          </a:prstGeom>
          <a:solidFill>
            <a:schemeClr val="bg1"/>
          </a:solidFill>
        </p:spPr>
        <p:txBody>
          <a:bodyPr wrap="square" rtlCol="0">
            <a:spAutoFit/>
          </a:bodyPr>
          <a:lstStyle/>
          <a:p>
            <a:r>
              <a:rPr lang="en-US" dirty="0">
                <a:solidFill>
                  <a:srgbClr val="FF0000"/>
                </a:solidFill>
              </a:rPr>
              <a:t>phone</a:t>
            </a:r>
          </a:p>
        </p:txBody>
      </p:sp>
      <p:sp>
        <p:nvSpPr>
          <p:cNvPr id="38" name="TextBox 37"/>
          <p:cNvSpPr txBox="1"/>
          <p:nvPr/>
        </p:nvSpPr>
        <p:spPr>
          <a:xfrm>
            <a:off x="4709341" y="5272108"/>
            <a:ext cx="822215" cy="369332"/>
          </a:xfrm>
          <a:prstGeom prst="rect">
            <a:avLst/>
          </a:prstGeom>
          <a:solidFill>
            <a:schemeClr val="bg1"/>
          </a:solidFill>
        </p:spPr>
        <p:txBody>
          <a:bodyPr wrap="square" rtlCol="0">
            <a:spAutoFit/>
          </a:bodyPr>
          <a:lstStyle/>
          <a:p>
            <a:r>
              <a:rPr lang="en-US" dirty="0">
                <a:solidFill>
                  <a:srgbClr val="FF0000"/>
                </a:solidFill>
              </a:rPr>
              <a:t>phone</a:t>
            </a:r>
          </a:p>
        </p:txBody>
      </p:sp>
      <p:sp>
        <p:nvSpPr>
          <p:cNvPr id="39" name="TextBox 38"/>
          <p:cNvSpPr txBox="1"/>
          <p:nvPr/>
        </p:nvSpPr>
        <p:spPr>
          <a:xfrm>
            <a:off x="2394296" y="5601423"/>
            <a:ext cx="3786167" cy="369332"/>
          </a:xfrm>
          <a:prstGeom prst="rect">
            <a:avLst/>
          </a:prstGeom>
          <a:solidFill>
            <a:schemeClr val="bg1"/>
          </a:solidFill>
        </p:spPr>
        <p:txBody>
          <a:bodyPr wrap="square" rtlCol="0">
            <a:spAutoFit/>
          </a:bodyPr>
          <a:lstStyle/>
          <a:p>
            <a:r>
              <a:rPr lang="en-US" dirty="0">
                <a:solidFill>
                  <a:srgbClr val="FF0000"/>
                </a:solidFill>
              </a:rPr>
              <a:t>Everyone can call everyone else.</a:t>
            </a:r>
          </a:p>
        </p:txBody>
      </p:sp>
      <p:sp>
        <p:nvSpPr>
          <p:cNvPr id="40" name="TextBox 39"/>
          <p:cNvSpPr txBox="1"/>
          <p:nvPr/>
        </p:nvSpPr>
        <p:spPr>
          <a:xfrm>
            <a:off x="2946406" y="1462723"/>
            <a:ext cx="855697" cy="369332"/>
          </a:xfrm>
          <a:prstGeom prst="rect">
            <a:avLst/>
          </a:prstGeom>
          <a:solidFill>
            <a:schemeClr val="bg1"/>
          </a:solidFill>
        </p:spPr>
        <p:txBody>
          <a:bodyPr wrap="square" rtlCol="0">
            <a:spAutoFit/>
          </a:bodyPr>
          <a:lstStyle/>
          <a:p>
            <a:r>
              <a:rPr lang="en-US" dirty="0">
                <a:solidFill>
                  <a:srgbClr val="FF0000"/>
                </a:solidFill>
              </a:rPr>
              <a:t>boss</a:t>
            </a:r>
          </a:p>
        </p:txBody>
      </p:sp>
      <p:sp>
        <p:nvSpPr>
          <p:cNvPr id="41" name="TextBox 40"/>
          <p:cNvSpPr txBox="1"/>
          <p:nvPr/>
        </p:nvSpPr>
        <p:spPr>
          <a:xfrm>
            <a:off x="3792035" y="1776625"/>
            <a:ext cx="1272881" cy="369332"/>
          </a:xfrm>
          <a:prstGeom prst="rect">
            <a:avLst/>
          </a:prstGeom>
          <a:solidFill>
            <a:schemeClr val="bg1"/>
          </a:solidFill>
        </p:spPr>
        <p:txBody>
          <a:bodyPr wrap="square" rtlCol="0">
            <a:spAutoFit/>
          </a:bodyPr>
          <a:lstStyle/>
          <a:p>
            <a:r>
              <a:rPr lang="en-US" dirty="0">
                <a:solidFill>
                  <a:srgbClr val="FF0000"/>
                </a:solidFill>
              </a:rPr>
              <a:t>each other.</a:t>
            </a:r>
          </a:p>
        </p:txBody>
      </p:sp>
    </p:spTree>
    <p:extLst>
      <p:ext uri="{BB962C8B-B14F-4D97-AF65-F5344CB8AC3E}">
        <p14:creationId xmlns:p14="http://schemas.microsoft.com/office/powerpoint/2010/main" val="51485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Spanning Trees</a:t>
            </a:r>
          </a:p>
        </p:txBody>
      </p:sp>
      <p:sp>
        <p:nvSpPr>
          <p:cNvPr id="3" name="Content Placeholder 2"/>
          <p:cNvSpPr>
            <a:spLocks noGrp="1"/>
          </p:cNvSpPr>
          <p:nvPr>
            <p:ph idx="1"/>
          </p:nvPr>
        </p:nvSpPr>
        <p:spPr>
          <a:xfrm>
            <a:off x="575240" y="1463857"/>
            <a:ext cx="11187258" cy="730703"/>
          </a:xfrm>
        </p:spPr>
        <p:txBody>
          <a:bodyPr/>
          <a:lstStyle/>
          <a:p>
            <a:r>
              <a:rPr lang="en-US" dirty="0"/>
              <a:t>It’s the 1920’s. Your friend at the electric company needs to choose where to build wires to connect all these cities to the plant. </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6</a:t>
            </a:fld>
            <a:endParaRPr lang="en-US"/>
          </a:p>
        </p:txBody>
      </p:sp>
      <p:sp>
        <p:nvSpPr>
          <p:cNvPr id="6" name="Oval 5"/>
          <p:cNvSpPr/>
          <p:nvPr/>
        </p:nvSpPr>
        <p:spPr>
          <a:xfrm>
            <a:off x="3208719" y="394364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7" name="Oval 6"/>
          <p:cNvSpPr/>
          <p:nvPr/>
        </p:nvSpPr>
        <p:spPr>
          <a:xfrm>
            <a:off x="4906961" y="22848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8" name="Oval 7"/>
          <p:cNvSpPr/>
          <p:nvPr/>
        </p:nvSpPr>
        <p:spPr>
          <a:xfrm>
            <a:off x="4511722" y="48482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9" name="Oval 8"/>
          <p:cNvSpPr/>
          <p:nvPr/>
        </p:nvSpPr>
        <p:spPr>
          <a:xfrm>
            <a:off x="6696075" y="4833371"/>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Oval 9"/>
          <p:cNvSpPr/>
          <p:nvPr/>
        </p:nvSpPr>
        <p:spPr>
          <a:xfrm>
            <a:off x="6838950" y="313763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1" name="Oval 10"/>
          <p:cNvSpPr/>
          <p:nvPr/>
        </p:nvSpPr>
        <p:spPr>
          <a:xfrm>
            <a:off x="4621211" y="376331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0" name="Straight Connector 19"/>
          <p:cNvCxnSpPr>
            <a:stCxn id="7" idx="2"/>
            <a:endCxn id="6" idx="7"/>
          </p:cNvCxnSpPr>
          <p:nvPr/>
        </p:nvCxnSpPr>
        <p:spPr>
          <a:xfrm flipH="1">
            <a:off x="3452622" y="2424723"/>
            <a:ext cx="1454339" cy="1559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8" idx="2"/>
          </p:cNvCxnSpPr>
          <p:nvPr/>
        </p:nvCxnSpPr>
        <p:spPr>
          <a:xfrm>
            <a:off x="3452622" y="4182344"/>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0"/>
            <a:endCxn id="11" idx="4"/>
          </p:cNvCxnSpPr>
          <p:nvPr/>
        </p:nvCxnSpPr>
        <p:spPr>
          <a:xfrm flipV="1">
            <a:off x="4654597" y="4042959"/>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a:endCxn id="6" idx="6"/>
          </p:cNvCxnSpPr>
          <p:nvPr/>
        </p:nvCxnSpPr>
        <p:spPr>
          <a:xfrm flipH="1">
            <a:off x="3494469" y="3903135"/>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 idx="7"/>
            <a:endCxn id="10" idx="2"/>
          </p:cNvCxnSpPr>
          <p:nvPr/>
        </p:nvCxnSpPr>
        <p:spPr>
          <a:xfrm flipV="1">
            <a:off x="4865114" y="3277460"/>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4"/>
            <a:endCxn id="9" idx="0"/>
          </p:cNvCxnSpPr>
          <p:nvPr/>
        </p:nvCxnSpPr>
        <p:spPr>
          <a:xfrm flipH="1">
            <a:off x="6890436" y="3417284"/>
            <a:ext cx="91389" cy="14160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9" idx="3"/>
            <a:endCxn id="8" idx="6"/>
          </p:cNvCxnSpPr>
          <p:nvPr/>
        </p:nvCxnSpPr>
        <p:spPr>
          <a:xfrm flipH="1" flipV="1">
            <a:off x="4797472" y="4988060"/>
            <a:ext cx="1955530" cy="17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9" idx="1"/>
            <a:endCxn id="7" idx="6"/>
          </p:cNvCxnSpPr>
          <p:nvPr/>
        </p:nvCxnSpPr>
        <p:spPr>
          <a:xfrm flipH="1" flipV="1">
            <a:off x="5192711" y="2424723"/>
            <a:ext cx="1560291" cy="2464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0" idx="3"/>
            <a:endCxn id="8" idx="7"/>
          </p:cNvCxnSpPr>
          <p:nvPr/>
        </p:nvCxnSpPr>
        <p:spPr>
          <a:xfrm flipH="1">
            <a:off x="4755625" y="3376330"/>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1" idx="5"/>
            <a:endCxn id="9" idx="2"/>
          </p:cNvCxnSpPr>
          <p:nvPr/>
        </p:nvCxnSpPr>
        <p:spPr>
          <a:xfrm>
            <a:off x="4865114" y="4002005"/>
            <a:ext cx="1830961" cy="1021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39896" y="2907792"/>
            <a:ext cx="317944" cy="369667"/>
          </a:xfrm>
          <a:prstGeom prst="rect">
            <a:avLst/>
          </a:prstGeom>
          <a:noFill/>
        </p:spPr>
        <p:txBody>
          <a:bodyPr wrap="square" rtlCol="0">
            <a:spAutoFit/>
          </a:bodyPr>
          <a:lstStyle/>
          <a:p>
            <a:r>
              <a:rPr lang="en-US" dirty="0"/>
              <a:t>3</a:t>
            </a:r>
          </a:p>
        </p:txBody>
      </p:sp>
      <p:sp>
        <p:nvSpPr>
          <p:cNvPr id="55" name="TextBox 54"/>
          <p:cNvSpPr txBox="1"/>
          <p:nvPr/>
        </p:nvSpPr>
        <p:spPr>
          <a:xfrm>
            <a:off x="5486272" y="2650885"/>
            <a:ext cx="317944" cy="369667"/>
          </a:xfrm>
          <a:prstGeom prst="rect">
            <a:avLst/>
          </a:prstGeom>
          <a:noFill/>
        </p:spPr>
        <p:txBody>
          <a:bodyPr wrap="square" rtlCol="0">
            <a:spAutoFit/>
          </a:bodyPr>
          <a:lstStyle/>
          <a:p>
            <a:r>
              <a:rPr lang="en-US" dirty="0"/>
              <a:t>6</a:t>
            </a:r>
          </a:p>
        </p:txBody>
      </p:sp>
      <p:sp>
        <p:nvSpPr>
          <p:cNvPr id="56" name="TextBox 55"/>
          <p:cNvSpPr txBox="1"/>
          <p:nvPr/>
        </p:nvSpPr>
        <p:spPr>
          <a:xfrm>
            <a:off x="5103048" y="3314400"/>
            <a:ext cx="317944" cy="369667"/>
          </a:xfrm>
          <a:prstGeom prst="rect">
            <a:avLst/>
          </a:prstGeom>
          <a:noFill/>
        </p:spPr>
        <p:txBody>
          <a:bodyPr wrap="square" rtlCol="0">
            <a:spAutoFit/>
          </a:bodyPr>
          <a:lstStyle/>
          <a:p>
            <a:r>
              <a:rPr lang="en-US" dirty="0"/>
              <a:t>2</a:t>
            </a:r>
          </a:p>
        </p:txBody>
      </p:sp>
      <p:sp>
        <p:nvSpPr>
          <p:cNvPr id="57" name="TextBox 56"/>
          <p:cNvSpPr txBox="1"/>
          <p:nvPr/>
        </p:nvSpPr>
        <p:spPr>
          <a:xfrm>
            <a:off x="4001420" y="3644114"/>
            <a:ext cx="317944" cy="369667"/>
          </a:xfrm>
          <a:prstGeom prst="rect">
            <a:avLst/>
          </a:prstGeom>
          <a:noFill/>
        </p:spPr>
        <p:txBody>
          <a:bodyPr wrap="square" rtlCol="0">
            <a:spAutoFit/>
          </a:bodyPr>
          <a:lstStyle/>
          <a:p>
            <a:r>
              <a:rPr lang="en-US" dirty="0"/>
              <a:t>1</a:t>
            </a:r>
          </a:p>
        </p:txBody>
      </p:sp>
      <p:sp>
        <p:nvSpPr>
          <p:cNvPr id="58" name="TextBox 57"/>
          <p:cNvSpPr txBox="1"/>
          <p:nvPr/>
        </p:nvSpPr>
        <p:spPr>
          <a:xfrm>
            <a:off x="3754311" y="4585202"/>
            <a:ext cx="317944" cy="369667"/>
          </a:xfrm>
          <a:prstGeom prst="rect">
            <a:avLst/>
          </a:prstGeom>
          <a:noFill/>
        </p:spPr>
        <p:txBody>
          <a:bodyPr wrap="square" rtlCol="0">
            <a:spAutoFit/>
          </a:bodyPr>
          <a:lstStyle/>
          <a:p>
            <a:r>
              <a:rPr lang="en-US" dirty="0"/>
              <a:t>4</a:t>
            </a:r>
          </a:p>
        </p:txBody>
      </p:sp>
      <p:sp>
        <p:nvSpPr>
          <p:cNvPr id="59" name="TextBox 58"/>
          <p:cNvSpPr txBox="1"/>
          <p:nvPr/>
        </p:nvSpPr>
        <p:spPr>
          <a:xfrm>
            <a:off x="4440881" y="4186749"/>
            <a:ext cx="317944" cy="369667"/>
          </a:xfrm>
          <a:prstGeom prst="rect">
            <a:avLst/>
          </a:prstGeom>
          <a:noFill/>
        </p:spPr>
        <p:txBody>
          <a:bodyPr wrap="square" rtlCol="0">
            <a:spAutoFit/>
          </a:bodyPr>
          <a:lstStyle/>
          <a:p>
            <a:r>
              <a:rPr lang="en-US" dirty="0"/>
              <a:t>5</a:t>
            </a:r>
          </a:p>
        </p:txBody>
      </p:sp>
      <p:sp>
        <p:nvSpPr>
          <p:cNvPr id="60" name="TextBox 59"/>
          <p:cNvSpPr txBox="1"/>
          <p:nvPr/>
        </p:nvSpPr>
        <p:spPr>
          <a:xfrm>
            <a:off x="5486272" y="5030063"/>
            <a:ext cx="317944" cy="369667"/>
          </a:xfrm>
          <a:prstGeom prst="rect">
            <a:avLst/>
          </a:prstGeom>
          <a:noFill/>
        </p:spPr>
        <p:txBody>
          <a:bodyPr wrap="square" rtlCol="0">
            <a:spAutoFit/>
          </a:bodyPr>
          <a:lstStyle/>
          <a:p>
            <a:r>
              <a:rPr lang="en-US" dirty="0"/>
              <a:t>8</a:t>
            </a:r>
          </a:p>
        </p:txBody>
      </p:sp>
      <p:sp>
        <p:nvSpPr>
          <p:cNvPr id="61" name="TextBox 60"/>
          <p:cNvSpPr txBox="1"/>
          <p:nvPr/>
        </p:nvSpPr>
        <p:spPr>
          <a:xfrm>
            <a:off x="7020482" y="4002005"/>
            <a:ext cx="317944" cy="369667"/>
          </a:xfrm>
          <a:prstGeom prst="rect">
            <a:avLst/>
          </a:prstGeom>
          <a:noFill/>
        </p:spPr>
        <p:txBody>
          <a:bodyPr wrap="square" rtlCol="0">
            <a:spAutoFit/>
          </a:bodyPr>
          <a:lstStyle/>
          <a:p>
            <a:r>
              <a:rPr lang="en-US" dirty="0"/>
              <a:t>9</a:t>
            </a:r>
          </a:p>
        </p:txBody>
      </p:sp>
      <p:sp>
        <p:nvSpPr>
          <p:cNvPr id="62" name="TextBox 61"/>
          <p:cNvSpPr txBox="1"/>
          <p:nvPr/>
        </p:nvSpPr>
        <p:spPr>
          <a:xfrm>
            <a:off x="4953496" y="3846890"/>
            <a:ext cx="405270" cy="369332"/>
          </a:xfrm>
          <a:prstGeom prst="rect">
            <a:avLst/>
          </a:prstGeom>
          <a:noFill/>
        </p:spPr>
        <p:txBody>
          <a:bodyPr wrap="square" rtlCol="0">
            <a:spAutoFit/>
          </a:bodyPr>
          <a:lstStyle/>
          <a:p>
            <a:r>
              <a:rPr lang="en-US" dirty="0"/>
              <a:t>10</a:t>
            </a:r>
          </a:p>
        </p:txBody>
      </p:sp>
      <p:sp>
        <p:nvSpPr>
          <p:cNvPr id="63" name="TextBox 62"/>
          <p:cNvSpPr txBox="1"/>
          <p:nvPr/>
        </p:nvSpPr>
        <p:spPr>
          <a:xfrm>
            <a:off x="4821304" y="4390448"/>
            <a:ext cx="317944" cy="369667"/>
          </a:xfrm>
          <a:prstGeom prst="rect">
            <a:avLst/>
          </a:prstGeom>
          <a:noFill/>
        </p:spPr>
        <p:txBody>
          <a:bodyPr wrap="square" rtlCol="0">
            <a:spAutoFit/>
          </a:bodyPr>
          <a:lstStyle/>
          <a:p>
            <a:r>
              <a:rPr lang="en-US" dirty="0"/>
              <a:t>7</a:t>
            </a:r>
          </a:p>
        </p:txBody>
      </p:sp>
      <p:sp>
        <p:nvSpPr>
          <p:cNvPr id="64" name="TextBox 63"/>
          <p:cNvSpPr txBox="1"/>
          <p:nvPr/>
        </p:nvSpPr>
        <p:spPr>
          <a:xfrm>
            <a:off x="575239" y="5312664"/>
            <a:ext cx="11187260" cy="646331"/>
          </a:xfrm>
          <a:prstGeom prst="rect">
            <a:avLst/>
          </a:prstGeom>
          <a:noFill/>
        </p:spPr>
        <p:txBody>
          <a:bodyPr wrap="square" rtlCol="0">
            <a:spAutoFit/>
          </a:bodyPr>
          <a:lstStyle/>
          <a:p>
            <a:r>
              <a:rPr lang="en-US" dirty="0"/>
              <a:t>She knows how much it would cost to lay electric wires between any pair of locations, and wants the cheapest way to make sure electricity from the plant to every city.</a:t>
            </a:r>
          </a:p>
        </p:txBody>
      </p:sp>
      <p:sp>
        <p:nvSpPr>
          <p:cNvPr id="13" name="TextBox 12"/>
          <p:cNvSpPr txBox="1"/>
          <p:nvPr/>
        </p:nvSpPr>
        <p:spPr>
          <a:xfrm>
            <a:off x="1123721" y="1462723"/>
            <a:ext cx="1178804" cy="369332"/>
          </a:xfrm>
          <a:prstGeom prst="rect">
            <a:avLst/>
          </a:prstGeom>
          <a:solidFill>
            <a:schemeClr val="bg1"/>
          </a:solidFill>
        </p:spPr>
        <p:txBody>
          <a:bodyPr wrap="square" rtlCol="0">
            <a:spAutoFit/>
          </a:bodyPr>
          <a:lstStyle/>
          <a:p>
            <a:r>
              <a:rPr lang="en-US" dirty="0">
                <a:solidFill>
                  <a:srgbClr val="FF0000"/>
                </a:solidFill>
              </a:rPr>
              <a:t>today</a:t>
            </a:r>
          </a:p>
        </p:txBody>
      </p:sp>
      <p:sp>
        <p:nvSpPr>
          <p:cNvPr id="37" name="TextBox 36"/>
          <p:cNvSpPr txBox="1"/>
          <p:nvPr/>
        </p:nvSpPr>
        <p:spPr>
          <a:xfrm>
            <a:off x="4565295" y="1432526"/>
            <a:ext cx="2044825" cy="369332"/>
          </a:xfrm>
          <a:prstGeom prst="rect">
            <a:avLst/>
          </a:prstGeom>
          <a:solidFill>
            <a:schemeClr val="bg1"/>
          </a:solidFill>
        </p:spPr>
        <p:txBody>
          <a:bodyPr wrap="square" rtlCol="0">
            <a:spAutoFit/>
          </a:bodyPr>
          <a:lstStyle/>
          <a:p>
            <a:r>
              <a:rPr lang="en-US" dirty="0">
                <a:solidFill>
                  <a:srgbClr val="FF0000"/>
                </a:solidFill>
              </a:rPr>
              <a:t>ISP</a:t>
            </a:r>
          </a:p>
        </p:txBody>
      </p:sp>
      <p:sp>
        <p:nvSpPr>
          <p:cNvPr id="38" name="TextBox 37"/>
          <p:cNvSpPr txBox="1"/>
          <p:nvPr/>
        </p:nvSpPr>
        <p:spPr>
          <a:xfrm>
            <a:off x="4688067" y="5269269"/>
            <a:ext cx="1338160" cy="369332"/>
          </a:xfrm>
          <a:prstGeom prst="rect">
            <a:avLst/>
          </a:prstGeom>
          <a:solidFill>
            <a:schemeClr val="bg1"/>
          </a:solidFill>
        </p:spPr>
        <p:txBody>
          <a:bodyPr wrap="square" rtlCol="0">
            <a:spAutoFit/>
          </a:bodyPr>
          <a:lstStyle/>
          <a:p>
            <a:r>
              <a:rPr lang="en-US" dirty="0">
                <a:solidFill>
                  <a:srgbClr val="FF0000"/>
                </a:solidFill>
              </a:rPr>
              <a:t>cable</a:t>
            </a:r>
          </a:p>
        </p:txBody>
      </p:sp>
      <p:sp>
        <p:nvSpPr>
          <p:cNvPr id="39" name="TextBox 38"/>
          <p:cNvSpPr txBox="1"/>
          <p:nvPr/>
        </p:nvSpPr>
        <p:spPr>
          <a:xfrm>
            <a:off x="2394296" y="5601423"/>
            <a:ext cx="3786167" cy="369332"/>
          </a:xfrm>
          <a:prstGeom prst="rect">
            <a:avLst/>
          </a:prstGeom>
          <a:solidFill>
            <a:schemeClr val="bg1"/>
          </a:solidFill>
        </p:spPr>
        <p:txBody>
          <a:bodyPr wrap="square" rtlCol="0">
            <a:spAutoFit/>
          </a:bodyPr>
          <a:lstStyle/>
          <a:p>
            <a:r>
              <a:rPr lang="en-US" dirty="0">
                <a:solidFill>
                  <a:srgbClr val="FF0000"/>
                </a:solidFill>
              </a:rPr>
              <a:t>Everyone can reach the server</a:t>
            </a:r>
          </a:p>
        </p:txBody>
      </p:sp>
      <p:sp>
        <p:nvSpPr>
          <p:cNvPr id="40" name="TextBox 39"/>
          <p:cNvSpPr txBox="1"/>
          <p:nvPr/>
        </p:nvSpPr>
        <p:spPr>
          <a:xfrm>
            <a:off x="4239607" y="1783155"/>
            <a:ext cx="3098819" cy="369332"/>
          </a:xfrm>
          <a:prstGeom prst="rect">
            <a:avLst/>
          </a:prstGeom>
          <a:solidFill>
            <a:schemeClr val="bg1"/>
          </a:solidFill>
        </p:spPr>
        <p:txBody>
          <a:bodyPr wrap="square" rtlCol="0">
            <a:spAutoFit/>
          </a:bodyPr>
          <a:lstStyle/>
          <a:p>
            <a:r>
              <a:rPr lang="en-US" dirty="0">
                <a:solidFill>
                  <a:srgbClr val="FF0000"/>
                </a:solidFill>
              </a:rPr>
              <a:t>Internet with fiber optic cable</a:t>
            </a:r>
          </a:p>
        </p:txBody>
      </p:sp>
      <p:pic>
        <p:nvPicPr>
          <p:cNvPr id="2050" name="Picture 2" descr="Desktop Computer on Microsoft Windows 10 April 2018 Upda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9538" y="4881797"/>
            <a:ext cx="299703" cy="29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48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Spanning Trees</a:t>
            </a:r>
          </a:p>
        </p:txBody>
      </p:sp>
      <p:sp>
        <p:nvSpPr>
          <p:cNvPr id="3" name="Content Placeholder 2"/>
          <p:cNvSpPr>
            <a:spLocks noGrp="1"/>
          </p:cNvSpPr>
          <p:nvPr>
            <p:ph idx="1"/>
          </p:nvPr>
        </p:nvSpPr>
        <p:spPr/>
        <p:txBody>
          <a:bodyPr>
            <a:normAutofit/>
          </a:bodyPr>
          <a:lstStyle/>
          <a:p>
            <a:r>
              <a:rPr lang="en-US" dirty="0"/>
              <a:t>What do we need? A set of edges such that:</a:t>
            </a:r>
          </a:p>
          <a:p>
            <a:pPr lvl="1"/>
            <a:r>
              <a:rPr lang="en-US" dirty="0"/>
              <a:t>Every vertex touches at least one of the edges. (the edges </a:t>
            </a:r>
            <a:r>
              <a:rPr lang="en-US" b="1" dirty="0"/>
              <a:t>span</a:t>
            </a:r>
            <a:r>
              <a:rPr lang="en-US" dirty="0"/>
              <a:t> the graph)</a:t>
            </a:r>
          </a:p>
          <a:p>
            <a:pPr lvl="1"/>
            <a:r>
              <a:rPr lang="en-US" dirty="0"/>
              <a:t>The graph on just those edges is </a:t>
            </a:r>
            <a:r>
              <a:rPr lang="en-US" b="1" dirty="0"/>
              <a:t>connected</a:t>
            </a:r>
            <a:r>
              <a:rPr lang="en-US" dirty="0"/>
              <a:t>.</a:t>
            </a:r>
          </a:p>
          <a:p>
            <a:pPr lvl="1"/>
            <a:r>
              <a:rPr lang="en-US" dirty="0"/>
              <a:t>The minimum weight set of edges that meet those conditions.</a:t>
            </a:r>
          </a:p>
          <a:p>
            <a:r>
              <a:rPr lang="en-US" dirty="0"/>
              <a:t>Assume all edge weights are positive.</a:t>
            </a:r>
          </a:p>
          <a:p>
            <a:r>
              <a:rPr lang="en-US" dirty="0"/>
              <a:t>Claim: The set of edges we pick never has a cycle. Why?</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7</a:t>
            </a:fld>
            <a:endParaRPr lang="en-US"/>
          </a:p>
        </p:txBody>
      </p:sp>
    </p:spTree>
    <p:extLst>
      <p:ext uri="{BB962C8B-B14F-4D97-AF65-F5344CB8AC3E}">
        <p14:creationId xmlns:p14="http://schemas.microsoft.com/office/powerpoint/2010/main" val="247915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Trees 	</a:t>
            </a:r>
          </a:p>
        </p:txBody>
      </p:sp>
      <p:sp>
        <p:nvSpPr>
          <p:cNvPr id="3" name="Content Placeholder 2"/>
          <p:cNvSpPr>
            <a:spLocks noGrp="1"/>
          </p:cNvSpPr>
          <p:nvPr>
            <p:ph idx="1"/>
          </p:nvPr>
        </p:nvSpPr>
        <p:spPr/>
        <p:txBody>
          <a:bodyPr>
            <a:normAutofit/>
          </a:bodyPr>
          <a:lstStyle/>
          <a:p>
            <a:r>
              <a:rPr lang="en-US" dirty="0"/>
              <a:t>Our BSTs had:</a:t>
            </a:r>
          </a:p>
          <a:p>
            <a:pPr lvl="1"/>
            <a:r>
              <a:rPr lang="en-US" dirty="0"/>
              <a:t>A root</a:t>
            </a:r>
          </a:p>
          <a:p>
            <a:pPr lvl="1"/>
            <a:r>
              <a:rPr lang="en-US" dirty="0"/>
              <a:t>Left and/or right children </a:t>
            </a:r>
          </a:p>
          <a:p>
            <a:pPr lvl="1"/>
            <a:r>
              <a:rPr lang="en-US" dirty="0"/>
              <a:t>Connected and no cycles</a:t>
            </a:r>
          </a:p>
          <a:p>
            <a:r>
              <a:rPr lang="en-US" dirty="0"/>
              <a:t>Our heaps had:</a:t>
            </a:r>
          </a:p>
          <a:p>
            <a:pPr lvl="1"/>
            <a:r>
              <a:rPr lang="en-US" dirty="0"/>
              <a:t>A root</a:t>
            </a:r>
          </a:p>
          <a:p>
            <a:pPr lvl="1"/>
            <a:r>
              <a:rPr lang="en-US" dirty="0"/>
              <a:t>Varying numbers of children</a:t>
            </a:r>
          </a:p>
          <a:p>
            <a:pPr lvl="1"/>
            <a:r>
              <a:rPr lang="en-US" dirty="0">
                <a:sym typeface="Wingdings" panose="05000000000000000000" pitchFamily="2" charset="2"/>
              </a:rPr>
              <a:t>Connected and no cycles</a:t>
            </a:r>
          </a:p>
          <a:p>
            <a:r>
              <a:rPr lang="en-US" dirty="0">
                <a:sym typeface="Wingdings" panose="05000000000000000000" pitchFamily="2" charset="2"/>
              </a:rPr>
              <a:t>On graphs our tees:</a:t>
            </a:r>
          </a:p>
          <a:p>
            <a:pPr lvl="1"/>
            <a:r>
              <a:rPr lang="en-US" dirty="0">
                <a:sym typeface="Wingdings" panose="05000000000000000000" pitchFamily="2" charset="2"/>
              </a:rPr>
              <a:t>Don’t need a root (the vertices aren’t ordered, and we can start BFS from anywhere)</a:t>
            </a:r>
          </a:p>
          <a:p>
            <a:pPr lvl="1"/>
            <a:r>
              <a:rPr lang="en-US" dirty="0">
                <a:sym typeface="Wingdings" panose="05000000000000000000" pitchFamily="2" charset="2"/>
              </a:rPr>
              <a:t>Varying numbers of children</a:t>
            </a:r>
          </a:p>
          <a:p>
            <a:pPr lvl="1"/>
            <a:r>
              <a:rPr lang="en-US" dirty="0">
                <a:sym typeface="Wingdings" panose="05000000000000000000" pitchFamily="2" charset="2"/>
              </a:rPr>
              <a:t>Connected and no cycles </a:t>
            </a:r>
          </a:p>
        </p:txBody>
      </p:sp>
      <p:sp>
        <p:nvSpPr>
          <p:cNvPr id="4" name="Footer Placeholder 3"/>
          <p:cNvSpPr>
            <a:spLocks noGrp="1"/>
          </p:cNvSpPr>
          <p:nvPr>
            <p:ph type="ftr" sz="quarter" idx="11"/>
          </p:nvPr>
        </p:nvSpPr>
        <p:spPr>
          <a:xfrm>
            <a:off x="5715301" y="6481271"/>
            <a:ext cx="5901459" cy="274320"/>
          </a:xfrm>
        </p:spPr>
        <p:txBody>
          <a:bodyPr/>
          <a:lstStyle/>
          <a:p>
            <a:r>
              <a:rPr lang="en-US"/>
              <a:t>CSE 373 SP 18 - Kasey Champion</a:t>
            </a:r>
          </a:p>
        </p:txBody>
      </p:sp>
      <p:sp>
        <p:nvSpPr>
          <p:cNvPr id="5" name="Slide Number Placeholder 4"/>
          <p:cNvSpPr>
            <a:spLocks noGrp="1"/>
          </p:cNvSpPr>
          <p:nvPr>
            <p:ph type="sldNum" sz="quarter" idx="12"/>
          </p:nvPr>
        </p:nvSpPr>
        <p:spPr>
          <a:xfrm>
            <a:off x="11681670" y="6481271"/>
            <a:ext cx="421923" cy="274320"/>
          </a:xfrm>
        </p:spPr>
        <p:txBody>
          <a:bodyPr/>
          <a:lstStyle/>
          <a:p>
            <a:fld id="{659665DE-58FC-41F4-AC58-2C90A5E00527}" type="slidenum">
              <a:rPr lang="en-US" smtClean="0"/>
              <a:t>8</a:t>
            </a:fld>
            <a:endParaRPr lang="en-US"/>
          </a:p>
        </p:txBody>
      </p:sp>
      <p:sp>
        <p:nvSpPr>
          <p:cNvPr id="6" name="Rectangle 5">
            <a:extLst>
              <a:ext uri="{FF2B5EF4-FFF2-40B4-BE49-F238E27FC236}">
                <a16:creationId xmlns:a16="http://schemas.microsoft.com/office/drawing/2014/main" id="{0212AD7B-7D51-416A-B4C2-4025989E54C5}"/>
              </a:ext>
            </a:extLst>
          </p:cNvPr>
          <p:cNvSpPr/>
          <p:nvPr/>
        </p:nvSpPr>
        <p:spPr>
          <a:xfrm>
            <a:off x="4719770" y="5157913"/>
            <a:ext cx="6111311" cy="1004346"/>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p>
          <a:p>
            <a:r>
              <a:rPr lang="en-US" sz="2200" dirty="0"/>
              <a:t>An undirected, connected acyclic graph.</a:t>
            </a:r>
          </a:p>
        </p:txBody>
      </p:sp>
      <p:sp>
        <p:nvSpPr>
          <p:cNvPr id="7" name="Rectangle 6">
            <a:extLst>
              <a:ext uri="{FF2B5EF4-FFF2-40B4-BE49-F238E27FC236}">
                <a16:creationId xmlns:a16="http://schemas.microsoft.com/office/drawing/2014/main" id="{8A9946EA-805B-4D0E-9DDF-CD5DEE930681}"/>
              </a:ext>
            </a:extLst>
          </p:cNvPr>
          <p:cNvSpPr/>
          <p:nvPr/>
        </p:nvSpPr>
        <p:spPr>
          <a:xfrm>
            <a:off x="4719770" y="5157913"/>
            <a:ext cx="6101786" cy="476250"/>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t>Tree</a:t>
            </a:r>
            <a:r>
              <a:rPr lang="en-US" sz="2200" dirty="0"/>
              <a:t> </a:t>
            </a:r>
            <a:r>
              <a:rPr lang="en-US" sz="2200" b="1" dirty="0"/>
              <a:t>(when talking about graphs)</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2564C35C-2E33-4960-8DB8-3B403AAE8755}"/>
                  </a:ext>
                </a:extLst>
              </p14:cNvPr>
              <p14:cNvContentPartPr/>
              <p14:nvPr/>
            </p14:nvContentPartPr>
            <p14:xfrm>
              <a:off x="348840" y="4817520"/>
              <a:ext cx="11175120" cy="2057040"/>
            </p14:xfrm>
          </p:contentPart>
        </mc:Choice>
        <mc:Fallback xmlns="">
          <p:pic>
            <p:nvPicPr>
              <p:cNvPr id="8" name="Ink 7">
                <a:extLst>
                  <a:ext uri="{FF2B5EF4-FFF2-40B4-BE49-F238E27FC236}">
                    <a16:creationId xmlns:a16="http://schemas.microsoft.com/office/drawing/2014/main" id="{2564C35C-2E33-4960-8DB8-3B403AAE8755}"/>
                  </a:ext>
                </a:extLst>
              </p:cNvPr>
              <p:cNvPicPr/>
              <p:nvPr/>
            </p:nvPicPr>
            <p:blipFill>
              <a:blip r:embed="rId3"/>
              <a:stretch>
                <a:fillRect/>
              </a:stretch>
            </p:blipFill>
            <p:spPr>
              <a:xfrm>
                <a:off x="339480" y="4808160"/>
                <a:ext cx="11193840" cy="2075760"/>
              </a:xfrm>
              <a:prstGeom prst="rect">
                <a:avLst/>
              </a:prstGeom>
            </p:spPr>
          </p:pic>
        </mc:Fallback>
      </mc:AlternateContent>
    </p:spTree>
    <p:extLst>
      <p:ext uri="{BB962C8B-B14F-4D97-AF65-F5344CB8AC3E}">
        <p14:creationId xmlns:p14="http://schemas.microsoft.com/office/powerpoint/2010/main" val="164415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MST Problem</a:t>
            </a:r>
          </a:p>
        </p:txBody>
      </p:sp>
      <p:sp>
        <p:nvSpPr>
          <p:cNvPr id="3" name="Content Placeholder 2"/>
          <p:cNvSpPr>
            <a:spLocks noGrp="1"/>
          </p:cNvSpPr>
          <p:nvPr>
            <p:ph idx="1"/>
          </p:nvPr>
        </p:nvSpPr>
        <p:spPr/>
        <p:txBody>
          <a:bodyPr>
            <a:normAutofit/>
          </a:bodyPr>
          <a:lstStyle/>
          <a:p>
            <a:r>
              <a:rPr lang="en-US" dirty="0"/>
              <a:t>What do we need? A set of edges such that:</a:t>
            </a:r>
          </a:p>
          <a:p>
            <a:pPr lvl="1"/>
            <a:r>
              <a:rPr lang="en-US" dirty="0"/>
              <a:t>Every vertex touches at least one of the edges. (the edges </a:t>
            </a:r>
            <a:r>
              <a:rPr lang="en-US" b="1" dirty="0"/>
              <a:t>span</a:t>
            </a:r>
            <a:r>
              <a:rPr lang="en-US" dirty="0"/>
              <a:t> the graph)</a:t>
            </a:r>
          </a:p>
          <a:p>
            <a:pPr lvl="1"/>
            <a:r>
              <a:rPr lang="en-US" dirty="0"/>
              <a:t>The graph on just those edges is </a:t>
            </a:r>
            <a:r>
              <a:rPr lang="en-US" b="1" dirty="0"/>
              <a:t>connected</a:t>
            </a:r>
            <a:r>
              <a:rPr lang="en-US" dirty="0"/>
              <a:t>.</a:t>
            </a:r>
          </a:p>
          <a:p>
            <a:pPr lvl="1"/>
            <a:r>
              <a:rPr lang="en-US" dirty="0"/>
              <a:t>The minimum weight set of edges that meet those conditions.</a:t>
            </a:r>
          </a:p>
          <a:p>
            <a:r>
              <a:rPr lang="en-US" dirty="0"/>
              <a:t>Our goal is a tree!</a:t>
            </a:r>
          </a:p>
          <a:p>
            <a:endParaRPr lang="en-US" dirty="0"/>
          </a:p>
          <a:p>
            <a:endParaRPr lang="en-US" dirty="0"/>
          </a:p>
          <a:p>
            <a:endParaRPr lang="en-US" dirty="0"/>
          </a:p>
          <a:p>
            <a:endParaRPr lang="en-US" dirty="0"/>
          </a:p>
          <a:p>
            <a:r>
              <a:rPr lang="en-US" dirty="0"/>
              <a:t>We’ll go through two different algorithms for this problem today.</a:t>
            </a:r>
          </a:p>
          <a:p>
            <a:endParaRPr lang="en-US" dirty="0"/>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9</a:t>
            </a:fld>
            <a:endParaRPr lang="en-US"/>
          </a:p>
        </p:txBody>
      </p:sp>
      <p:sp>
        <p:nvSpPr>
          <p:cNvPr id="6" name="Rectangle 5"/>
          <p:cNvSpPr/>
          <p:nvPr/>
        </p:nvSpPr>
        <p:spPr>
          <a:xfrm>
            <a:off x="677853" y="3382125"/>
            <a:ext cx="6111311" cy="1843018"/>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sz="2000" b="1" dirty="0"/>
              <a:t>Given</a:t>
            </a:r>
            <a:r>
              <a:rPr lang="en-US" sz="2000" dirty="0"/>
              <a:t>: an undirected, weighted graph G</a:t>
            </a:r>
          </a:p>
          <a:p>
            <a:r>
              <a:rPr lang="en-US" sz="2000" b="1" dirty="0"/>
              <a:t>Find</a:t>
            </a:r>
            <a:r>
              <a:rPr lang="en-US" sz="2000" dirty="0"/>
              <a:t>: A minimum-weight set of edges such that you can get from any vertex of G to any other on only those edges.</a:t>
            </a:r>
          </a:p>
        </p:txBody>
      </p:sp>
      <p:sp>
        <p:nvSpPr>
          <p:cNvPr id="7" name="Rectangle 6"/>
          <p:cNvSpPr/>
          <p:nvPr/>
        </p:nvSpPr>
        <p:spPr>
          <a:xfrm>
            <a:off x="677853" y="3382126"/>
            <a:ext cx="6101786" cy="476250"/>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Minimum Spanning Tree Problem</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21052DB0-EBD8-45B4-8A73-58894798482D}"/>
                  </a:ext>
                </a:extLst>
              </p14:cNvPr>
              <p14:cNvContentPartPr/>
              <p14:nvPr/>
            </p14:nvContentPartPr>
            <p14:xfrm>
              <a:off x="2008080" y="3280320"/>
              <a:ext cx="846360" cy="77040"/>
            </p14:xfrm>
          </p:contentPart>
        </mc:Choice>
        <mc:Fallback xmlns="">
          <p:pic>
            <p:nvPicPr>
              <p:cNvPr id="8" name="Ink 7">
                <a:extLst>
                  <a:ext uri="{FF2B5EF4-FFF2-40B4-BE49-F238E27FC236}">
                    <a16:creationId xmlns:a16="http://schemas.microsoft.com/office/drawing/2014/main" id="{21052DB0-EBD8-45B4-8A73-58894798482D}"/>
                  </a:ext>
                </a:extLst>
              </p:cNvPr>
              <p:cNvPicPr/>
              <p:nvPr/>
            </p:nvPicPr>
            <p:blipFill>
              <a:blip r:embed="rId3"/>
              <a:stretch>
                <a:fillRect/>
              </a:stretch>
            </p:blipFill>
            <p:spPr>
              <a:xfrm>
                <a:off x="1998720" y="3270960"/>
                <a:ext cx="865080" cy="95760"/>
              </a:xfrm>
              <a:prstGeom prst="rect">
                <a:avLst/>
              </a:prstGeom>
            </p:spPr>
          </p:pic>
        </mc:Fallback>
      </mc:AlternateContent>
    </p:spTree>
    <p:extLst>
      <p:ext uri="{BB962C8B-B14F-4D97-AF65-F5344CB8AC3E}">
        <p14:creationId xmlns:p14="http://schemas.microsoft.com/office/powerpoint/2010/main" val="257145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1">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Kasey">
      <a:majorFont>
        <a:latin typeface="Georgia"/>
        <a:ea typeface=""/>
        <a:cs typeface=""/>
      </a:majorFont>
      <a:minorFont>
        <a:latin typeface="Segoe UI Semiligh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9965</TotalTime>
  <Words>1844</Words>
  <Application>Microsoft Office PowerPoint</Application>
  <PresentationFormat>Widescreen</PresentationFormat>
  <Paragraphs>441</Paragraphs>
  <Slides>28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Baskerville Old Face</vt:lpstr>
      <vt:lpstr>Calibri</vt:lpstr>
      <vt:lpstr>Cambria Math</vt:lpstr>
      <vt:lpstr>Courier New</vt:lpstr>
      <vt:lpstr>Segoe UI</vt:lpstr>
      <vt:lpstr>Segoe UI Light</vt:lpstr>
      <vt:lpstr>Segoe UI Semibold</vt:lpstr>
      <vt:lpstr>Segoe UI Semilight</vt:lpstr>
      <vt:lpstr>Tw Cen MT</vt:lpstr>
      <vt:lpstr>Wingdings 3</vt:lpstr>
      <vt:lpstr>Integral</vt:lpstr>
      <vt:lpstr>Minimum Spanning Trees</vt:lpstr>
      <vt:lpstr>Warm Up</vt:lpstr>
      <vt:lpstr>Today</vt:lpstr>
      <vt:lpstr>Minimum Spanning Trees</vt:lpstr>
      <vt:lpstr>Minimum Spanning Trees</vt:lpstr>
      <vt:lpstr>Minimum Spanning Trees</vt:lpstr>
      <vt:lpstr>Minimum Spanning Trees</vt:lpstr>
      <vt:lpstr>Aside: Trees  </vt:lpstr>
      <vt:lpstr>MST Problem</vt:lpstr>
      <vt:lpstr>Example</vt:lpstr>
      <vt:lpstr>Prim’s Algorithm</vt:lpstr>
      <vt:lpstr>Code</vt:lpstr>
      <vt:lpstr>Try it Out</vt:lpstr>
      <vt:lpstr>Does This Algorithm Always Work? </vt:lpstr>
      <vt:lpstr>A different Approach </vt:lpstr>
      <vt:lpstr>Kruskal’s Algorithm</vt:lpstr>
      <vt:lpstr>Try It Out</vt:lpstr>
      <vt:lpstr>Kruskal’s Algorithm: Running Time</vt:lpstr>
      <vt:lpstr>Kruskal’s Algorithm: Running Time</vt:lpstr>
      <vt:lpstr>Try it Out</vt:lpstr>
      <vt:lpstr>Some Extra Comments</vt:lpstr>
      <vt:lpstr>Aside: A Graph of Trees</vt:lpstr>
      <vt:lpstr>PowerPoint Presentation</vt:lpstr>
      <vt:lpstr>Appendix: MST Properties, Another MST Application</vt:lpstr>
      <vt:lpstr>Why do all of these MST Algorithms Work?</vt:lpstr>
      <vt:lpstr>One More MST application </vt:lpstr>
      <vt:lpstr>MSTs and MBSTs</vt:lpstr>
      <vt:lpstr>Finding MBSTs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Kasey Champion</dc:creator>
  <cp:lastModifiedBy>Sanjeev Janarthanan</cp:lastModifiedBy>
  <cp:revision>83</cp:revision>
  <cp:lastPrinted>2019-02-25T02:46:56Z</cp:lastPrinted>
  <dcterms:created xsi:type="dcterms:W3CDTF">2018-03-22T00:41:11Z</dcterms:created>
  <dcterms:modified xsi:type="dcterms:W3CDTF">2019-03-08T22:57:26Z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kaseyc@microsoft.com</vt:lpwstr>
  </property>
  <property fmtid="{D5CDD505-2E9C-101B-9397-08002B2CF9AE}" pid="5" name="MSIP_Label_f42aa342-8706-4288-bd11-ebb85995028c_SetDate">
    <vt:lpwstr>2018-03-22T00:48:15.4212377Z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