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68" r:id="rId3"/>
    <p:sldId id="280" r:id="rId4"/>
    <p:sldId id="272" r:id="rId5"/>
    <p:sldId id="273" r:id="rId6"/>
    <p:sldId id="274" r:id="rId7"/>
    <p:sldId id="275" r:id="rId8"/>
    <p:sldId id="292" r:id="rId9"/>
    <p:sldId id="281" r:id="rId10"/>
    <p:sldId id="282" r:id="rId11"/>
    <p:sldId id="285" r:id="rId12"/>
    <p:sldId id="290" r:id="rId13"/>
    <p:sldId id="284" r:id="rId14"/>
    <p:sldId id="283" r:id="rId15"/>
    <p:sldId id="288" r:id="rId16"/>
    <p:sldId id="289"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3282"/>
    <a:srgbClr val="B6A479"/>
    <a:srgbClr val="D8D8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43" autoAdjust="0"/>
    <p:restoredTop sz="94660"/>
  </p:normalViewPr>
  <p:slideViewPr>
    <p:cSldViewPr snapToGrid="0">
      <p:cViewPr varScale="1">
        <p:scale>
          <a:sx n="91" d="100"/>
          <a:sy n="91" d="100"/>
        </p:scale>
        <p:origin x="69" y="30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eev Janarthanan" userId="05cc02ba609838d8" providerId="LiveId" clId="{78B4B00B-D6E3-49EE-A261-C8882FE1A58D}"/>
    <pc:docChg chg="delSld">
      <pc:chgData name="Sanjeev Janarthanan" userId="05cc02ba609838d8" providerId="LiveId" clId="{78B4B00B-D6E3-49EE-A261-C8882FE1A58D}" dt="2019-03-14T19:28:39.728" v="0" actId="2696"/>
      <pc:docMkLst>
        <pc:docMk/>
      </pc:docMkLst>
      <pc:sldChg chg="del">
        <pc:chgData name="Sanjeev Janarthanan" userId="05cc02ba609838d8" providerId="LiveId" clId="{78B4B00B-D6E3-49EE-A261-C8882FE1A58D}" dt="2019-03-14T19:28:39.728" v="0" actId="2696"/>
        <pc:sldMkLst>
          <pc:docMk/>
          <pc:sldMk cId="1620844736" sldId="29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3A2DB0-ED42-4BA9-97D4-3103DF415320}" type="datetimeFigureOut">
              <a:rPr lang="en-US" smtClean="0"/>
              <a:t>3/14/2019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B336D0-BB87-4158-9DDA-BA914A234D18}" type="slidenum">
              <a:rPr lang="en-US" smtClean="0"/>
              <a:t>‹#›</a:t>
            </a:fld>
            <a:endParaRPr lang="en-US"/>
          </a:p>
        </p:txBody>
      </p:sp>
    </p:spTree>
    <p:extLst>
      <p:ext uri="{BB962C8B-B14F-4D97-AF65-F5344CB8AC3E}">
        <p14:creationId xmlns:p14="http://schemas.microsoft.com/office/powerpoint/2010/main" val="593509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B336D0-BB87-4158-9DDA-BA914A234D18}" type="slidenum">
              <a:rPr lang="en-US" smtClean="0"/>
              <a:t>1</a:t>
            </a:fld>
            <a:endParaRPr lang="en-US"/>
          </a:p>
        </p:txBody>
      </p:sp>
    </p:spTree>
    <p:extLst>
      <p:ext uri="{BB962C8B-B14F-4D97-AF65-F5344CB8AC3E}">
        <p14:creationId xmlns:p14="http://schemas.microsoft.com/office/powerpoint/2010/main" val="34833754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dirty="0"/>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dirty="0"/>
              <a:t>Click to edit Master subtitle style</a:t>
            </a:r>
          </a:p>
        </p:txBody>
      </p:sp>
      <p:sp>
        <p:nvSpPr>
          <p:cNvPr id="4" name="Date Placeholder 3"/>
          <p:cNvSpPr>
            <a:spLocks noGrp="1"/>
          </p:cNvSpPr>
          <p:nvPr>
            <p:ph type="dt" sz="half" idx="10"/>
          </p:nvPr>
        </p:nvSpPr>
        <p:spPr/>
        <p:txBody>
          <a:bodyPr/>
          <a:lstStyle>
            <a:lvl1pPr algn="l">
              <a:defRPr/>
            </a:lvl1pPr>
          </a:lstStyle>
          <a:p>
            <a:fld id="{B5EC2F33-17DA-436E-A851-E42A0D33E292}" type="datetime1">
              <a:rPr lang="en-US" smtClean="0"/>
              <a:t>3/14/2019</a:t>
            </a:fld>
            <a:endParaRPr lang="en-US"/>
          </a:p>
        </p:txBody>
      </p:sp>
      <p:sp>
        <p:nvSpPr>
          <p:cNvPr id="5" name="Footer Placeholder 4"/>
          <p:cNvSpPr>
            <a:spLocks noGrp="1"/>
          </p:cNvSpPr>
          <p:nvPr>
            <p:ph type="ftr" sz="quarter" idx="11"/>
          </p:nvPr>
        </p:nvSpPr>
        <p:spPr/>
        <p:txBody>
          <a:bodyPr/>
          <a:lstStyle/>
          <a:p>
            <a:r>
              <a:rPr lang="en-US"/>
              <a:t>CSE 373 SP 18 - Kasey Champion</a:t>
            </a:r>
          </a:p>
        </p:txBody>
      </p:sp>
      <p:sp>
        <p:nvSpPr>
          <p:cNvPr id="6" name="Slide Number Placeholder 5"/>
          <p:cNvSpPr>
            <a:spLocks noGrp="1"/>
          </p:cNvSpPr>
          <p:nvPr>
            <p:ph type="sldNum" sz="quarter" idx="12"/>
          </p:nvPr>
        </p:nvSpPr>
        <p:spPr/>
        <p:txBody>
          <a:bodyPr/>
          <a:lstStyle/>
          <a:p>
            <a:fld id="{659665DE-58FC-41F4-AC58-2C90A5E0052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rgbClr val="4C3282"/>
            </a:solidFill>
          </a:ln>
        </p:spPr>
        <p:style>
          <a:lnRef idx="1">
            <a:schemeClr val="accent1"/>
          </a:lnRef>
          <a:fillRef idx="0">
            <a:schemeClr val="accent1"/>
          </a:fillRef>
          <a:effectRef idx="0">
            <a:schemeClr val="accent1"/>
          </a:effectRef>
          <a:fontRef idx="minor">
            <a:schemeClr val="tx1"/>
          </a:fontRef>
        </p:style>
      </p:cxnSp>
      <p:pic>
        <p:nvPicPr>
          <p:cNvPr id="1028" name="Picture 4" descr="Cherry blossoms on Grant Lane">
            <a:extLst>
              <a:ext uri="{FF2B5EF4-FFF2-40B4-BE49-F238E27FC236}">
                <a16:creationId xmlns:a16="http://schemas.microsoft.com/office/drawing/2014/main" id="{E196A663-22E9-46AF-AE76-3031B2F2C7B5}"/>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0034" b="13442"/>
          <a:stretch/>
        </p:blipFill>
        <p:spPr bwMode="auto">
          <a:xfrm>
            <a:off x="-3" y="-1"/>
            <a:ext cx="12192002" cy="4594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505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01CC624-0437-43EF-99D3-4B5E545BF210}"/>
              </a:ext>
            </a:extLst>
          </p:cNvPr>
          <p:cNvSpPr/>
          <p:nvPr userDrawn="1"/>
        </p:nvSpPr>
        <p:spPr>
          <a:xfrm>
            <a:off x="272955" y="0"/>
            <a:ext cx="423081" cy="1562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05FEBE18-A94F-4CF8-8975-BC720F0701B8}"/>
              </a:ext>
            </a:extLst>
          </p:cNvPr>
          <p:cNvSpPr>
            <a:spLocks noGrp="1"/>
          </p:cNvSpPr>
          <p:nvPr>
            <p:ph type="dt" sz="half" idx="10"/>
          </p:nvPr>
        </p:nvSpPr>
        <p:spPr/>
        <p:txBody>
          <a:bodyPr/>
          <a:lstStyle/>
          <a:p>
            <a:fld id="{20B1D116-9EEC-4608-812B-930500586DFA}" type="datetime1">
              <a:rPr lang="en-US" smtClean="0"/>
              <a:t>3/14/2019</a:t>
            </a:fld>
            <a:endParaRPr lang="en-US"/>
          </a:p>
        </p:txBody>
      </p:sp>
      <p:sp>
        <p:nvSpPr>
          <p:cNvPr id="4" name="Footer Placeholder 3">
            <a:extLst>
              <a:ext uri="{FF2B5EF4-FFF2-40B4-BE49-F238E27FC236}">
                <a16:creationId xmlns:a16="http://schemas.microsoft.com/office/drawing/2014/main" id="{79FEFF45-D87C-45A5-8A43-AA51E8326F0B}"/>
              </a:ext>
            </a:extLst>
          </p:cNvPr>
          <p:cNvSpPr>
            <a:spLocks noGrp="1"/>
          </p:cNvSpPr>
          <p:nvPr>
            <p:ph type="ftr" sz="quarter" idx="11"/>
          </p:nvPr>
        </p:nvSpPr>
        <p:spPr/>
        <p:txBody>
          <a:bodyPr/>
          <a:lstStyle/>
          <a:p>
            <a:r>
              <a:rPr lang="en-US"/>
              <a:t>CSE 373 SP 18 - Kasey Champion</a:t>
            </a:r>
            <a:endParaRPr lang="en-US" dirty="0"/>
          </a:p>
        </p:txBody>
      </p:sp>
      <p:sp>
        <p:nvSpPr>
          <p:cNvPr id="5" name="Slide Number Placeholder 4">
            <a:extLst>
              <a:ext uri="{FF2B5EF4-FFF2-40B4-BE49-F238E27FC236}">
                <a16:creationId xmlns:a16="http://schemas.microsoft.com/office/drawing/2014/main" id="{94B072C5-2DDD-45C4-966C-970A137A42B6}"/>
              </a:ext>
            </a:extLst>
          </p:cNvPr>
          <p:cNvSpPr>
            <a:spLocks noGrp="1"/>
          </p:cNvSpPr>
          <p:nvPr>
            <p:ph type="sldNum" sz="quarter" idx="12"/>
          </p:nvPr>
        </p:nvSpPr>
        <p:spPr/>
        <p:txBody>
          <a:bodyPr/>
          <a:lstStyle/>
          <a:p>
            <a:fld id="{659665DE-58FC-41F4-AC58-2C90A5E00527}" type="slidenum">
              <a:rPr lang="en-US" smtClean="0"/>
              <a:pPr/>
              <a:t>‹#›</a:t>
            </a:fld>
            <a:endParaRPr lang="en-US"/>
          </a:p>
        </p:txBody>
      </p:sp>
      <p:cxnSp>
        <p:nvCxnSpPr>
          <p:cNvPr id="16" name="Straight Connector 15">
            <a:extLst>
              <a:ext uri="{FF2B5EF4-FFF2-40B4-BE49-F238E27FC236}">
                <a16:creationId xmlns:a16="http://schemas.microsoft.com/office/drawing/2014/main" id="{537B5817-8D3A-4DD3-92FF-32BBC5F91560}"/>
              </a:ext>
            </a:extLst>
          </p:cNvPr>
          <p:cNvCxnSpPr/>
          <p:nvPr userDrawn="1"/>
        </p:nvCxnSpPr>
        <p:spPr>
          <a:xfrm>
            <a:off x="61415" y="753975"/>
            <a:ext cx="12008609" cy="0"/>
          </a:xfrm>
          <a:prstGeom prst="line">
            <a:avLst/>
          </a:prstGeom>
          <a:ln>
            <a:solidFill>
              <a:srgbClr val="D8D8D8"/>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2B1C59-33FF-4FB4-BDD7-F61C64008581}"/>
              </a:ext>
            </a:extLst>
          </p:cNvPr>
          <p:cNvSpPr>
            <a:spLocks noGrp="1"/>
          </p:cNvSpPr>
          <p:nvPr>
            <p:ph type="title"/>
          </p:nvPr>
        </p:nvSpPr>
        <p:spPr>
          <a:xfrm>
            <a:off x="1428134" y="263276"/>
            <a:ext cx="10334364" cy="1014667"/>
          </a:xfrm>
          <a:solidFill>
            <a:schemeClr val="bg1"/>
          </a:solidFill>
        </p:spPr>
        <p:txBody>
          <a:bodyPr/>
          <a:lstStyle/>
          <a:p>
            <a:r>
              <a:rPr lang="en-US" dirty="0"/>
              <a:t>Click to edit Master title style</a:t>
            </a:r>
          </a:p>
        </p:txBody>
      </p:sp>
      <p:grpSp>
        <p:nvGrpSpPr>
          <p:cNvPr id="13" name="Group 12">
            <a:extLst>
              <a:ext uri="{FF2B5EF4-FFF2-40B4-BE49-F238E27FC236}">
                <a16:creationId xmlns:a16="http://schemas.microsoft.com/office/drawing/2014/main" id="{FB754F48-B758-43EB-980F-1E2884C8E2A7}"/>
              </a:ext>
            </a:extLst>
          </p:cNvPr>
          <p:cNvGrpSpPr/>
          <p:nvPr userDrawn="1"/>
        </p:nvGrpSpPr>
        <p:grpSpPr>
          <a:xfrm>
            <a:off x="575239" y="475151"/>
            <a:ext cx="631298" cy="631298"/>
            <a:chOff x="1530939" y="2405329"/>
            <a:chExt cx="631298" cy="631298"/>
          </a:xfrm>
        </p:grpSpPr>
        <p:sp>
          <p:nvSpPr>
            <p:cNvPr id="7" name="Oval 6">
              <a:extLst>
                <a:ext uri="{FF2B5EF4-FFF2-40B4-BE49-F238E27FC236}">
                  <a16:creationId xmlns:a16="http://schemas.microsoft.com/office/drawing/2014/main" id="{99BADBD9-302C-40D9-A763-C65CCFE16FDE}"/>
                </a:ext>
              </a:extLst>
            </p:cNvPr>
            <p:cNvSpPr/>
            <p:nvPr userDrawn="1"/>
          </p:nvSpPr>
          <p:spPr>
            <a:xfrm>
              <a:off x="1530939" y="2405329"/>
              <a:ext cx="631298" cy="631298"/>
            </a:xfrm>
            <a:prstGeom prst="ellipse">
              <a:avLst/>
            </a:prstGeom>
            <a:solidFill>
              <a:srgbClr val="B6A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Shape 490">
              <a:extLst>
                <a:ext uri="{FF2B5EF4-FFF2-40B4-BE49-F238E27FC236}">
                  <a16:creationId xmlns:a16="http://schemas.microsoft.com/office/drawing/2014/main" id="{ABC713E7-D704-4682-B292-907313F269C9}"/>
                </a:ext>
              </a:extLst>
            </p:cNvPr>
            <p:cNvGrpSpPr/>
            <p:nvPr userDrawn="1"/>
          </p:nvGrpSpPr>
          <p:grpSpPr>
            <a:xfrm>
              <a:off x="1661835" y="2536225"/>
              <a:ext cx="369505" cy="369505"/>
              <a:chOff x="2594050" y="1631825"/>
              <a:chExt cx="439625" cy="439625"/>
            </a:xfrm>
          </p:grpSpPr>
          <p:sp>
            <p:nvSpPr>
              <p:cNvPr id="9" name="Shape 491">
                <a:extLst>
                  <a:ext uri="{FF2B5EF4-FFF2-40B4-BE49-F238E27FC236}">
                    <a16:creationId xmlns:a16="http://schemas.microsoft.com/office/drawing/2014/main" id="{5701E159-D011-460A-BF32-22B3BFF6328B}"/>
                  </a:ext>
                </a:extLst>
              </p:cNvPr>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 name="Shape 492">
                <a:extLst>
                  <a:ext uri="{FF2B5EF4-FFF2-40B4-BE49-F238E27FC236}">
                    <a16:creationId xmlns:a16="http://schemas.microsoft.com/office/drawing/2014/main" id="{CA3D8659-8AB7-48FB-9131-98E6A18A0B20}"/>
                  </a:ext>
                </a:extLst>
              </p:cNvPr>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493">
                <a:extLst>
                  <a:ext uri="{FF2B5EF4-FFF2-40B4-BE49-F238E27FC236}">
                    <a16:creationId xmlns:a16="http://schemas.microsoft.com/office/drawing/2014/main" id="{A811AE90-64AA-41C3-9DE9-62A86028AA6C}"/>
                  </a:ext>
                </a:extLst>
              </p:cNvPr>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494">
                <a:extLst>
                  <a:ext uri="{FF2B5EF4-FFF2-40B4-BE49-F238E27FC236}">
                    <a16:creationId xmlns:a16="http://schemas.microsoft.com/office/drawing/2014/main" id="{0551D70B-4457-48F5-81B9-3A38F6B661D9}"/>
                  </a:ext>
                </a:extLst>
              </p:cNvPr>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17" name="Content Placeholder 2">
            <a:extLst>
              <a:ext uri="{FF2B5EF4-FFF2-40B4-BE49-F238E27FC236}">
                <a16:creationId xmlns:a16="http://schemas.microsoft.com/office/drawing/2014/main" id="{572BD7EC-0D21-433C-A8B8-B34982C0240B}"/>
              </a:ext>
            </a:extLst>
          </p:cNvPr>
          <p:cNvSpPr>
            <a:spLocks noGrp="1"/>
          </p:cNvSpPr>
          <p:nvPr>
            <p:ph idx="1"/>
          </p:nvPr>
        </p:nvSpPr>
        <p:spPr>
          <a:xfrm>
            <a:off x="1428134" y="1463857"/>
            <a:ext cx="10334364" cy="4845504"/>
          </a:xfrm>
        </p:spPr>
        <p:txBody>
          <a:bodyPr/>
          <a:lstStyle>
            <a:lvl1pPr marL="91440" indent="-91440">
              <a:buClr>
                <a:srgbClr val="4C3282"/>
              </a:buClr>
              <a:buFont typeface="Segoe UI Semilight" panose="020B0402040204020203" pitchFamily="34" charset="0"/>
              <a:buChar char="-"/>
              <a:defRPr/>
            </a:lvl1pPr>
            <a:lvl2pPr>
              <a:buClr>
                <a:srgbClr val="4C3282"/>
              </a:buClr>
              <a:defRPr/>
            </a:lvl2pPr>
            <a:lvl3pPr>
              <a:buClr>
                <a:srgbClr val="4C3282"/>
              </a:buClr>
              <a:defRPr/>
            </a:lvl3pPr>
            <a:lvl4pPr>
              <a:buClr>
                <a:srgbClr val="4C3282"/>
              </a:buClr>
              <a:defRPr/>
            </a:lvl4pPr>
            <a:lvl5pPr>
              <a:buClr>
                <a:srgbClr val="4C3282"/>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2775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356FD08-8E43-4554-8ACC-11234BCBCF4E}"/>
              </a:ext>
            </a:extLst>
          </p:cNvPr>
          <p:cNvCxnSpPr/>
          <p:nvPr userDrawn="1"/>
        </p:nvCxnSpPr>
        <p:spPr>
          <a:xfrm>
            <a:off x="127669" y="3557888"/>
            <a:ext cx="11914495" cy="0"/>
          </a:xfrm>
          <a:prstGeom prst="line">
            <a:avLst/>
          </a:prstGeom>
          <a:ln w="19050">
            <a:solidFill>
              <a:srgbClr val="D8D8D8"/>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777F25E-8269-472E-9791-7EB74F793C8D}"/>
              </a:ext>
            </a:extLst>
          </p:cNvPr>
          <p:cNvSpPr>
            <a:spLocks noGrp="1"/>
          </p:cNvSpPr>
          <p:nvPr>
            <p:ph type="title"/>
          </p:nvPr>
        </p:nvSpPr>
        <p:spPr>
          <a:xfrm>
            <a:off x="1902775" y="3262680"/>
            <a:ext cx="6504161" cy="590415"/>
          </a:xfrm>
          <a:solidFill>
            <a:schemeClr val="bg1"/>
          </a:solidFill>
        </p:spPr>
        <p:txBody>
          <a:bodyPr>
            <a:noAutofit/>
          </a:bodyPr>
          <a:lstStyle>
            <a:lvl1pPr>
              <a:defRPr sz="3200">
                <a:latin typeface="Segoe UI Semibold" panose="020B0702040204020203" pitchFamily="34" charset="0"/>
                <a:cs typeface="Segoe UI Semibold" panose="020B0702040204020203" pitchFamily="34" charset="0"/>
              </a:defRPr>
            </a:lvl1pPr>
          </a:lstStyle>
          <a:p>
            <a:r>
              <a:rPr lang="en-US" dirty="0"/>
              <a:t>Click to edit Master title style</a:t>
            </a:r>
          </a:p>
        </p:txBody>
      </p:sp>
      <p:sp>
        <p:nvSpPr>
          <p:cNvPr id="3" name="Date Placeholder 2">
            <a:extLst>
              <a:ext uri="{FF2B5EF4-FFF2-40B4-BE49-F238E27FC236}">
                <a16:creationId xmlns:a16="http://schemas.microsoft.com/office/drawing/2014/main" id="{2A7D8F82-27EF-4582-903A-FAC779261E7E}"/>
              </a:ext>
            </a:extLst>
          </p:cNvPr>
          <p:cNvSpPr>
            <a:spLocks noGrp="1"/>
          </p:cNvSpPr>
          <p:nvPr>
            <p:ph type="dt" sz="half" idx="10"/>
          </p:nvPr>
        </p:nvSpPr>
        <p:spPr/>
        <p:txBody>
          <a:bodyPr/>
          <a:lstStyle/>
          <a:p>
            <a:fld id="{20B1D116-9EEC-4608-812B-930500586DFA}" type="datetime1">
              <a:rPr lang="en-US" smtClean="0"/>
              <a:t>3/14/2019</a:t>
            </a:fld>
            <a:endParaRPr lang="en-US"/>
          </a:p>
        </p:txBody>
      </p:sp>
      <p:sp>
        <p:nvSpPr>
          <p:cNvPr id="4" name="Footer Placeholder 3">
            <a:extLst>
              <a:ext uri="{FF2B5EF4-FFF2-40B4-BE49-F238E27FC236}">
                <a16:creationId xmlns:a16="http://schemas.microsoft.com/office/drawing/2014/main" id="{E706C1EE-E506-47FA-A188-0DF16D497E4D}"/>
              </a:ext>
            </a:extLst>
          </p:cNvPr>
          <p:cNvSpPr>
            <a:spLocks noGrp="1"/>
          </p:cNvSpPr>
          <p:nvPr>
            <p:ph type="ftr" sz="quarter" idx="11"/>
          </p:nvPr>
        </p:nvSpPr>
        <p:spPr/>
        <p:txBody>
          <a:bodyPr/>
          <a:lstStyle/>
          <a:p>
            <a:r>
              <a:rPr lang="en-US"/>
              <a:t>CSE 373 SP 18 - Kasey Champion</a:t>
            </a:r>
            <a:endParaRPr lang="en-US" dirty="0"/>
          </a:p>
        </p:txBody>
      </p:sp>
      <p:sp>
        <p:nvSpPr>
          <p:cNvPr id="5" name="Slide Number Placeholder 4">
            <a:extLst>
              <a:ext uri="{FF2B5EF4-FFF2-40B4-BE49-F238E27FC236}">
                <a16:creationId xmlns:a16="http://schemas.microsoft.com/office/drawing/2014/main" id="{D980F48F-87DE-4815-AD70-D0F2CA558E7D}"/>
              </a:ext>
            </a:extLst>
          </p:cNvPr>
          <p:cNvSpPr>
            <a:spLocks noGrp="1"/>
          </p:cNvSpPr>
          <p:nvPr>
            <p:ph type="sldNum" sz="quarter" idx="12"/>
          </p:nvPr>
        </p:nvSpPr>
        <p:spPr/>
        <p:txBody>
          <a:bodyPr/>
          <a:lstStyle/>
          <a:p>
            <a:fld id="{659665DE-58FC-41F4-AC58-2C90A5E00527}" type="slidenum">
              <a:rPr lang="en-US" smtClean="0"/>
              <a:pPr/>
              <a:t>‹#›</a:t>
            </a:fld>
            <a:endParaRPr lang="en-US"/>
          </a:p>
        </p:txBody>
      </p:sp>
      <p:sp>
        <p:nvSpPr>
          <p:cNvPr id="7" name="Oval 6">
            <a:extLst>
              <a:ext uri="{FF2B5EF4-FFF2-40B4-BE49-F238E27FC236}">
                <a16:creationId xmlns:a16="http://schemas.microsoft.com/office/drawing/2014/main" id="{886714E5-EBF9-4569-A5F7-79EC8ADBC566}"/>
              </a:ext>
            </a:extLst>
          </p:cNvPr>
          <p:cNvSpPr/>
          <p:nvPr userDrawn="1"/>
        </p:nvSpPr>
        <p:spPr>
          <a:xfrm>
            <a:off x="743453" y="3050554"/>
            <a:ext cx="897775" cy="897775"/>
          </a:xfrm>
          <a:prstGeom prst="ellipse">
            <a:avLst/>
          </a:prstGeom>
          <a:solidFill>
            <a:srgbClr val="B6A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48A67AF-FC3C-498E-9019-5526D4E35E56}"/>
              </a:ext>
            </a:extLst>
          </p:cNvPr>
          <p:cNvSpPr/>
          <p:nvPr userDrawn="1"/>
        </p:nvSpPr>
        <p:spPr>
          <a:xfrm>
            <a:off x="321425" y="60960"/>
            <a:ext cx="171797" cy="14741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Shape 496">
            <a:extLst>
              <a:ext uri="{FF2B5EF4-FFF2-40B4-BE49-F238E27FC236}">
                <a16:creationId xmlns:a16="http://schemas.microsoft.com/office/drawing/2014/main" id="{A9D83950-EFA8-45B6-9842-F0E75D62D1E4}"/>
              </a:ext>
            </a:extLst>
          </p:cNvPr>
          <p:cNvGrpSpPr/>
          <p:nvPr userDrawn="1"/>
        </p:nvGrpSpPr>
        <p:grpSpPr>
          <a:xfrm>
            <a:off x="1042384" y="3287057"/>
            <a:ext cx="299911" cy="424768"/>
            <a:chOff x="3979850" y="1598950"/>
            <a:chExt cx="356825" cy="505375"/>
          </a:xfrm>
        </p:grpSpPr>
        <p:sp>
          <p:nvSpPr>
            <p:cNvPr id="11" name="Shape 497">
              <a:extLst>
                <a:ext uri="{FF2B5EF4-FFF2-40B4-BE49-F238E27FC236}">
                  <a16:creationId xmlns:a16="http://schemas.microsoft.com/office/drawing/2014/main" id="{5AC1FC31-D74E-4136-9F49-9396640AE6A7}"/>
                </a:ext>
              </a:extLst>
            </p:cNvPr>
            <p:cNvSpPr/>
            <p:nvPr/>
          </p:nvSpPr>
          <p:spPr>
            <a:xfrm>
              <a:off x="3979850" y="1602600"/>
              <a:ext cx="44475" cy="501725"/>
            </a:xfrm>
            <a:custGeom>
              <a:avLst/>
              <a:gdLst/>
              <a:ahLst/>
              <a:cxnLst/>
              <a:rect l="0" t="0" r="0" b="0"/>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498">
              <a:extLst>
                <a:ext uri="{FF2B5EF4-FFF2-40B4-BE49-F238E27FC236}">
                  <a16:creationId xmlns:a16="http://schemas.microsoft.com/office/drawing/2014/main" id="{55224696-5DAC-453B-AD17-A914F23CD917}"/>
                </a:ext>
              </a:extLst>
            </p:cNvPr>
            <p:cNvSpPr/>
            <p:nvPr/>
          </p:nvSpPr>
          <p:spPr>
            <a:xfrm>
              <a:off x="4037075" y="1598950"/>
              <a:ext cx="299600" cy="228950"/>
            </a:xfrm>
            <a:custGeom>
              <a:avLst/>
              <a:gdLst/>
              <a:ahLst/>
              <a:cxnLst/>
              <a:rect l="0" t="0" r="0" b="0"/>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 name="Text Placeholder 2">
            <a:extLst>
              <a:ext uri="{FF2B5EF4-FFF2-40B4-BE49-F238E27FC236}">
                <a16:creationId xmlns:a16="http://schemas.microsoft.com/office/drawing/2014/main" id="{75FA472A-7AFD-46BC-8C3E-7439952E8F2E}"/>
              </a:ext>
            </a:extLst>
          </p:cNvPr>
          <p:cNvSpPr>
            <a:spLocks noGrp="1"/>
          </p:cNvSpPr>
          <p:nvPr>
            <p:ph type="body" idx="1"/>
          </p:nvPr>
        </p:nvSpPr>
        <p:spPr>
          <a:xfrm>
            <a:off x="1902775" y="3931493"/>
            <a:ext cx="6504161" cy="506283"/>
          </a:xfrm>
        </p:spPr>
        <p:txBody>
          <a:bodyPr lIns="91440" rIns="91440" anchor="t">
            <a:normAutofit/>
          </a:bodyPr>
          <a:lstStyle>
            <a:lvl1pPr marL="0" indent="0">
              <a:lnSpc>
                <a:spcPct val="100000"/>
              </a:lnSpc>
              <a:spcBef>
                <a:spcPts val="0"/>
              </a:spcBef>
              <a:buNone/>
              <a:defRPr sz="1800">
                <a:solidFill>
                  <a:schemeClr val="tx1">
                    <a:lumMod val="95000"/>
                    <a:lumOff val="5000"/>
                  </a:schemeClr>
                </a:solidFill>
                <a:latin typeface="Segoe UI Light" panose="020B0502040204020203" pitchFamily="34" charset="0"/>
                <a:cs typeface="Segoe UI Light" panose="020B050204020402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970505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C2204-D29B-4470-B3F3-74BB4720C8BD}" type="datetime1">
              <a:rPr lang="en-US" smtClean="0"/>
              <a:t>3/14/2019</a:t>
            </a:fld>
            <a:endParaRPr lang="en-US"/>
          </a:p>
        </p:txBody>
      </p:sp>
      <p:sp>
        <p:nvSpPr>
          <p:cNvPr id="5" name="Footer Placeholder 4"/>
          <p:cNvSpPr>
            <a:spLocks noGrp="1"/>
          </p:cNvSpPr>
          <p:nvPr>
            <p:ph type="ftr" sz="quarter" idx="11"/>
          </p:nvPr>
        </p:nvSpPr>
        <p:spPr/>
        <p:txBody>
          <a:bodyPr/>
          <a:lstStyle/>
          <a:p>
            <a:r>
              <a:rPr lang="en-US"/>
              <a:t>CSE 373 SP 18 - Kasey Champion</a:t>
            </a:r>
          </a:p>
        </p:txBody>
      </p:sp>
      <p:sp>
        <p:nvSpPr>
          <p:cNvPr id="6" name="Slide Number Placeholder 5"/>
          <p:cNvSpPr>
            <a:spLocks noGrp="1"/>
          </p:cNvSpPr>
          <p:nvPr>
            <p:ph type="sldNum" sz="quarter" idx="12"/>
          </p:nvPr>
        </p:nvSpPr>
        <p:spPr/>
        <p:txBody>
          <a:bodyPr/>
          <a:lstStyle/>
          <a:p>
            <a:fld id="{659665DE-58FC-41F4-AC58-2C90A5E00527}" type="slidenum">
              <a:rPr lang="en-US" smtClean="0"/>
              <a:t>‹#›</a:t>
            </a:fld>
            <a:endParaRPr lang="en-US"/>
          </a:p>
        </p:txBody>
      </p:sp>
    </p:spTree>
    <p:extLst>
      <p:ext uri="{BB962C8B-B14F-4D97-AF65-F5344CB8AC3E}">
        <p14:creationId xmlns:p14="http://schemas.microsoft.com/office/powerpoint/2010/main" val="1650391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77A1C4-F49F-4502-B33D-B8ED0A36CCF4}" type="datetime1">
              <a:rPr lang="en-US" smtClean="0"/>
              <a:t>3/14/2019</a:t>
            </a:fld>
            <a:endParaRPr lang="en-US"/>
          </a:p>
        </p:txBody>
      </p:sp>
      <p:sp>
        <p:nvSpPr>
          <p:cNvPr id="5" name="Footer Placeholder 4"/>
          <p:cNvSpPr>
            <a:spLocks noGrp="1"/>
          </p:cNvSpPr>
          <p:nvPr>
            <p:ph type="ftr" sz="quarter" idx="11"/>
          </p:nvPr>
        </p:nvSpPr>
        <p:spPr/>
        <p:txBody>
          <a:bodyPr/>
          <a:lstStyle/>
          <a:p>
            <a:r>
              <a:rPr lang="en-US"/>
              <a:t>CSE 373 SP 18 - Kasey Champion</a:t>
            </a:r>
          </a:p>
        </p:txBody>
      </p:sp>
      <p:sp>
        <p:nvSpPr>
          <p:cNvPr id="6" name="Slide Number Placeholder 5"/>
          <p:cNvSpPr>
            <a:spLocks noGrp="1"/>
          </p:cNvSpPr>
          <p:nvPr>
            <p:ph type="sldNum" sz="quarter" idx="12"/>
          </p:nvPr>
        </p:nvSpPr>
        <p:spPr/>
        <p:txBody>
          <a:bodyPr/>
          <a:lstStyle/>
          <a:p>
            <a:fld id="{659665DE-58FC-41F4-AC58-2C90A5E0052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rgbClr val="4C3282"/>
            </a:solidFill>
          </a:ln>
        </p:spPr>
        <p:style>
          <a:lnRef idx="1">
            <a:schemeClr val="accent1"/>
          </a:lnRef>
          <a:fillRef idx="0">
            <a:schemeClr val="accent1"/>
          </a:fillRef>
          <a:effectRef idx="0">
            <a:schemeClr val="accent1"/>
          </a:effectRef>
          <a:fontRef idx="minor">
            <a:schemeClr val="tx1"/>
          </a:fontRef>
        </p:style>
      </p:cxnSp>
      <p:pic>
        <p:nvPicPr>
          <p:cNvPr id="2050" name="Picture 2" descr="UW building">
            <a:extLst>
              <a:ext uri="{FF2B5EF4-FFF2-40B4-BE49-F238E27FC236}">
                <a16:creationId xmlns:a16="http://schemas.microsoft.com/office/drawing/2014/main" id="{8DB080C4-5F0D-47C3-B99E-D2AD3B91FD79}"/>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8185" b="5565"/>
          <a:stretch/>
        </p:blipFill>
        <p:spPr bwMode="auto">
          <a:xfrm>
            <a:off x="3" y="0"/>
            <a:ext cx="12191997" cy="4572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576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34620" y="1512985"/>
            <a:ext cx="5397689" cy="4796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809" y="1512984"/>
            <a:ext cx="5397689" cy="4796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82562C-2DAC-44DC-8D70-6EE9220D4C24}" type="datetime1">
              <a:rPr lang="en-US" smtClean="0"/>
              <a:t>3/14/2019</a:t>
            </a:fld>
            <a:endParaRPr lang="en-US"/>
          </a:p>
        </p:txBody>
      </p:sp>
      <p:sp>
        <p:nvSpPr>
          <p:cNvPr id="6" name="Footer Placeholder 5"/>
          <p:cNvSpPr>
            <a:spLocks noGrp="1"/>
          </p:cNvSpPr>
          <p:nvPr>
            <p:ph type="ftr" sz="quarter" idx="11"/>
          </p:nvPr>
        </p:nvSpPr>
        <p:spPr/>
        <p:txBody>
          <a:bodyPr/>
          <a:lstStyle/>
          <a:p>
            <a:r>
              <a:rPr lang="en-US"/>
              <a:t>CSE 373 SP 18 - Kasey Champion</a:t>
            </a:r>
          </a:p>
        </p:txBody>
      </p:sp>
      <p:sp>
        <p:nvSpPr>
          <p:cNvPr id="7" name="Slide Number Placeholder 6"/>
          <p:cNvSpPr>
            <a:spLocks noGrp="1"/>
          </p:cNvSpPr>
          <p:nvPr>
            <p:ph type="sldNum" sz="quarter" idx="12"/>
          </p:nvPr>
        </p:nvSpPr>
        <p:spPr/>
        <p:txBody>
          <a:bodyPr/>
          <a:lstStyle/>
          <a:p>
            <a:fld id="{659665DE-58FC-41F4-AC58-2C90A5E00527}" type="slidenum">
              <a:rPr lang="en-US" smtClean="0"/>
              <a:t>‹#›</a:t>
            </a:fld>
            <a:endParaRPr lang="en-US"/>
          </a:p>
        </p:txBody>
      </p:sp>
      <p:sp>
        <p:nvSpPr>
          <p:cNvPr id="8" name="Title Placeholder 1">
            <a:extLst>
              <a:ext uri="{FF2B5EF4-FFF2-40B4-BE49-F238E27FC236}">
                <a16:creationId xmlns:a16="http://schemas.microsoft.com/office/drawing/2014/main" id="{F45E9297-2ED3-49ED-918C-68275E6EDE6A}"/>
              </a:ext>
            </a:extLst>
          </p:cNvPr>
          <p:cNvSpPr>
            <a:spLocks noGrp="1"/>
          </p:cNvSpPr>
          <p:nvPr>
            <p:ph type="title"/>
          </p:nvPr>
        </p:nvSpPr>
        <p:spPr>
          <a:xfrm>
            <a:off x="575239" y="263276"/>
            <a:ext cx="11187259" cy="1014667"/>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876663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75239" y="1531279"/>
            <a:ext cx="5397688" cy="447646"/>
          </a:xfrm>
        </p:spPr>
        <p:txBody>
          <a:bodyPr lIns="137160" rIns="137160" anchor="ctr">
            <a:normAutofit/>
          </a:bodyPr>
          <a:lstStyle>
            <a:lvl1pPr marL="0" indent="0">
              <a:spcBef>
                <a:spcPts val="0"/>
              </a:spcBef>
              <a:spcAft>
                <a:spcPts val="0"/>
              </a:spcAft>
              <a:buNone/>
              <a:defRPr lang="en-US" sz="1800" b="0" kern="1200" cap="all" baseline="0" dirty="0" smtClean="0">
                <a:solidFill>
                  <a:srgbClr val="4C3282"/>
                </a:solidFill>
                <a:latin typeface="Segoe UI" panose="020B0502040204020203" pitchFamily="34" charset="0"/>
                <a:ea typeface="+mn-ea"/>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spcAft>
                <a:spcPts val="0"/>
              </a:spcAft>
              <a:buClr>
                <a:schemeClr val="accent1"/>
              </a:buClr>
              <a:buSzPct val="100000"/>
              <a:buFont typeface="Tw Cen MT" panose="020B0602020104020603" pitchFamily="34" charset="0"/>
              <a:buNone/>
            </a:pPr>
            <a:r>
              <a:rPr lang="en-US" dirty="0"/>
              <a:t>Edit Master text styles</a:t>
            </a:r>
          </a:p>
        </p:txBody>
      </p:sp>
      <p:sp>
        <p:nvSpPr>
          <p:cNvPr id="7" name="Date Placeholder 6"/>
          <p:cNvSpPr>
            <a:spLocks noGrp="1"/>
          </p:cNvSpPr>
          <p:nvPr>
            <p:ph type="dt" sz="half" idx="10"/>
          </p:nvPr>
        </p:nvSpPr>
        <p:spPr/>
        <p:txBody>
          <a:bodyPr/>
          <a:lstStyle/>
          <a:p>
            <a:fld id="{A37AD04B-10FF-4801-A134-D6688E0221BA}" type="datetime1">
              <a:rPr lang="en-US" smtClean="0"/>
              <a:t>3/14/2019</a:t>
            </a:fld>
            <a:endParaRPr lang="en-US"/>
          </a:p>
        </p:txBody>
      </p:sp>
      <p:sp>
        <p:nvSpPr>
          <p:cNvPr id="8" name="Footer Placeholder 7"/>
          <p:cNvSpPr>
            <a:spLocks noGrp="1"/>
          </p:cNvSpPr>
          <p:nvPr>
            <p:ph type="ftr" sz="quarter" idx="11"/>
          </p:nvPr>
        </p:nvSpPr>
        <p:spPr/>
        <p:txBody>
          <a:bodyPr/>
          <a:lstStyle/>
          <a:p>
            <a:r>
              <a:rPr lang="en-US"/>
              <a:t>CSE 373 SP 18 - Kasey Champion</a:t>
            </a:r>
          </a:p>
        </p:txBody>
      </p:sp>
      <p:sp>
        <p:nvSpPr>
          <p:cNvPr id="9" name="Slide Number Placeholder 8"/>
          <p:cNvSpPr>
            <a:spLocks noGrp="1"/>
          </p:cNvSpPr>
          <p:nvPr>
            <p:ph type="sldNum" sz="quarter" idx="12"/>
          </p:nvPr>
        </p:nvSpPr>
        <p:spPr/>
        <p:txBody>
          <a:bodyPr/>
          <a:lstStyle/>
          <a:p>
            <a:fld id="{659665DE-58FC-41F4-AC58-2C90A5E00527}" type="slidenum">
              <a:rPr lang="en-US" smtClean="0"/>
              <a:t>‹#›</a:t>
            </a:fld>
            <a:endParaRPr lang="en-US"/>
          </a:p>
        </p:txBody>
      </p:sp>
      <p:sp>
        <p:nvSpPr>
          <p:cNvPr id="11" name="Content Placeholder 2">
            <a:extLst>
              <a:ext uri="{FF2B5EF4-FFF2-40B4-BE49-F238E27FC236}">
                <a16:creationId xmlns:a16="http://schemas.microsoft.com/office/drawing/2014/main" id="{57CD2F29-FDCB-4CD4-A706-8477E063ED40}"/>
              </a:ext>
            </a:extLst>
          </p:cNvPr>
          <p:cNvSpPr>
            <a:spLocks noGrp="1"/>
          </p:cNvSpPr>
          <p:nvPr>
            <p:ph sz="half" idx="13"/>
          </p:nvPr>
        </p:nvSpPr>
        <p:spPr>
          <a:xfrm>
            <a:off x="584218" y="2096446"/>
            <a:ext cx="5397689" cy="43304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a:extLst>
              <a:ext uri="{FF2B5EF4-FFF2-40B4-BE49-F238E27FC236}">
                <a16:creationId xmlns:a16="http://schemas.microsoft.com/office/drawing/2014/main" id="{F6C8EDAC-3655-4870-AA43-44830ED94DF0}"/>
              </a:ext>
            </a:extLst>
          </p:cNvPr>
          <p:cNvSpPr>
            <a:spLocks noGrp="1"/>
          </p:cNvSpPr>
          <p:nvPr>
            <p:ph type="body" idx="14"/>
          </p:nvPr>
        </p:nvSpPr>
        <p:spPr>
          <a:xfrm>
            <a:off x="6355830" y="1531279"/>
            <a:ext cx="5397688" cy="447646"/>
          </a:xfrm>
        </p:spPr>
        <p:txBody>
          <a:bodyPr lIns="137160" rIns="137160" anchor="ctr">
            <a:normAutofit/>
          </a:bodyPr>
          <a:lstStyle>
            <a:lvl1pPr marL="0" indent="0">
              <a:spcBef>
                <a:spcPts val="0"/>
              </a:spcBef>
              <a:spcAft>
                <a:spcPts val="0"/>
              </a:spcAft>
              <a:buNone/>
              <a:defRPr lang="en-US" sz="1800" b="0" kern="1200" cap="all" baseline="0" dirty="0" smtClean="0">
                <a:solidFill>
                  <a:srgbClr val="4C3282"/>
                </a:solidFill>
                <a:latin typeface="Segoe UI" panose="020B0502040204020203" pitchFamily="34" charset="0"/>
                <a:ea typeface="+mn-ea"/>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spcAft>
                <a:spcPts val="0"/>
              </a:spcAft>
              <a:buClr>
                <a:schemeClr val="accent1"/>
              </a:buClr>
              <a:buSzPct val="100000"/>
              <a:buFont typeface="Tw Cen MT" panose="020B0602020104020603" pitchFamily="34" charset="0"/>
              <a:buNone/>
            </a:pPr>
            <a:r>
              <a:rPr lang="en-US" dirty="0"/>
              <a:t>Edit Master text styles</a:t>
            </a:r>
          </a:p>
        </p:txBody>
      </p:sp>
      <p:sp>
        <p:nvSpPr>
          <p:cNvPr id="13" name="Content Placeholder 2">
            <a:extLst>
              <a:ext uri="{FF2B5EF4-FFF2-40B4-BE49-F238E27FC236}">
                <a16:creationId xmlns:a16="http://schemas.microsoft.com/office/drawing/2014/main" id="{C6DFFB8E-9225-4B12-B4C6-960DAE3BDB96}"/>
              </a:ext>
            </a:extLst>
          </p:cNvPr>
          <p:cNvSpPr>
            <a:spLocks noGrp="1"/>
          </p:cNvSpPr>
          <p:nvPr>
            <p:ph sz="half" idx="15"/>
          </p:nvPr>
        </p:nvSpPr>
        <p:spPr>
          <a:xfrm>
            <a:off x="6364809" y="2096446"/>
            <a:ext cx="5397689" cy="43304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0103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7EC20A-4AF7-4E30-ADB3-371D26C74958}" type="datetime1">
              <a:rPr lang="en-US" smtClean="0"/>
              <a:t>3/14/2019</a:t>
            </a:fld>
            <a:endParaRPr lang="en-US"/>
          </a:p>
        </p:txBody>
      </p:sp>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a:t>
            </a:fld>
            <a:endParaRPr lang="en-US"/>
          </a:p>
        </p:txBody>
      </p:sp>
    </p:spTree>
    <p:extLst>
      <p:ext uri="{BB962C8B-B14F-4D97-AF65-F5344CB8AC3E}">
        <p14:creationId xmlns:p14="http://schemas.microsoft.com/office/powerpoint/2010/main" val="875337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1216E4-2A0B-4B27-A3A8-D1D355A92CC7}" type="datetime1">
              <a:rPr lang="en-US" smtClean="0"/>
              <a:t>3/14/2019</a:t>
            </a:fld>
            <a:endParaRPr lang="en-US"/>
          </a:p>
        </p:txBody>
      </p:sp>
      <p:sp>
        <p:nvSpPr>
          <p:cNvPr id="3" name="Footer Placeholder 2"/>
          <p:cNvSpPr>
            <a:spLocks noGrp="1"/>
          </p:cNvSpPr>
          <p:nvPr>
            <p:ph type="ftr" sz="quarter" idx="11"/>
          </p:nvPr>
        </p:nvSpPr>
        <p:spPr/>
        <p:txBody>
          <a:bodyPr/>
          <a:lstStyle/>
          <a:p>
            <a:r>
              <a:rPr lang="en-US"/>
              <a:t>CSE 373 SP 18 - Kasey Champion</a:t>
            </a:r>
          </a:p>
        </p:txBody>
      </p:sp>
      <p:sp>
        <p:nvSpPr>
          <p:cNvPr id="4" name="Slide Number Placeholder 3"/>
          <p:cNvSpPr>
            <a:spLocks noGrp="1"/>
          </p:cNvSpPr>
          <p:nvPr>
            <p:ph type="sldNum" sz="quarter" idx="12"/>
          </p:nvPr>
        </p:nvSpPr>
        <p:spPr/>
        <p:txBody>
          <a:bodyPr/>
          <a:lstStyle/>
          <a:p>
            <a:fld id="{659665DE-58FC-41F4-AC58-2C90A5E00527}" type="slidenum">
              <a:rPr lang="en-US" smtClean="0"/>
              <a:t>‹#›</a:t>
            </a:fld>
            <a:endParaRPr lang="en-US"/>
          </a:p>
        </p:txBody>
      </p:sp>
    </p:spTree>
    <p:extLst>
      <p:ext uri="{BB962C8B-B14F-4D97-AF65-F5344CB8AC3E}">
        <p14:creationId xmlns:p14="http://schemas.microsoft.com/office/powerpoint/2010/main" val="2515616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FF2EE2-AF54-4C36-93AD-A5D9C8C4F0E5}" type="datetime1">
              <a:rPr lang="en-US" smtClean="0"/>
              <a:t>3/14/2019</a:t>
            </a:fld>
            <a:endParaRPr lang="en-US"/>
          </a:p>
        </p:txBody>
      </p:sp>
      <p:sp>
        <p:nvSpPr>
          <p:cNvPr id="6" name="Footer Placeholder 5"/>
          <p:cNvSpPr>
            <a:spLocks noGrp="1"/>
          </p:cNvSpPr>
          <p:nvPr>
            <p:ph type="ftr" sz="quarter" idx="11"/>
          </p:nvPr>
        </p:nvSpPr>
        <p:spPr/>
        <p:txBody>
          <a:bodyPr/>
          <a:lstStyle/>
          <a:p>
            <a:r>
              <a:rPr lang="en-US"/>
              <a:t>CSE 373 SP 18 - Kasey Champion</a:t>
            </a:r>
          </a:p>
        </p:txBody>
      </p:sp>
      <p:sp>
        <p:nvSpPr>
          <p:cNvPr id="7" name="Slide Number Placeholder 6"/>
          <p:cNvSpPr>
            <a:spLocks noGrp="1"/>
          </p:cNvSpPr>
          <p:nvPr>
            <p:ph type="sldNum" sz="quarter" idx="12"/>
          </p:nvPr>
        </p:nvSpPr>
        <p:spPr/>
        <p:txBody>
          <a:bodyPr/>
          <a:lstStyle/>
          <a:p>
            <a:fld id="{659665DE-58FC-41F4-AC58-2C90A5E0052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rgbClr val="4C328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797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CB2A4-11AD-445D-9449-ECE97BF7265C}"/>
              </a:ext>
            </a:extLst>
          </p:cNvPr>
          <p:cNvSpPr>
            <a:spLocks noGrp="1"/>
          </p:cNvSpPr>
          <p:nvPr>
            <p:ph type="title" hasCustomPrompt="1"/>
          </p:nvPr>
        </p:nvSpPr>
        <p:spPr>
          <a:xfrm>
            <a:off x="3315881" y="3446573"/>
            <a:ext cx="5590283" cy="1014667"/>
          </a:xfrm>
        </p:spPr>
        <p:txBody>
          <a:bodyPr/>
          <a:lstStyle>
            <a:lvl1pPr algn="ctr">
              <a:defRPr cap="none" baseline="0"/>
            </a:lvl1pPr>
          </a:lstStyle>
          <a:p>
            <a:r>
              <a:rPr lang="en-US" dirty="0"/>
              <a:t>Big Concept</a:t>
            </a:r>
          </a:p>
        </p:txBody>
      </p:sp>
      <p:sp>
        <p:nvSpPr>
          <p:cNvPr id="3" name="Date Placeholder 2">
            <a:extLst>
              <a:ext uri="{FF2B5EF4-FFF2-40B4-BE49-F238E27FC236}">
                <a16:creationId xmlns:a16="http://schemas.microsoft.com/office/drawing/2014/main" id="{E45E7B94-0CB0-48FD-9BA2-0BCEF75A76A1}"/>
              </a:ext>
            </a:extLst>
          </p:cNvPr>
          <p:cNvSpPr>
            <a:spLocks noGrp="1"/>
          </p:cNvSpPr>
          <p:nvPr>
            <p:ph type="dt" sz="half" idx="10"/>
          </p:nvPr>
        </p:nvSpPr>
        <p:spPr/>
        <p:txBody>
          <a:bodyPr/>
          <a:lstStyle/>
          <a:p>
            <a:fld id="{20B1D116-9EEC-4608-812B-930500586DFA}" type="datetime1">
              <a:rPr lang="en-US" smtClean="0"/>
              <a:t>3/14/2019</a:t>
            </a:fld>
            <a:endParaRPr lang="en-US"/>
          </a:p>
        </p:txBody>
      </p:sp>
      <p:sp>
        <p:nvSpPr>
          <p:cNvPr id="4" name="Footer Placeholder 3">
            <a:extLst>
              <a:ext uri="{FF2B5EF4-FFF2-40B4-BE49-F238E27FC236}">
                <a16:creationId xmlns:a16="http://schemas.microsoft.com/office/drawing/2014/main" id="{F7BA529F-BA16-4C50-8761-34379098BF40}"/>
              </a:ext>
            </a:extLst>
          </p:cNvPr>
          <p:cNvSpPr>
            <a:spLocks noGrp="1"/>
          </p:cNvSpPr>
          <p:nvPr>
            <p:ph type="ftr" sz="quarter" idx="11"/>
          </p:nvPr>
        </p:nvSpPr>
        <p:spPr/>
        <p:txBody>
          <a:bodyPr/>
          <a:lstStyle/>
          <a:p>
            <a:r>
              <a:rPr lang="en-US"/>
              <a:t>CSE 373 SP 18 - Kasey Champion</a:t>
            </a:r>
            <a:endParaRPr lang="en-US" dirty="0"/>
          </a:p>
        </p:txBody>
      </p:sp>
      <p:sp>
        <p:nvSpPr>
          <p:cNvPr id="5" name="Slide Number Placeholder 4">
            <a:extLst>
              <a:ext uri="{FF2B5EF4-FFF2-40B4-BE49-F238E27FC236}">
                <a16:creationId xmlns:a16="http://schemas.microsoft.com/office/drawing/2014/main" id="{8E838C27-C210-4D9C-AB83-9BF54E32912E}"/>
              </a:ext>
            </a:extLst>
          </p:cNvPr>
          <p:cNvSpPr>
            <a:spLocks noGrp="1"/>
          </p:cNvSpPr>
          <p:nvPr>
            <p:ph type="sldNum" sz="quarter" idx="12"/>
          </p:nvPr>
        </p:nvSpPr>
        <p:spPr/>
        <p:txBody>
          <a:bodyPr/>
          <a:lstStyle/>
          <a:p>
            <a:fld id="{659665DE-58FC-41F4-AC58-2C90A5E00527}" type="slidenum">
              <a:rPr lang="en-US" smtClean="0"/>
              <a:pPr/>
              <a:t>‹#›</a:t>
            </a:fld>
            <a:endParaRPr lang="en-US"/>
          </a:p>
        </p:txBody>
      </p:sp>
      <p:cxnSp>
        <p:nvCxnSpPr>
          <p:cNvPr id="21" name="Straight Connector 20">
            <a:extLst>
              <a:ext uri="{FF2B5EF4-FFF2-40B4-BE49-F238E27FC236}">
                <a16:creationId xmlns:a16="http://schemas.microsoft.com/office/drawing/2014/main" id="{C067791F-5EAB-433C-8512-E3D8B5FEA33C}"/>
              </a:ext>
            </a:extLst>
          </p:cNvPr>
          <p:cNvCxnSpPr/>
          <p:nvPr userDrawn="1"/>
        </p:nvCxnSpPr>
        <p:spPr>
          <a:xfrm>
            <a:off x="138752" y="1917510"/>
            <a:ext cx="11914495" cy="0"/>
          </a:xfrm>
          <a:prstGeom prst="line">
            <a:avLst/>
          </a:prstGeom>
          <a:ln w="19050">
            <a:solidFill>
              <a:srgbClr val="D8D8D8"/>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19FC5ADD-7CD5-4855-8137-142378EFA26D}"/>
              </a:ext>
            </a:extLst>
          </p:cNvPr>
          <p:cNvGrpSpPr/>
          <p:nvPr userDrawn="1"/>
        </p:nvGrpSpPr>
        <p:grpSpPr>
          <a:xfrm>
            <a:off x="4736398" y="555634"/>
            <a:ext cx="2723751" cy="2723751"/>
            <a:chOff x="4360460" y="449353"/>
            <a:chExt cx="3282287" cy="3282287"/>
          </a:xfrm>
        </p:grpSpPr>
        <p:sp>
          <p:nvSpPr>
            <p:cNvPr id="6" name="Oval 5">
              <a:extLst>
                <a:ext uri="{FF2B5EF4-FFF2-40B4-BE49-F238E27FC236}">
                  <a16:creationId xmlns:a16="http://schemas.microsoft.com/office/drawing/2014/main" id="{161030CC-581E-4D1E-9ACA-A92F5BB6C0CB}"/>
                </a:ext>
              </a:extLst>
            </p:cNvPr>
            <p:cNvSpPr/>
            <p:nvPr userDrawn="1"/>
          </p:nvSpPr>
          <p:spPr>
            <a:xfrm>
              <a:off x="4360460" y="449353"/>
              <a:ext cx="3282287" cy="3282287"/>
            </a:xfrm>
            <a:prstGeom prst="ellipse">
              <a:avLst/>
            </a:prstGeom>
            <a:solidFill>
              <a:srgbClr val="B6A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Shape 822">
              <a:extLst>
                <a:ext uri="{FF2B5EF4-FFF2-40B4-BE49-F238E27FC236}">
                  <a16:creationId xmlns:a16="http://schemas.microsoft.com/office/drawing/2014/main" id="{9662AC8F-8502-4CF6-87AC-2CB7EFEBC5CD}"/>
                </a:ext>
              </a:extLst>
            </p:cNvPr>
            <p:cNvGrpSpPr/>
            <p:nvPr userDrawn="1"/>
          </p:nvGrpSpPr>
          <p:grpSpPr>
            <a:xfrm>
              <a:off x="4868910" y="1003939"/>
              <a:ext cx="2265387" cy="2173113"/>
              <a:chOff x="5233525" y="4954450"/>
              <a:chExt cx="538275" cy="516350"/>
            </a:xfrm>
          </p:grpSpPr>
          <p:sp>
            <p:nvSpPr>
              <p:cNvPr id="8" name="Shape 823">
                <a:extLst>
                  <a:ext uri="{FF2B5EF4-FFF2-40B4-BE49-F238E27FC236}">
                    <a16:creationId xmlns:a16="http://schemas.microsoft.com/office/drawing/2014/main" id="{915C32CE-F54C-4A91-A795-5F6EE0E2C310}"/>
                  </a:ext>
                </a:extLst>
              </p:cNvPr>
              <p:cNvSpPr/>
              <p:nvPr/>
            </p:nvSpPr>
            <p:spPr>
              <a:xfrm>
                <a:off x="5637825" y="4954450"/>
                <a:ext cx="89525" cy="89525"/>
              </a:xfrm>
              <a:custGeom>
                <a:avLst/>
                <a:gdLst/>
                <a:ahLst/>
                <a:cxnLst/>
                <a:rect l="0" t="0" r="0" b="0"/>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 name="Shape 824">
                <a:extLst>
                  <a:ext uri="{FF2B5EF4-FFF2-40B4-BE49-F238E27FC236}">
                    <a16:creationId xmlns:a16="http://schemas.microsoft.com/office/drawing/2014/main" id="{25663F7D-C889-439B-A68E-97D8B29147A8}"/>
                  </a:ext>
                </a:extLst>
              </p:cNvPr>
              <p:cNvSpPr/>
              <p:nvPr/>
            </p:nvSpPr>
            <p:spPr>
              <a:xfrm>
                <a:off x="5323025" y="4980625"/>
                <a:ext cx="88925" cy="88925"/>
              </a:xfrm>
              <a:custGeom>
                <a:avLst/>
                <a:gdLst/>
                <a:ahLst/>
                <a:cxnLst/>
                <a:rect l="0" t="0" r="0" b="0"/>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 name="Shape 825">
                <a:extLst>
                  <a:ext uri="{FF2B5EF4-FFF2-40B4-BE49-F238E27FC236}">
                    <a16:creationId xmlns:a16="http://schemas.microsoft.com/office/drawing/2014/main" id="{5C225417-5386-4CF0-A050-D547324972FC}"/>
                  </a:ext>
                </a:extLst>
              </p:cNvPr>
              <p:cNvSpPr/>
              <p:nvPr/>
            </p:nvSpPr>
            <p:spPr>
              <a:xfrm>
                <a:off x="5233525" y="5255225"/>
                <a:ext cx="89525" cy="89525"/>
              </a:xfrm>
              <a:custGeom>
                <a:avLst/>
                <a:gdLst/>
                <a:ahLst/>
                <a:cxnLst/>
                <a:rect l="0" t="0" r="0" b="0"/>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826">
                <a:extLst>
                  <a:ext uri="{FF2B5EF4-FFF2-40B4-BE49-F238E27FC236}">
                    <a16:creationId xmlns:a16="http://schemas.microsoft.com/office/drawing/2014/main" id="{F2B2177A-3C1C-4737-A983-B5086B44BAC9}"/>
                  </a:ext>
                </a:extLst>
              </p:cNvPr>
              <p:cNvSpPr/>
              <p:nvPr/>
            </p:nvSpPr>
            <p:spPr>
              <a:xfrm>
                <a:off x="5453325" y="5382475"/>
                <a:ext cx="88925" cy="88325"/>
              </a:xfrm>
              <a:custGeom>
                <a:avLst/>
                <a:gdLst/>
                <a:ahLst/>
                <a:cxnLst/>
                <a:rect l="0" t="0" r="0" b="0"/>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827">
                <a:extLst>
                  <a:ext uri="{FF2B5EF4-FFF2-40B4-BE49-F238E27FC236}">
                    <a16:creationId xmlns:a16="http://schemas.microsoft.com/office/drawing/2014/main" id="{065E0883-FD56-4990-A3BA-7394FB6E3D9D}"/>
                  </a:ext>
                </a:extLst>
              </p:cNvPr>
              <p:cNvSpPr/>
              <p:nvPr/>
            </p:nvSpPr>
            <p:spPr>
              <a:xfrm>
                <a:off x="5682875" y="5188875"/>
                <a:ext cx="88925" cy="89525"/>
              </a:xfrm>
              <a:custGeom>
                <a:avLst/>
                <a:gdLst/>
                <a:ahLst/>
                <a:cxnLst/>
                <a:rect l="0" t="0" r="0" b="0"/>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828">
                <a:extLst>
                  <a:ext uri="{FF2B5EF4-FFF2-40B4-BE49-F238E27FC236}">
                    <a16:creationId xmlns:a16="http://schemas.microsoft.com/office/drawing/2014/main" id="{C497A5ED-CCEE-4F09-A7B4-7079C57F1DC1}"/>
                  </a:ext>
                </a:extLst>
              </p:cNvPr>
              <p:cNvSpPr/>
              <p:nvPr/>
            </p:nvSpPr>
            <p:spPr>
              <a:xfrm>
                <a:off x="5411925" y="5110925"/>
                <a:ext cx="188775" cy="189400"/>
              </a:xfrm>
              <a:custGeom>
                <a:avLst/>
                <a:gdLst/>
                <a:ahLst/>
                <a:cxnLst/>
                <a:rect l="0" t="0" r="0" b="0"/>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829">
                <a:extLst>
                  <a:ext uri="{FF2B5EF4-FFF2-40B4-BE49-F238E27FC236}">
                    <a16:creationId xmlns:a16="http://schemas.microsoft.com/office/drawing/2014/main" id="{D8CBE5C1-1916-4EF1-B9E9-DC5E58DE62C4}"/>
                  </a:ext>
                </a:extLst>
              </p:cNvPr>
              <p:cNvSpPr/>
              <p:nvPr/>
            </p:nvSpPr>
            <p:spPr>
              <a:xfrm>
                <a:off x="5367475" y="5025075"/>
                <a:ext cx="81600" cy="105975"/>
              </a:xfrm>
              <a:custGeom>
                <a:avLst/>
                <a:gdLst/>
                <a:ahLst/>
                <a:cxnLst/>
                <a:rect l="0" t="0" r="0" b="0"/>
                <a:pathLst>
                  <a:path w="3264" h="4239" fill="none" extrusionOk="0">
                    <a:moveTo>
                      <a:pt x="0" y="1"/>
                    </a:moveTo>
                    <a:lnTo>
                      <a:pt x="3264" y="4238"/>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830">
                <a:extLst>
                  <a:ext uri="{FF2B5EF4-FFF2-40B4-BE49-F238E27FC236}">
                    <a16:creationId xmlns:a16="http://schemas.microsoft.com/office/drawing/2014/main" id="{BB37530B-08B3-4205-8A08-E876EE3F9FBE}"/>
                  </a:ext>
                </a:extLst>
              </p:cNvPr>
              <p:cNvSpPr/>
              <p:nvPr/>
            </p:nvSpPr>
            <p:spPr>
              <a:xfrm>
                <a:off x="5567800" y="4999500"/>
                <a:ext cx="115100" cy="133975"/>
              </a:xfrm>
              <a:custGeom>
                <a:avLst/>
                <a:gdLst/>
                <a:ahLst/>
                <a:cxnLst/>
                <a:rect l="0" t="0" r="0" b="0"/>
                <a:pathLst>
                  <a:path w="4604" h="5359" fill="none" extrusionOk="0">
                    <a:moveTo>
                      <a:pt x="0" y="5359"/>
                    </a:moveTo>
                    <a:lnTo>
                      <a:pt x="4603" y="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831">
                <a:extLst>
                  <a:ext uri="{FF2B5EF4-FFF2-40B4-BE49-F238E27FC236}">
                    <a16:creationId xmlns:a16="http://schemas.microsoft.com/office/drawing/2014/main" id="{14DEB002-C856-4D51-9E3F-42951B8C7A10}"/>
                  </a:ext>
                </a:extLst>
              </p:cNvPr>
              <p:cNvSpPr/>
              <p:nvPr/>
            </p:nvSpPr>
            <p:spPr>
              <a:xfrm>
                <a:off x="5600075" y="5217475"/>
                <a:ext cx="127275" cy="16475"/>
              </a:xfrm>
              <a:custGeom>
                <a:avLst/>
                <a:gdLst/>
                <a:ahLst/>
                <a:cxnLst/>
                <a:rect l="0" t="0" r="0" b="0"/>
                <a:pathLst>
                  <a:path w="5091" h="659" fill="none" extrusionOk="0">
                    <a:moveTo>
                      <a:pt x="5090" y="658"/>
                    </a:moveTo>
                    <a:lnTo>
                      <a:pt x="0" y="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832">
                <a:extLst>
                  <a:ext uri="{FF2B5EF4-FFF2-40B4-BE49-F238E27FC236}">
                    <a16:creationId xmlns:a16="http://schemas.microsoft.com/office/drawing/2014/main" id="{5B5D5E96-C594-4AB6-9DF5-2ED8F56CCF52}"/>
                  </a:ext>
                </a:extLst>
              </p:cNvPr>
              <p:cNvSpPr/>
              <p:nvPr/>
            </p:nvSpPr>
            <p:spPr>
              <a:xfrm>
                <a:off x="5497775" y="5299675"/>
                <a:ext cx="4900" cy="126675"/>
              </a:xfrm>
              <a:custGeom>
                <a:avLst/>
                <a:gdLst/>
                <a:ahLst/>
                <a:cxnLst/>
                <a:rect l="0" t="0" r="0" b="0"/>
                <a:pathLst>
                  <a:path w="196" h="5067" fill="none" extrusionOk="0">
                    <a:moveTo>
                      <a:pt x="0" y="5067"/>
                    </a:moveTo>
                    <a:lnTo>
                      <a:pt x="195" y="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833">
                <a:extLst>
                  <a:ext uri="{FF2B5EF4-FFF2-40B4-BE49-F238E27FC236}">
                    <a16:creationId xmlns:a16="http://schemas.microsoft.com/office/drawing/2014/main" id="{3FC3F998-CA08-40F4-81A5-CEC994EBBF42}"/>
                  </a:ext>
                </a:extLst>
              </p:cNvPr>
              <p:cNvSpPr/>
              <p:nvPr/>
            </p:nvSpPr>
            <p:spPr>
              <a:xfrm>
                <a:off x="5277975" y="5241825"/>
                <a:ext cx="141275" cy="58500"/>
              </a:xfrm>
              <a:custGeom>
                <a:avLst/>
                <a:gdLst/>
                <a:ahLst/>
                <a:cxnLst/>
                <a:rect l="0" t="0" r="0" b="0"/>
                <a:pathLst>
                  <a:path w="5651" h="2340" fill="none" extrusionOk="0">
                    <a:moveTo>
                      <a:pt x="0" y="2339"/>
                    </a:moveTo>
                    <a:lnTo>
                      <a:pt x="5651" y="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23" name="Text Placeholder 2">
            <a:extLst>
              <a:ext uri="{FF2B5EF4-FFF2-40B4-BE49-F238E27FC236}">
                <a16:creationId xmlns:a16="http://schemas.microsoft.com/office/drawing/2014/main" id="{9C05CDBC-229D-45E2-B2F9-9037D7DF9793}"/>
              </a:ext>
            </a:extLst>
          </p:cNvPr>
          <p:cNvSpPr>
            <a:spLocks noGrp="1"/>
          </p:cNvSpPr>
          <p:nvPr>
            <p:ph type="body" idx="1"/>
          </p:nvPr>
        </p:nvSpPr>
        <p:spPr>
          <a:xfrm>
            <a:off x="3315880" y="4628428"/>
            <a:ext cx="5590283" cy="1463040"/>
          </a:xfrm>
        </p:spPr>
        <p:txBody>
          <a:bodyPr lIns="91440" rIns="91440" anchor="t">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24" name="Rectangle 23">
            <a:extLst>
              <a:ext uri="{FF2B5EF4-FFF2-40B4-BE49-F238E27FC236}">
                <a16:creationId xmlns:a16="http://schemas.microsoft.com/office/drawing/2014/main" id="{4D812236-1A32-4FE2-AB5A-F8F998D835F3}"/>
              </a:ext>
            </a:extLst>
          </p:cNvPr>
          <p:cNvSpPr/>
          <p:nvPr userDrawn="1"/>
        </p:nvSpPr>
        <p:spPr>
          <a:xfrm>
            <a:off x="272955" y="0"/>
            <a:ext cx="423081" cy="1562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DFB8EB76-3B7A-4486-95E5-0316680FFD7E}"/>
              </a:ext>
            </a:extLst>
          </p:cNvPr>
          <p:cNvCxnSpPr>
            <a:cxnSpLocks/>
          </p:cNvCxnSpPr>
          <p:nvPr userDrawn="1"/>
        </p:nvCxnSpPr>
        <p:spPr>
          <a:xfrm>
            <a:off x="3315880" y="4545974"/>
            <a:ext cx="5590283" cy="0"/>
          </a:xfrm>
          <a:prstGeom prst="line">
            <a:avLst/>
          </a:prstGeom>
          <a:ln w="19050">
            <a:solidFill>
              <a:srgbClr val="4C328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0533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5239" y="263276"/>
            <a:ext cx="11187259" cy="101466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575240" y="1463857"/>
            <a:ext cx="11187258" cy="4845504"/>
          </a:xfrm>
          <a:prstGeom prst="rect">
            <a:avLst/>
          </a:prstGeom>
        </p:spPr>
        <p:txBody>
          <a:bodyPr vert="horz" lIns="45720" tIns="45720" rIns="4572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75240" y="6544402"/>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Segoe UI Light" panose="020B0502040204020203" pitchFamily="34" charset="0"/>
                <a:cs typeface="Segoe UI Light" panose="020B0502040204020203" pitchFamily="34" charset="0"/>
              </a:defRPr>
            </a:lvl1pPr>
          </a:lstStyle>
          <a:p>
            <a:fld id="{20B1D116-9EEC-4608-812B-930500586DFA}" type="datetime1">
              <a:rPr lang="en-US" smtClean="0"/>
              <a:t>3/14/2019</a:t>
            </a:fld>
            <a:endParaRPr lang="en-US"/>
          </a:p>
        </p:txBody>
      </p:sp>
      <p:sp>
        <p:nvSpPr>
          <p:cNvPr id="5" name="Footer Placeholder 4"/>
          <p:cNvSpPr>
            <a:spLocks noGrp="1"/>
          </p:cNvSpPr>
          <p:nvPr>
            <p:ph type="ftr" sz="quarter" idx="3"/>
          </p:nvPr>
        </p:nvSpPr>
        <p:spPr>
          <a:xfrm>
            <a:off x="5715301" y="6521027"/>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Segoe UI Light" panose="020B0502040204020203" pitchFamily="34" charset="0"/>
                <a:cs typeface="Segoe UI Light" panose="020B0502040204020203" pitchFamily="34" charset="0"/>
              </a:defRPr>
            </a:lvl1pPr>
          </a:lstStyle>
          <a:p>
            <a:r>
              <a:rPr lang="en-US"/>
              <a:t>CSE 373 SP 18 - Kasey Champion</a:t>
            </a:r>
            <a:endParaRPr lang="en-US" dirty="0"/>
          </a:p>
        </p:txBody>
      </p:sp>
      <p:sp>
        <p:nvSpPr>
          <p:cNvPr id="6" name="Slide Number Placeholder 5"/>
          <p:cNvSpPr>
            <a:spLocks noGrp="1"/>
          </p:cNvSpPr>
          <p:nvPr>
            <p:ph type="sldNum" sz="quarter" idx="4"/>
          </p:nvPr>
        </p:nvSpPr>
        <p:spPr>
          <a:xfrm>
            <a:off x="11681670" y="6521027"/>
            <a:ext cx="421923" cy="274320"/>
          </a:xfrm>
          <a:prstGeom prst="rect">
            <a:avLst/>
          </a:prstGeom>
        </p:spPr>
        <p:txBody>
          <a:bodyPr vert="horz" lIns="91440" tIns="45720" rIns="91440" bIns="45720" rtlCol="0" anchor="ctr"/>
          <a:lstStyle>
            <a:lvl1pPr algn="r">
              <a:defRPr sz="1000">
                <a:solidFill>
                  <a:schemeClr val="tx1">
                    <a:lumMod val="95000"/>
                    <a:lumOff val="5000"/>
                  </a:schemeClr>
                </a:solidFill>
                <a:latin typeface="Segoe UI Light" panose="020B0502040204020203" pitchFamily="34" charset="0"/>
                <a:cs typeface="Segoe UI Light" panose="020B0502040204020203" pitchFamily="34" charset="0"/>
              </a:defRPr>
            </a:lvl1pPr>
          </a:lstStyle>
          <a:p>
            <a:fld id="{659665DE-58FC-41F4-AC58-2C90A5E00527}" type="slidenum">
              <a:rPr lang="en-US" smtClean="0"/>
              <a:pPr/>
              <a:t>‹#›</a:t>
            </a:fld>
            <a:endParaRPr lang="en-US"/>
          </a:p>
        </p:txBody>
      </p:sp>
      <p:cxnSp>
        <p:nvCxnSpPr>
          <p:cNvPr id="7" name="Straight Connector 6"/>
          <p:cNvCxnSpPr>
            <a:cxnSpLocks/>
          </p:cNvCxnSpPr>
          <p:nvPr/>
        </p:nvCxnSpPr>
        <p:spPr>
          <a:xfrm flipV="1">
            <a:off x="429491" y="172390"/>
            <a:ext cx="0" cy="1196439"/>
          </a:xfrm>
          <a:prstGeom prst="line">
            <a:avLst/>
          </a:prstGeom>
          <a:ln w="19050">
            <a:solidFill>
              <a:srgbClr val="4C328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88148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9" r:id="rId8"/>
    <p:sldLayoutId id="2147483670" r:id="rId9"/>
    <p:sldLayoutId id="2147483671" r:id="rId10"/>
    <p:sldLayoutId id="2147483672" r:id="rId11"/>
  </p:sldLayoutIdLst>
  <p:hf hdr="0" dt="0"/>
  <p:txStyles>
    <p:titleStyle>
      <a:lvl1pPr algn="l" defTabSz="914400" rtl="0" eaLnBrk="1" latinLnBrk="0" hangingPunct="1">
        <a:lnSpc>
          <a:spcPct val="80000"/>
        </a:lnSpc>
        <a:spcBef>
          <a:spcPct val="0"/>
        </a:spcBef>
        <a:buNone/>
        <a:defRPr sz="4400" kern="1200" cap="none" spc="100" baseline="0">
          <a:solidFill>
            <a:schemeClr val="tx1">
              <a:lumMod val="95000"/>
              <a:lumOff val="5000"/>
            </a:schemeClr>
          </a:solidFill>
          <a:latin typeface="Segoe UI" panose="020B0502040204020203" pitchFamily="34" charset="0"/>
          <a:ea typeface="+mj-ea"/>
          <a:cs typeface="Segoe UI" panose="020B0502040204020203" pitchFamily="34"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Segoe UI Semilight" panose="020B0402040204020203" pitchFamily="34" charset="0"/>
          <a:ea typeface="+mn-ea"/>
          <a:cs typeface="Segoe UI Semilight" panose="020B0402040204020203" pitchFamily="34" charset="0"/>
        </a:defRPr>
      </a:lvl1pPr>
      <a:lvl2pPr marL="26517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44805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3pPr>
      <a:lvl4pPr marL="59436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77724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ourses.cs.washington.edu/courses/cse373/18sp/files/slides/disjoint_set_warmup.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B674C-AD1D-4C9D-88D4-76616DF5B22C}"/>
              </a:ext>
            </a:extLst>
          </p:cNvPr>
          <p:cNvSpPr>
            <a:spLocks noGrp="1"/>
          </p:cNvSpPr>
          <p:nvPr>
            <p:ph type="ctrTitle"/>
          </p:nvPr>
        </p:nvSpPr>
        <p:spPr/>
        <p:txBody>
          <a:bodyPr/>
          <a:lstStyle/>
          <a:p>
            <a:r>
              <a:rPr lang="en-US" dirty="0"/>
              <a:t>Lecture 21: Disjoint Sets with Arrays</a:t>
            </a:r>
          </a:p>
        </p:txBody>
      </p:sp>
      <p:sp>
        <p:nvSpPr>
          <p:cNvPr id="3" name="Subtitle 2">
            <a:extLst>
              <a:ext uri="{FF2B5EF4-FFF2-40B4-BE49-F238E27FC236}">
                <a16:creationId xmlns:a16="http://schemas.microsoft.com/office/drawing/2014/main" id="{FA5873D0-155C-4A49-BE31-7C26918C8D34}"/>
              </a:ext>
            </a:extLst>
          </p:cNvPr>
          <p:cNvSpPr>
            <a:spLocks noGrp="1"/>
          </p:cNvSpPr>
          <p:nvPr>
            <p:ph type="subTitle" idx="1"/>
          </p:nvPr>
        </p:nvSpPr>
        <p:spPr/>
        <p:txBody>
          <a:bodyPr/>
          <a:lstStyle/>
          <a:p>
            <a:r>
              <a:rPr lang="en-US" dirty="0"/>
              <a:t>CSE 373: Data Structures and Algorithms</a:t>
            </a:r>
          </a:p>
        </p:txBody>
      </p:sp>
      <p:sp>
        <p:nvSpPr>
          <p:cNvPr id="4" name="Footer Placeholder 3">
            <a:extLst>
              <a:ext uri="{FF2B5EF4-FFF2-40B4-BE49-F238E27FC236}">
                <a16:creationId xmlns:a16="http://schemas.microsoft.com/office/drawing/2014/main" id="{7C0660B4-D96C-4E54-B1D6-38FFCDBB589D}"/>
              </a:ext>
            </a:extLst>
          </p:cNvPr>
          <p:cNvSpPr>
            <a:spLocks noGrp="1"/>
          </p:cNvSpPr>
          <p:nvPr>
            <p:ph type="ftr" sz="quarter" idx="11"/>
          </p:nvPr>
        </p:nvSpPr>
        <p:spPr/>
        <p:txBody>
          <a:bodyPr/>
          <a:lstStyle/>
          <a:p>
            <a:r>
              <a:rPr lang="en-US" dirty="0"/>
              <a:t>CSE 373 19 </a:t>
            </a:r>
            <a:r>
              <a:rPr lang="en-US" dirty="0" err="1"/>
              <a:t>wi</a:t>
            </a:r>
            <a:r>
              <a:rPr lang="en-US" dirty="0"/>
              <a:t> - Kasey Champion</a:t>
            </a:r>
          </a:p>
        </p:txBody>
      </p:sp>
      <p:sp>
        <p:nvSpPr>
          <p:cNvPr id="5" name="Slide Number Placeholder 4">
            <a:extLst>
              <a:ext uri="{FF2B5EF4-FFF2-40B4-BE49-F238E27FC236}">
                <a16:creationId xmlns:a16="http://schemas.microsoft.com/office/drawing/2014/main" id="{87ADF771-CBF5-4810-A04A-36DE8C4CCBCE}"/>
              </a:ext>
            </a:extLst>
          </p:cNvPr>
          <p:cNvSpPr>
            <a:spLocks noGrp="1"/>
          </p:cNvSpPr>
          <p:nvPr>
            <p:ph type="sldNum" sz="quarter" idx="12"/>
          </p:nvPr>
        </p:nvSpPr>
        <p:spPr/>
        <p:txBody>
          <a:bodyPr/>
          <a:lstStyle/>
          <a:p>
            <a:fld id="{659665DE-58FC-41F4-AC58-2C90A5E00527}" type="slidenum">
              <a:rPr lang="en-US" smtClean="0"/>
              <a:t>1</a:t>
            </a:fld>
            <a:endParaRPr lang="en-US"/>
          </a:p>
        </p:txBody>
      </p:sp>
    </p:spTree>
    <p:extLst>
      <p:ext uri="{BB962C8B-B14F-4D97-AF65-F5344CB8AC3E}">
        <p14:creationId xmlns:p14="http://schemas.microsoft.com/office/powerpoint/2010/main" val="2498527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953E8-EB54-704F-8E06-C9F496CB84B5}"/>
              </a:ext>
            </a:extLst>
          </p:cNvPr>
          <p:cNvSpPr>
            <a:spLocks noGrp="1"/>
          </p:cNvSpPr>
          <p:nvPr>
            <p:ph type="title"/>
          </p:nvPr>
        </p:nvSpPr>
        <p:spPr/>
        <p:txBody>
          <a:bodyPr/>
          <a:lstStyle/>
          <a:p>
            <a:r>
              <a:rPr lang="en-US" dirty="0"/>
              <a:t>Graphs are about representing relationships…</a:t>
            </a:r>
          </a:p>
        </p:txBody>
      </p:sp>
      <p:sp>
        <p:nvSpPr>
          <p:cNvPr id="3" name="Content Placeholder 2">
            <a:extLst>
              <a:ext uri="{FF2B5EF4-FFF2-40B4-BE49-F238E27FC236}">
                <a16:creationId xmlns:a16="http://schemas.microsoft.com/office/drawing/2014/main" id="{43E791D5-24AC-2842-BC75-BC66AE87AD6A}"/>
              </a:ext>
            </a:extLst>
          </p:cNvPr>
          <p:cNvSpPr>
            <a:spLocks noGrp="1"/>
          </p:cNvSpPr>
          <p:nvPr>
            <p:ph idx="1"/>
          </p:nvPr>
        </p:nvSpPr>
        <p:spPr/>
        <p:txBody>
          <a:bodyPr/>
          <a:lstStyle/>
          <a:p>
            <a:r>
              <a:rPr lang="en-US" dirty="0"/>
              <a:t>Physical distances</a:t>
            </a:r>
          </a:p>
          <a:p>
            <a:r>
              <a:rPr lang="en-US" dirty="0"/>
              <a:t>Connections</a:t>
            </a:r>
          </a:p>
          <a:p>
            <a:r>
              <a:rPr lang="en-US" dirty="0"/>
              <a:t>Bloodlines</a:t>
            </a:r>
          </a:p>
          <a:p>
            <a:r>
              <a:rPr lang="en-US" dirty="0"/>
              <a:t>Probabilities</a:t>
            </a:r>
          </a:p>
          <a:p>
            <a:r>
              <a:rPr lang="en-US" dirty="0"/>
              <a:t>Sequences</a:t>
            </a:r>
          </a:p>
          <a:p>
            <a:r>
              <a:rPr lang="en-US" dirty="0"/>
              <a:t>States</a:t>
            </a:r>
          </a:p>
        </p:txBody>
      </p:sp>
      <p:sp>
        <p:nvSpPr>
          <p:cNvPr id="4" name="Footer Placeholder 3">
            <a:extLst>
              <a:ext uri="{FF2B5EF4-FFF2-40B4-BE49-F238E27FC236}">
                <a16:creationId xmlns:a16="http://schemas.microsoft.com/office/drawing/2014/main" id="{99C5DE2A-F130-2E4E-A21E-1A930461A400}"/>
              </a:ext>
            </a:extLst>
          </p:cNvPr>
          <p:cNvSpPr>
            <a:spLocks noGrp="1"/>
          </p:cNvSpPr>
          <p:nvPr>
            <p:ph type="ftr" sz="quarter" idx="11"/>
          </p:nvPr>
        </p:nvSpPr>
        <p:spPr/>
        <p:txBody>
          <a:bodyPr/>
          <a:lstStyle/>
          <a:p>
            <a:r>
              <a:rPr lang="en-US"/>
              <a:t>CSE 373 SP 18 - Kasey Champion</a:t>
            </a:r>
          </a:p>
        </p:txBody>
      </p:sp>
      <p:sp>
        <p:nvSpPr>
          <p:cNvPr id="5" name="Slide Number Placeholder 4">
            <a:extLst>
              <a:ext uri="{FF2B5EF4-FFF2-40B4-BE49-F238E27FC236}">
                <a16:creationId xmlns:a16="http://schemas.microsoft.com/office/drawing/2014/main" id="{D8DBFF1A-A606-0F48-B7FF-1DEF2D8806BC}"/>
              </a:ext>
            </a:extLst>
          </p:cNvPr>
          <p:cNvSpPr>
            <a:spLocks noGrp="1"/>
          </p:cNvSpPr>
          <p:nvPr>
            <p:ph type="sldNum" sz="quarter" idx="12"/>
          </p:nvPr>
        </p:nvSpPr>
        <p:spPr/>
        <p:txBody>
          <a:bodyPr/>
          <a:lstStyle/>
          <a:p>
            <a:fld id="{659665DE-58FC-41F4-AC58-2C90A5E00527}" type="slidenum">
              <a:rPr lang="en-US" smtClean="0"/>
              <a:t>10</a:t>
            </a:fld>
            <a:endParaRPr lang="en-US"/>
          </a:p>
        </p:txBody>
      </p:sp>
    </p:spTree>
    <p:extLst>
      <p:ext uri="{BB962C8B-B14F-4D97-AF65-F5344CB8AC3E}">
        <p14:creationId xmlns:p14="http://schemas.microsoft.com/office/powerpoint/2010/main" val="1678140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2257-78B2-2141-A731-28D4D32204B8}"/>
              </a:ext>
            </a:extLst>
          </p:cNvPr>
          <p:cNvSpPr>
            <a:spLocks noGrp="1"/>
          </p:cNvSpPr>
          <p:nvPr>
            <p:ph type="title"/>
          </p:nvPr>
        </p:nvSpPr>
        <p:spPr/>
        <p:txBody>
          <a:bodyPr/>
          <a:lstStyle/>
          <a:p>
            <a:r>
              <a:rPr lang="en-US" dirty="0"/>
              <a:t>Scenario #1</a:t>
            </a:r>
          </a:p>
        </p:txBody>
      </p:sp>
      <p:sp>
        <p:nvSpPr>
          <p:cNvPr id="3" name="Content Placeholder 2">
            <a:extLst>
              <a:ext uri="{FF2B5EF4-FFF2-40B4-BE49-F238E27FC236}">
                <a16:creationId xmlns:a16="http://schemas.microsoft.com/office/drawing/2014/main" id="{3F03E58E-2605-1444-8B1F-7C19929A649C}"/>
              </a:ext>
            </a:extLst>
          </p:cNvPr>
          <p:cNvSpPr>
            <a:spLocks noGrp="1"/>
          </p:cNvSpPr>
          <p:nvPr>
            <p:ph idx="1"/>
          </p:nvPr>
        </p:nvSpPr>
        <p:spPr>
          <a:xfrm>
            <a:off x="575240" y="1463857"/>
            <a:ext cx="5739495" cy="4845504"/>
          </a:xfrm>
        </p:spPr>
        <p:txBody>
          <a:bodyPr/>
          <a:lstStyle/>
          <a:p>
            <a:r>
              <a:rPr lang="en-US" dirty="0"/>
              <a:t>You are going to Disneyland for spring break! You’ve never been, so you want to make sure you hit ALL the rides.</a:t>
            </a:r>
          </a:p>
          <a:p>
            <a:r>
              <a:rPr lang="en-US" dirty="0"/>
              <a:t>Is there a graph algorithm that would help?</a:t>
            </a:r>
          </a:p>
          <a:p>
            <a:r>
              <a:rPr lang="en-US" dirty="0">
                <a:solidFill>
                  <a:srgbClr val="4C3282"/>
                </a:solidFill>
              </a:rPr>
              <a:t>BFS or DFS</a:t>
            </a:r>
          </a:p>
          <a:p>
            <a:r>
              <a:rPr lang="en-US" dirty="0"/>
              <a:t>How would you draw the graph?</a:t>
            </a:r>
          </a:p>
          <a:p>
            <a:pPr lvl="1"/>
            <a:r>
              <a:rPr lang="en-US" dirty="0"/>
              <a:t>What are the vertices? </a:t>
            </a:r>
          </a:p>
          <a:p>
            <a:pPr marL="128016" lvl="1" indent="0">
              <a:buNone/>
            </a:pPr>
            <a:r>
              <a:rPr lang="en-US" dirty="0">
                <a:solidFill>
                  <a:srgbClr val="4C3282"/>
                </a:solidFill>
              </a:rPr>
              <a:t>Rides</a:t>
            </a:r>
          </a:p>
          <a:p>
            <a:pPr lvl="1"/>
            <a:r>
              <a:rPr lang="en-US" dirty="0"/>
              <a:t>What are the edges? </a:t>
            </a:r>
          </a:p>
          <a:p>
            <a:pPr marL="128016" lvl="1" indent="0">
              <a:buNone/>
            </a:pPr>
            <a:r>
              <a:rPr lang="en-US" dirty="0">
                <a:solidFill>
                  <a:srgbClr val="4C3282"/>
                </a:solidFill>
              </a:rPr>
              <a:t>Walkways</a:t>
            </a:r>
          </a:p>
        </p:txBody>
      </p:sp>
      <p:sp>
        <p:nvSpPr>
          <p:cNvPr id="4" name="Footer Placeholder 3">
            <a:extLst>
              <a:ext uri="{FF2B5EF4-FFF2-40B4-BE49-F238E27FC236}">
                <a16:creationId xmlns:a16="http://schemas.microsoft.com/office/drawing/2014/main" id="{01B81D26-CF62-784C-B63C-5D534C18271B}"/>
              </a:ext>
            </a:extLst>
          </p:cNvPr>
          <p:cNvSpPr>
            <a:spLocks noGrp="1"/>
          </p:cNvSpPr>
          <p:nvPr>
            <p:ph type="ftr" sz="quarter" idx="11"/>
          </p:nvPr>
        </p:nvSpPr>
        <p:spPr/>
        <p:txBody>
          <a:bodyPr/>
          <a:lstStyle/>
          <a:p>
            <a:r>
              <a:rPr lang="en-US" dirty="0"/>
              <a:t>CSE 373 19 </a:t>
            </a:r>
            <a:r>
              <a:rPr lang="en-US" dirty="0" err="1"/>
              <a:t>wi</a:t>
            </a:r>
            <a:r>
              <a:rPr lang="en-US" dirty="0"/>
              <a:t> - Kasey Champion</a:t>
            </a:r>
          </a:p>
        </p:txBody>
      </p:sp>
      <p:sp>
        <p:nvSpPr>
          <p:cNvPr id="5" name="Slide Number Placeholder 4">
            <a:extLst>
              <a:ext uri="{FF2B5EF4-FFF2-40B4-BE49-F238E27FC236}">
                <a16:creationId xmlns:a16="http://schemas.microsoft.com/office/drawing/2014/main" id="{ED7394FA-F7E3-B349-8354-7E14E4CEB903}"/>
              </a:ext>
            </a:extLst>
          </p:cNvPr>
          <p:cNvSpPr>
            <a:spLocks noGrp="1"/>
          </p:cNvSpPr>
          <p:nvPr>
            <p:ph type="sldNum" sz="quarter" idx="12"/>
          </p:nvPr>
        </p:nvSpPr>
        <p:spPr/>
        <p:txBody>
          <a:bodyPr/>
          <a:lstStyle/>
          <a:p>
            <a:fld id="{659665DE-58FC-41F4-AC58-2C90A5E00527}" type="slidenum">
              <a:rPr lang="en-US" smtClean="0"/>
              <a:t>11</a:t>
            </a:fld>
            <a:endParaRPr lang="en-US"/>
          </a:p>
        </p:txBody>
      </p:sp>
      <p:grpSp>
        <p:nvGrpSpPr>
          <p:cNvPr id="108" name="Group 107">
            <a:extLst>
              <a:ext uri="{FF2B5EF4-FFF2-40B4-BE49-F238E27FC236}">
                <a16:creationId xmlns:a16="http://schemas.microsoft.com/office/drawing/2014/main" id="{0458E091-E459-FB49-AAB1-6D8988957ED8}"/>
              </a:ext>
            </a:extLst>
          </p:cNvPr>
          <p:cNvGrpSpPr/>
          <p:nvPr/>
        </p:nvGrpSpPr>
        <p:grpSpPr>
          <a:xfrm>
            <a:off x="5074873" y="695193"/>
            <a:ext cx="7028720" cy="5606846"/>
            <a:chOff x="1765004" y="980556"/>
            <a:chExt cx="7028720" cy="5606846"/>
          </a:xfrm>
        </p:grpSpPr>
        <p:grpSp>
          <p:nvGrpSpPr>
            <p:cNvPr id="18" name="Group 17">
              <a:extLst>
                <a:ext uri="{FF2B5EF4-FFF2-40B4-BE49-F238E27FC236}">
                  <a16:creationId xmlns:a16="http://schemas.microsoft.com/office/drawing/2014/main" id="{F7E7B2E8-FA6D-BE4A-86D1-DA8A37421A34}"/>
                </a:ext>
              </a:extLst>
            </p:cNvPr>
            <p:cNvGrpSpPr/>
            <p:nvPr/>
          </p:nvGrpSpPr>
          <p:grpSpPr>
            <a:xfrm>
              <a:off x="5130244" y="3311583"/>
              <a:ext cx="838200" cy="838200"/>
              <a:chOff x="5115008" y="3216614"/>
              <a:chExt cx="838200" cy="838200"/>
            </a:xfrm>
          </p:grpSpPr>
          <p:sp>
            <p:nvSpPr>
              <p:cNvPr id="6" name="Oval 5">
                <a:extLst>
                  <a:ext uri="{FF2B5EF4-FFF2-40B4-BE49-F238E27FC236}">
                    <a16:creationId xmlns:a16="http://schemas.microsoft.com/office/drawing/2014/main" id="{01246A4B-D1A6-A941-AABF-008D4D4B17D9}"/>
                  </a:ext>
                </a:extLst>
              </p:cNvPr>
              <p:cNvSpPr/>
              <p:nvPr/>
            </p:nvSpPr>
            <p:spPr>
              <a:xfrm>
                <a:off x="5115008" y="3216614"/>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4E518E3-9613-224F-ABFD-84274C230AB4}"/>
                  </a:ext>
                </a:extLst>
              </p:cNvPr>
              <p:cNvSpPr txBox="1"/>
              <p:nvPr/>
            </p:nvSpPr>
            <p:spPr>
              <a:xfrm>
                <a:off x="5181230" y="3465015"/>
                <a:ext cx="687304" cy="338554"/>
              </a:xfrm>
              <a:prstGeom prst="rect">
                <a:avLst/>
              </a:prstGeom>
              <a:noFill/>
            </p:spPr>
            <p:txBody>
              <a:bodyPr wrap="none" rtlCol="0">
                <a:spAutoFit/>
              </a:bodyPr>
              <a:lstStyle/>
              <a:p>
                <a:r>
                  <a:rPr lang="en-US" sz="1600" dirty="0"/>
                  <a:t>Castle</a:t>
                </a:r>
              </a:p>
            </p:txBody>
          </p:sp>
        </p:grpSp>
        <p:grpSp>
          <p:nvGrpSpPr>
            <p:cNvPr id="20" name="Group 19">
              <a:extLst>
                <a:ext uri="{FF2B5EF4-FFF2-40B4-BE49-F238E27FC236}">
                  <a16:creationId xmlns:a16="http://schemas.microsoft.com/office/drawing/2014/main" id="{C4E2192A-D5DF-4046-B60E-E14AD5ABC205}"/>
                </a:ext>
              </a:extLst>
            </p:cNvPr>
            <p:cNvGrpSpPr/>
            <p:nvPr/>
          </p:nvGrpSpPr>
          <p:grpSpPr>
            <a:xfrm>
              <a:off x="5163235" y="5391478"/>
              <a:ext cx="838200" cy="838200"/>
              <a:chOff x="5135573" y="5342583"/>
              <a:chExt cx="838200" cy="838200"/>
            </a:xfrm>
          </p:grpSpPr>
          <p:sp>
            <p:nvSpPr>
              <p:cNvPr id="13" name="Oval 12">
                <a:extLst>
                  <a:ext uri="{FF2B5EF4-FFF2-40B4-BE49-F238E27FC236}">
                    <a16:creationId xmlns:a16="http://schemas.microsoft.com/office/drawing/2014/main" id="{25A33F91-7E80-0E46-99A0-4ED0DE6B894A}"/>
                  </a:ext>
                </a:extLst>
              </p:cNvPr>
              <p:cNvSpPr/>
              <p:nvPr/>
            </p:nvSpPr>
            <p:spPr>
              <a:xfrm>
                <a:off x="5135573" y="5342583"/>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0381A7B-DF93-1840-AF79-07DCEC70D92B}"/>
                  </a:ext>
                </a:extLst>
              </p:cNvPr>
              <p:cNvSpPr txBox="1"/>
              <p:nvPr/>
            </p:nvSpPr>
            <p:spPr>
              <a:xfrm>
                <a:off x="5271582" y="5477631"/>
                <a:ext cx="566181" cy="584775"/>
              </a:xfrm>
              <a:prstGeom prst="rect">
                <a:avLst/>
              </a:prstGeom>
              <a:noFill/>
            </p:spPr>
            <p:txBody>
              <a:bodyPr wrap="none" rtlCol="0">
                <a:spAutoFit/>
              </a:bodyPr>
              <a:lstStyle/>
              <a:p>
                <a:pPr algn="ctr"/>
                <a:r>
                  <a:rPr lang="en-US" sz="1600" dirty="0"/>
                  <a:t>Flag </a:t>
                </a:r>
              </a:p>
              <a:p>
                <a:pPr algn="ctr"/>
                <a:r>
                  <a:rPr lang="en-US" sz="1600" dirty="0"/>
                  <a:t>Pole</a:t>
                </a:r>
              </a:p>
            </p:txBody>
          </p:sp>
        </p:grpSp>
        <p:grpSp>
          <p:nvGrpSpPr>
            <p:cNvPr id="22" name="Group 21">
              <a:extLst>
                <a:ext uri="{FF2B5EF4-FFF2-40B4-BE49-F238E27FC236}">
                  <a16:creationId xmlns:a16="http://schemas.microsoft.com/office/drawing/2014/main" id="{831C404C-214A-7E40-B863-1C40C6E0ED7D}"/>
                </a:ext>
              </a:extLst>
            </p:cNvPr>
            <p:cNvGrpSpPr/>
            <p:nvPr/>
          </p:nvGrpSpPr>
          <p:grpSpPr>
            <a:xfrm>
              <a:off x="4730935" y="1197207"/>
              <a:ext cx="838200" cy="838200"/>
              <a:chOff x="4730935" y="1197207"/>
              <a:chExt cx="838200" cy="838200"/>
            </a:xfrm>
          </p:grpSpPr>
          <p:sp>
            <p:nvSpPr>
              <p:cNvPr id="7" name="Oval 6">
                <a:extLst>
                  <a:ext uri="{FF2B5EF4-FFF2-40B4-BE49-F238E27FC236}">
                    <a16:creationId xmlns:a16="http://schemas.microsoft.com/office/drawing/2014/main" id="{6F1F67B5-5A0A-F54E-A290-7B09A12D7B27}"/>
                  </a:ext>
                </a:extLst>
              </p:cNvPr>
              <p:cNvSpPr/>
              <p:nvPr/>
            </p:nvSpPr>
            <p:spPr>
              <a:xfrm>
                <a:off x="4730935" y="1197207"/>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625941C-BD77-A74F-9574-E2524B1F836A}"/>
                  </a:ext>
                </a:extLst>
              </p:cNvPr>
              <p:cNvSpPr txBox="1"/>
              <p:nvPr/>
            </p:nvSpPr>
            <p:spPr>
              <a:xfrm>
                <a:off x="4750727" y="1431321"/>
                <a:ext cx="798617" cy="338554"/>
              </a:xfrm>
              <a:prstGeom prst="rect">
                <a:avLst/>
              </a:prstGeom>
              <a:noFill/>
            </p:spPr>
            <p:txBody>
              <a:bodyPr wrap="none" rtlCol="0">
                <a:spAutoFit/>
              </a:bodyPr>
              <a:lstStyle/>
              <a:p>
                <a:r>
                  <a:rPr lang="en-US" sz="1600" dirty="0"/>
                  <a:t>Dumbo</a:t>
                </a:r>
              </a:p>
            </p:txBody>
          </p:sp>
        </p:grpSp>
        <p:grpSp>
          <p:nvGrpSpPr>
            <p:cNvPr id="24" name="Group 23">
              <a:extLst>
                <a:ext uri="{FF2B5EF4-FFF2-40B4-BE49-F238E27FC236}">
                  <a16:creationId xmlns:a16="http://schemas.microsoft.com/office/drawing/2014/main" id="{E2168DA9-0FDD-2740-90A1-C231768D76C3}"/>
                </a:ext>
              </a:extLst>
            </p:cNvPr>
            <p:cNvGrpSpPr/>
            <p:nvPr/>
          </p:nvGrpSpPr>
          <p:grpSpPr>
            <a:xfrm>
              <a:off x="6425942" y="980556"/>
              <a:ext cx="838200" cy="842059"/>
              <a:chOff x="6425942" y="980556"/>
              <a:chExt cx="838200" cy="842059"/>
            </a:xfrm>
          </p:grpSpPr>
          <p:sp>
            <p:nvSpPr>
              <p:cNvPr id="8" name="Oval 7">
                <a:extLst>
                  <a:ext uri="{FF2B5EF4-FFF2-40B4-BE49-F238E27FC236}">
                    <a16:creationId xmlns:a16="http://schemas.microsoft.com/office/drawing/2014/main" id="{05215D09-1EB4-8147-9416-5EEB26F551CA}"/>
                  </a:ext>
                </a:extLst>
              </p:cNvPr>
              <p:cNvSpPr/>
              <p:nvPr/>
            </p:nvSpPr>
            <p:spPr>
              <a:xfrm>
                <a:off x="6425942" y="980556"/>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2EFE4C3E-D349-4548-84E3-C2E0E92645D4}"/>
                  </a:ext>
                </a:extLst>
              </p:cNvPr>
              <p:cNvSpPr txBox="1"/>
              <p:nvPr/>
            </p:nvSpPr>
            <p:spPr>
              <a:xfrm>
                <a:off x="6537804" y="991618"/>
                <a:ext cx="665567" cy="830997"/>
              </a:xfrm>
              <a:prstGeom prst="rect">
                <a:avLst/>
              </a:prstGeom>
              <a:noFill/>
            </p:spPr>
            <p:txBody>
              <a:bodyPr wrap="none" rtlCol="0">
                <a:spAutoFit/>
              </a:bodyPr>
              <a:lstStyle/>
              <a:p>
                <a:pPr algn="ctr"/>
                <a:r>
                  <a:rPr lang="en-US" sz="1600" dirty="0"/>
                  <a:t>It’s a </a:t>
                </a:r>
              </a:p>
              <a:p>
                <a:pPr algn="ctr"/>
                <a:r>
                  <a:rPr lang="en-US" sz="1600" dirty="0"/>
                  <a:t>small </a:t>
                </a:r>
              </a:p>
              <a:p>
                <a:pPr algn="ctr"/>
                <a:r>
                  <a:rPr lang="en-US" sz="1600" dirty="0"/>
                  <a:t>world</a:t>
                </a:r>
              </a:p>
            </p:txBody>
          </p:sp>
        </p:grpSp>
        <p:grpSp>
          <p:nvGrpSpPr>
            <p:cNvPr id="26" name="Group 25">
              <a:extLst>
                <a:ext uri="{FF2B5EF4-FFF2-40B4-BE49-F238E27FC236}">
                  <a16:creationId xmlns:a16="http://schemas.microsoft.com/office/drawing/2014/main" id="{690B9F6F-D044-3E4E-9DBB-92167C2C209A}"/>
                </a:ext>
              </a:extLst>
            </p:cNvPr>
            <p:cNvGrpSpPr/>
            <p:nvPr/>
          </p:nvGrpSpPr>
          <p:grpSpPr>
            <a:xfrm>
              <a:off x="7026729" y="2643561"/>
              <a:ext cx="848635" cy="838200"/>
              <a:chOff x="7026729" y="2643561"/>
              <a:chExt cx="848635" cy="838200"/>
            </a:xfrm>
          </p:grpSpPr>
          <p:sp>
            <p:nvSpPr>
              <p:cNvPr id="9" name="Oval 8">
                <a:extLst>
                  <a:ext uri="{FF2B5EF4-FFF2-40B4-BE49-F238E27FC236}">
                    <a16:creationId xmlns:a16="http://schemas.microsoft.com/office/drawing/2014/main" id="{93871DB4-CCAB-8747-9AC2-35CB27716D29}"/>
                  </a:ext>
                </a:extLst>
              </p:cNvPr>
              <p:cNvSpPr/>
              <p:nvPr/>
            </p:nvSpPr>
            <p:spPr>
              <a:xfrm>
                <a:off x="7026729" y="2643561"/>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A74D8DC-65C6-AF44-8550-69237A4F962E}"/>
                  </a:ext>
                </a:extLst>
              </p:cNvPr>
              <p:cNvSpPr txBox="1"/>
              <p:nvPr/>
            </p:nvSpPr>
            <p:spPr>
              <a:xfrm>
                <a:off x="7056101" y="2795513"/>
                <a:ext cx="819263" cy="584775"/>
              </a:xfrm>
              <a:prstGeom prst="rect">
                <a:avLst/>
              </a:prstGeom>
              <a:noFill/>
            </p:spPr>
            <p:txBody>
              <a:bodyPr wrap="none" rtlCol="0">
                <a:spAutoFit/>
              </a:bodyPr>
              <a:lstStyle/>
              <a:p>
                <a:r>
                  <a:rPr lang="en-US" sz="1600" dirty="0"/>
                  <a:t>Matter-</a:t>
                </a:r>
              </a:p>
              <a:p>
                <a:r>
                  <a:rPr lang="en-US" sz="1600" dirty="0"/>
                  <a:t>horn</a:t>
                </a:r>
              </a:p>
            </p:txBody>
          </p:sp>
        </p:grpSp>
        <p:grpSp>
          <p:nvGrpSpPr>
            <p:cNvPr id="28" name="Group 27">
              <a:extLst>
                <a:ext uri="{FF2B5EF4-FFF2-40B4-BE49-F238E27FC236}">
                  <a16:creationId xmlns:a16="http://schemas.microsoft.com/office/drawing/2014/main" id="{46D770A4-B2AC-2243-BA9B-17207673D6B7}"/>
                </a:ext>
              </a:extLst>
            </p:cNvPr>
            <p:cNvGrpSpPr/>
            <p:nvPr/>
          </p:nvGrpSpPr>
          <p:grpSpPr>
            <a:xfrm>
              <a:off x="7955524" y="4692014"/>
              <a:ext cx="838200" cy="838200"/>
              <a:chOff x="7955524" y="4692014"/>
              <a:chExt cx="838200" cy="838200"/>
            </a:xfrm>
          </p:grpSpPr>
          <p:sp>
            <p:nvSpPr>
              <p:cNvPr id="10" name="Oval 9">
                <a:extLst>
                  <a:ext uri="{FF2B5EF4-FFF2-40B4-BE49-F238E27FC236}">
                    <a16:creationId xmlns:a16="http://schemas.microsoft.com/office/drawing/2014/main" id="{E3C6B135-2309-0945-BFD3-5525CBCE55C9}"/>
                  </a:ext>
                </a:extLst>
              </p:cNvPr>
              <p:cNvSpPr/>
              <p:nvPr/>
            </p:nvSpPr>
            <p:spPr>
              <a:xfrm>
                <a:off x="7955524" y="4692014"/>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6775809A-8601-A442-A731-7129A6CD864D}"/>
                  </a:ext>
                </a:extLst>
              </p:cNvPr>
              <p:cNvSpPr txBox="1"/>
              <p:nvPr/>
            </p:nvSpPr>
            <p:spPr>
              <a:xfrm>
                <a:off x="8014368" y="4819207"/>
                <a:ext cx="720069" cy="584775"/>
              </a:xfrm>
              <a:prstGeom prst="rect">
                <a:avLst/>
              </a:prstGeom>
              <a:noFill/>
            </p:spPr>
            <p:txBody>
              <a:bodyPr wrap="none" rtlCol="0">
                <a:spAutoFit/>
              </a:bodyPr>
              <a:lstStyle/>
              <a:p>
                <a:pPr algn="ctr"/>
                <a:r>
                  <a:rPr lang="en-US" sz="1600" dirty="0"/>
                  <a:t>Space </a:t>
                </a:r>
              </a:p>
              <a:p>
                <a:pPr algn="ctr"/>
                <a:r>
                  <a:rPr lang="en-US" sz="1600" dirty="0" err="1"/>
                  <a:t>Mtn</a:t>
                </a:r>
                <a:endParaRPr lang="en-US" sz="1600" dirty="0"/>
              </a:p>
            </p:txBody>
          </p:sp>
        </p:grpSp>
        <p:grpSp>
          <p:nvGrpSpPr>
            <p:cNvPr id="30" name="Group 29">
              <a:extLst>
                <a:ext uri="{FF2B5EF4-FFF2-40B4-BE49-F238E27FC236}">
                  <a16:creationId xmlns:a16="http://schemas.microsoft.com/office/drawing/2014/main" id="{57FFAC48-1B97-6242-B4EE-5AE70F9A0984}"/>
                </a:ext>
              </a:extLst>
            </p:cNvPr>
            <p:cNvGrpSpPr/>
            <p:nvPr/>
          </p:nvGrpSpPr>
          <p:grpSpPr>
            <a:xfrm>
              <a:off x="6578162" y="5255510"/>
              <a:ext cx="838200" cy="838200"/>
              <a:chOff x="6578162" y="5255510"/>
              <a:chExt cx="838200" cy="838200"/>
            </a:xfrm>
          </p:grpSpPr>
          <p:sp>
            <p:nvSpPr>
              <p:cNvPr id="11" name="Oval 10">
                <a:extLst>
                  <a:ext uri="{FF2B5EF4-FFF2-40B4-BE49-F238E27FC236}">
                    <a16:creationId xmlns:a16="http://schemas.microsoft.com/office/drawing/2014/main" id="{08F7C814-A7C4-A24A-AA1C-9A131A93D25F}"/>
                  </a:ext>
                </a:extLst>
              </p:cNvPr>
              <p:cNvSpPr/>
              <p:nvPr/>
            </p:nvSpPr>
            <p:spPr>
              <a:xfrm>
                <a:off x="6578162" y="5255510"/>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C1AD4393-8BDB-2E49-98BF-CCC1B32E6FC3}"/>
                  </a:ext>
                </a:extLst>
              </p:cNvPr>
              <p:cNvSpPr txBox="1"/>
              <p:nvPr/>
            </p:nvSpPr>
            <p:spPr>
              <a:xfrm>
                <a:off x="6676191" y="5384207"/>
                <a:ext cx="631006" cy="584775"/>
              </a:xfrm>
              <a:prstGeom prst="rect">
                <a:avLst/>
              </a:prstGeom>
              <a:noFill/>
            </p:spPr>
            <p:txBody>
              <a:bodyPr wrap="none" rtlCol="0">
                <a:spAutoFit/>
              </a:bodyPr>
              <a:lstStyle/>
              <a:p>
                <a:pPr algn="ctr"/>
                <a:r>
                  <a:rPr lang="en-US" sz="1600" dirty="0"/>
                  <a:t>Star</a:t>
                </a:r>
              </a:p>
              <a:p>
                <a:pPr algn="ctr"/>
                <a:r>
                  <a:rPr lang="en-US" sz="1600" dirty="0"/>
                  <a:t>Tours</a:t>
                </a:r>
              </a:p>
            </p:txBody>
          </p:sp>
        </p:grpSp>
        <p:grpSp>
          <p:nvGrpSpPr>
            <p:cNvPr id="32" name="Group 31">
              <a:extLst>
                <a:ext uri="{FF2B5EF4-FFF2-40B4-BE49-F238E27FC236}">
                  <a16:creationId xmlns:a16="http://schemas.microsoft.com/office/drawing/2014/main" id="{1B84C114-D4C8-BB4C-BB2C-552EAC7070D2}"/>
                </a:ext>
              </a:extLst>
            </p:cNvPr>
            <p:cNvGrpSpPr/>
            <p:nvPr/>
          </p:nvGrpSpPr>
          <p:grpSpPr>
            <a:xfrm>
              <a:off x="3544031" y="5749202"/>
              <a:ext cx="838200" cy="838200"/>
              <a:chOff x="3544031" y="5749202"/>
              <a:chExt cx="838200" cy="838200"/>
            </a:xfrm>
          </p:grpSpPr>
          <p:sp>
            <p:nvSpPr>
              <p:cNvPr id="12" name="Oval 11">
                <a:extLst>
                  <a:ext uri="{FF2B5EF4-FFF2-40B4-BE49-F238E27FC236}">
                    <a16:creationId xmlns:a16="http://schemas.microsoft.com/office/drawing/2014/main" id="{A5AD828B-E29C-1E4E-AE42-DC034F5FB119}"/>
                  </a:ext>
                </a:extLst>
              </p:cNvPr>
              <p:cNvSpPr/>
              <p:nvPr/>
            </p:nvSpPr>
            <p:spPr>
              <a:xfrm>
                <a:off x="3544031" y="5749202"/>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49E45F1-89B9-3043-B5D1-790B171A4C55}"/>
                  </a:ext>
                </a:extLst>
              </p:cNvPr>
              <p:cNvSpPr txBox="1"/>
              <p:nvPr/>
            </p:nvSpPr>
            <p:spPr>
              <a:xfrm>
                <a:off x="3607905" y="5906602"/>
                <a:ext cx="710451" cy="584775"/>
              </a:xfrm>
              <a:prstGeom prst="rect">
                <a:avLst/>
              </a:prstGeom>
              <a:noFill/>
            </p:spPr>
            <p:txBody>
              <a:bodyPr wrap="none" rtlCol="0">
                <a:spAutoFit/>
              </a:bodyPr>
              <a:lstStyle/>
              <a:p>
                <a:pPr algn="ctr"/>
                <a:r>
                  <a:rPr lang="en-US" sz="1600" dirty="0"/>
                  <a:t>Jungle</a:t>
                </a:r>
              </a:p>
              <a:p>
                <a:pPr algn="ctr"/>
                <a:r>
                  <a:rPr lang="en-US" sz="1600" dirty="0"/>
                  <a:t>Cruise</a:t>
                </a:r>
              </a:p>
            </p:txBody>
          </p:sp>
        </p:grpSp>
        <p:grpSp>
          <p:nvGrpSpPr>
            <p:cNvPr id="34" name="Group 33">
              <a:extLst>
                <a:ext uri="{FF2B5EF4-FFF2-40B4-BE49-F238E27FC236}">
                  <a16:creationId xmlns:a16="http://schemas.microsoft.com/office/drawing/2014/main" id="{A2007F6E-A9A9-5F4E-9097-FCFE5B4D9D9C}"/>
                </a:ext>
              </a:extLst>
            </p:cNvPr>
            <p:cNvGrpSpPr/>
            <p:nvPr/>
          </p:nvGrpSpPr>
          <p:grpSpPr>
            <a:xfrm>
              <a:off x="2455030" y="4790529"/>
              <a:ext cx="838200" cy="838200"/>
              <a:chOff x="2455030" y="4790529"/>
              <a:chExt cx="838200" cy="838200"/>
            </a:xfrm>
          </p:grpSpPr>
          <p:sp>
            <p:nvSpPr>
              <p:cNvPr id="14" name="Oval 13">
                <a:extLst>
                  <a:ext uri="{FF2B5EF4-FFF2-40B4-BE49-F238E27FC236}">
                    <a16:creationId xmlns:a16="http://schemas.microsoft.com/office/drawing/2014/main" id="{4A3F51B0-90D6-B643-A842-5DFA04A3924B}"/>
                  </a:ext>
                </a:extLst>
              </p:cNvPr>
              <p:cNvSpPr/>
              <p:nvPr/>
            </p:nvSpPr>
            <p:spPr>
              <a:xfrm>
                <a:off x="2455030" y="4790529"/>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A4752952-6EB7-6443-8CE2-811111E5350C}"/>
                  </a:ext>
                </a:extLst>
              </p:cNvPr>
              <p:cNvSpPr txBox="1"/>
              <p:nvPr/>
            </p:nvSpPr>
            <p:spPr>
              <a:xfrm>
                <a:off x="2473625" y="4931049"/>
                <a:ext cx="800219" cy="584775"/>
              </a:xfrm>
              <a:prstGeom prst="rect">
                <a:avLst/>
              </a:prstGeom>
              <a:noFill/>
            </p:spPr>
            <p:txBody>
              <a:bodyPr wrap="none" rtlCol="0">
                <a:spAutoFit/>
              </a:bodyPr>
              <a:lstStyle/>
              <a:p>
                <a:pPr algn="ctr"/>
                <a:r>
                  <a:rPr lang="en-US" sz="1600" dirty="0"/>
                  <a:t>Indiana</a:t>
                </a:r>
              </a:p>
              <a:p>
                <a:pPr algn="ctr"/>
                <a:r>
                  <a:rPr lang="en-US" sz="1600" dirty="0"/>
                  <a:t>Jones</a:t>
                </a:r>
              </a:p>
            </p:txBody>
          </p:sp>
        </p:grpSp>
        <p:grpSp>
          <p:nvGrpSpPr>
            <p:cNvPr id="36" name="Group 35">
              <a:extLst>
                <a:ext uri="{FF2B5EF4-FFF2-40B4-BE49-F238E27FC236}">
                  <a16:creationId xmlns:a16="http://schemas.microsoft.com/office/drawing/2014/main" id="{3F381B7F-44E5-1C43-86FC-122A69DAC5DB}"/>
                </a:ext>
              </a:extLst>
            </p:cNvPr>
            <p:cNvGrpSpPr/>
            <p:nvPr/>
          </p:nvGrpSpPr>
          <p:grpSpPr>
            <a:xfrm>
              <a:off x="1765004" y="3363499"/>
              <a:ext cx="838200" cy="838200"/>
              <a:chOff x="1765004" y="3363499"/>
              <a:chExt cx="838200" cy="838200"/>
            </a:xfrm>
          </p:grpSpPr>
          <p:sp>
            <p:nvSpPr>
              <p:cNvPr id="15" name="Oval 14">
                <a:extLst>
                  <a:ext uri="{FF2B5EF4-FFF2-40B4-BE49-F238E27FC236}">
                    <a16:creationId xmlns:a16="http://schemas.microsoft.com/office/drawing/2014/main" id="{C2AB5980-E79B-0E46-98C6-36D2233257CA}"/>
                  </a:ext>
                </a:extLst>
              </p:cNvPr>
              <p:cNvSpPr/>
              <p:nvPr/>
            </p:nvSpPr>
            <p:spPr>
              <a:xfrm>
                <a:off x="1765004" y="3363499"/>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84948190-C800-C240-853E-95013FBED826}"/>
                  </a:ext>
                </a:extLst>
              </p:cNvPr>
              <p:cNvSpPr txBox="1"/>
              <p:nvPr/>
            </p:nvSpPr>
            <p:spPr>
              <a:xfrm>
                <a:off x="1822005" y="3478188"/>
                <a:ext cx="718466" cy="584775"/>
              </a:xfrm>
              <a:prstGeom prst="rect">
                <a:avLst/>
              </a:prstGeom>
              <a:noFill/>
            </p:spPr>
            <p:txBody>
              <a:bodyPr wrap="none" rtlCol="0">
                <a:spAutoFit/>
              </a:bodyPr>
              <a:lstStyle/>
              <a:p>
                <a:pPr algn="ctr"/>
                <a:r>
                  <a:rPr lang="en-US" sz="1600" dirty="0"/>
                  <a:t>Splash</a:t>
                </a:r>
              </a:p>
              <a:p>
                <a:pPr algn="ctr"/>
                <a:r>
                  <a:rPr lang="en-US" sz="1600" dirty="0" err="1"/>
                  <a:t>Mtn</a:t>
                </a:r>
                <a:endParaRPr lang="en-US" sz="1600" dirty="0"/>
              </a:p>
            </p:txBody>
          </p:sp>
        </p:grpSp>
        <p:grpSp>
          <p:nvGrpSpPr>
            <p:cNvPr id="38" name="Group 37">
              <a:extLst>
                <a:ext uri="{FF2B5EF4-FFF2-40B4-BE49-F238E27FC236}">
                  <a16:creationId xmlns:a16="http://schemas.microsoft.com/office/drawing/2014/main" id="{F7DE4F7F-3931-3D44-B1C4-AED704C944FC}"/>
                </a:ext>
              </a:extLst>
            </p:cNvPr>
            <p:cNvGrpSpPr/>
            <p:nvPr/>
          </p:nvGrpSpPr>
          <p:grpSpPr>
            <a:xfrm>
              <a:off x="3454438" y="2842152"/>
              <a:ext cx="888385" cy="838200"/>
              <a:chOff x="3454438" y="2842152"/>
              <a:chExt cx="888385" cy="838200"/>
            </a:xfrm>
          </p:grpSpPr>
          <p:sp>
            <p:nvSpPr>
              <p:cNvPr id="16" name="Oval 15">
                <a:extLst>
                  <a:ext uri="{FF2B5EF4-FFF2-40B4-BE49-F238E27FC236}">
                    <a16:creationId xmlns:a16="http://schemas.microsoft.com/office/drawing/2014/main" id="{2A59B7DF-DF07-1D49-A3B2-F0E92DEF54F6}"/>
                  </a:ext>
                </a:extLst>
              </p:cNvPr>
              <p:cNvSpPr/>
              <p:nvPr/>
            </p:nvSpPr>
            <p:spPr>
              <a:xfrm>
                <a:off x="3482901" y="2842152"/>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8A04E383-9969-864E-8821-DB769B9644D4}"/>
                  </a:ext>
                </a:extLst>
              </p:cNvPr>
              <p:cNvSpPr txBox="1"/>
              <p:nvPr/>
            </p:nvSpPr>
            <p:spPr>
              <a:xfrm>
                <a:off x="3454438" y="2984854"/>
                <a:ext cx="888385" cy="584775"/>
              </a:xfrm>
              <a:prstGeom prst="rect">
                <a:avLst/>
              </a:prstGeom>
              <a:noFill/>
            </p:spPr>
            <p:txBody>
              <a:bodyPr wrap="none" rtlCol="0">
                <a:spAutoFit/>
              </a:bodyPr>
              <a:lstStyle/>
              <a:p>
                <a:pPr algn="ctr"/>
                <a:r>
                  <a:rPr lang="en-US" sz="1600" dirty="0"/>
                  <a:t>Thunder</a:t>
                </a:r>
              </a:p>
              <a:p>
                <a:pPr algn="ctr"/>
                <a:r>
                  <a:rPr lang="en-US" sz="1600" dirty="0" err="1"/>
                  <a:t>Mtn</a:t>
                </a:r>
                <a:endParaRPr lang="en-US" sz="1600" dirty="0"/>
              </a:p>
            </p:txBody>
          </p:sp>
        </p:grpSp>
        <p:cxnSp>
          <p:nvCxnSpPr>
            <p:cNvPr id="40" name="Straight Connector 39">
              <a:extLst>
                <a:ext uri="{FF2B5EF4-FFF2-40B4-BE49-F238E27FC236}">
                  <a16:creationId xmlns:a16="http://schemas.microsoft.com/office/drawing/2014/main" id="{B33EBFCC-346C-BC41-AD8E-734EC9A6795C}"/>
                </a:ext>
              </a:extLst>
            </p:cNvPr>
            <p:cNvCxnSpPr>
              <a:stCxn id="6" idx="4"/>
              <a:endCxn id="13" idx="0"/>
            </p:cNvCxnSpPr>
            <p:nvPr/>
          </p:nvCxnSpPr>
          <p:spPr>
            <a:xfrm>
              <a:off x="5549344" y="4149783"/>
              <a:ext cx="32991" cy="12416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63782B2-C830-2E43-A5AA-B388CFCA72E0}"/>
                </a:ext>
              </a:extLst>
            </p:cNvPr>
            <p:cNvCxnSpPr>
              <a:cxnSpLocks/>
              <a:stCxn id="14" idx="6"/>
              <a:endCxn id="13" idx="2"/>
            </p:cNvCxnSpPr>
            <p:nvPr/>
          </p:nvCxnSpPr>
          <p:spPr>
            <a:xfrm>
              <a:off x="3293230" y="5209629"/>
              <a:ext cx="1870005" cy="6009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BFE4405-0FF5-B641-B1FC-1B8F08E7C858}"/>
                </a:ext>
              </a:extLst>
            </p:cNvPr>
            <p:cNvCxnSpPr>
              <a:cxnSpLocks/>
              <a:stCxn id="14" idx="5"/>
              <a:endCxn id="12" idx="1"/>
            </p:cNvCxnSpPr>
            <p:nvPr/>
          </p:nvCxnSpPr>
          <p:spPr>
            <a:xfrm>
              <a:off x="3170478" y="5505977"/>
              <a:ext cx="496305" cy="365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E499198-DFB6-6542-9771-AB4DB970A006}"/>
                </a:ext>
              </a:extLst>
            </p:cNvPr>
            <p:cNvCxnSpPr>
              <a:cxnSpLocks/>
              <a:stCxn id="13" idx="3"/>
              <a:endCxn id="12" idx="6"/>
            </p:cNvCxnSpPr>
            <p:nvPr/>
          </p:nvCxnSpPr>
          <p:spPr>
            <a:xfrm flipH="1">
              <a:off x="4382231" y="6106926"/>
              <a:ext cx="903756" cy="613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D39C27A-1F61-6542-91FE-1C4A379EB2D1}"/>
                </a:ext>
              </a:extLst>
            </p:cNvPr>
            <p:cNvCxnSpPr>
              <a:cxnSpLocks/>
              <a:stCxn id="15" idx="4"/>
              <a:endCxn id="14" idx="1"/>
            </p:cNvCxnSpPr>
            <p:nvPr/>
          </p:nvCxnSpPr>
          <p:spPr>
            <a:xfrm>
              <a:off x="2184104" y="4201699"/>
              <a:ext cx="393678" cy="7115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279BA5B-2ACA-5543-82E0-CABAC15E3666}"/>
                </a:ext>
              </a:extLst>
            </p:cNvPr>
            <p:cNvCxnSpPr>
              <a:cxnSpLocks/>
              <a:stCxn id="16" idx="3"/>
              <a:endCxn id="14" idx="7"/>
            </p:cNvCxnSpPr>
            <p:nvPr/>
          </p:nvCxnSpPr>
          <p:spPr>
            <a:xfrm flipH="1">
              <a:off x="3170478" y="3557600"/>
              <a:ext cx="435175" cy="13556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3224C7A-72E4-5143-877F-941562D1BF67}"/>
                </a:ext>
              </a:extLst>
            </p:cNvPr>
            <p:cNvCxnSpPr>
              <a:cxnSpLocks/>
              <a:stCxn id="15" idx="7"/>
              <a:endCxn id="16" idx="2"/>
            </p:cNvCxnSpPr>
            <p:nvPr/>
          </p:nvCxnSpPr>
          <p:spPr>
            <a:xfrm flipV="1">
              <a:off x="2480452" y="3261252"/>
              <a:ext cx="1002449" cy="2249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AA391D1-6F8D-784B-A009-FDD028CE9B43}"/>
                </a:ext>
              </a:extLst>
            </p:cNvPr>
            <p:cNvCxnSpPr>
              <a:cxnSpLocks/>
              <a:stCxn id="16" idx="7"/>
              <a:endCxn id="7" idx="3"/>
            </p:cNvCxnSpPr>
            <p:nvPr/>
          </p:nvCxnSpPr>
          <p:spPr>
            <a:xfrm flipV="1">
              <a:off x="4198349" y="1912655"/>
              <a:ext cx="655338" cy="10522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74777A5-83FC-2A49-B325-4DA576BF5F55}"/>
                </a:ext>
              </a:extLst>
            </p:cNvPr>
            <p:cNvCxnSpPr>
              <a:cxnSpLocks/>
              <a:stCxn id="7" idx="4"/>
              <a:endCxn id="6" idx="0"/>
            </p:cNvCxnSpPr>
            <p:nvPr/>
          </p:nvCxnSpPr>
          <p:spPr>
            <a:xfrm>
              <a:off x="5150035" y="2035407"/>
              <a:ext cx="399309" cy="12761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C477641-E42A-024A-B6E4-BE88A9195B2C}"/>
                </a:ext>
              </a:extLst>
            </p:cNvPr>
            <p:cNvCxnSpPr>
              <a:cxnSpLocks/>
              <a:stCxn id="7" idx="6"/>
              <a:endCxn id="8" idx="2"/>
            </p:cNvCxnSpPr>
            <p:nvPr/>
          </p:nvCxnSpPr>
          <p:spPr>
            <a:xfrm flipV="1">
              <a:off x="5569135" y="1399656"/>
              <a:ext cx="856807" cy="216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BE40976-F2DC-3D4A-A61C-4180CF512914}"/>
                </a:ext>
              </a:extLst>
            </p:cNvPr>
            <p:cNvCxnSpPr>
              <a:cxnSpLocks/>
              <a:stCxn id="6" idx="6"/>
              <a:endCxn id="9" idx="2"/>
            </p:cNvCxnSpPr>
            <p:nvPr/>
          </p:nvCxnSpPr>
          <p:spPr>
            <a:xfrm flipV="1">
              <a:off x="5968444" y="3062661"/>
              <a:ext cx="1058285" cy="6680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1742206-0167-8645-87FC-F082990A8812}"/>
                </a:ext>
              </a:extLst>
            </p:cNvPr>
            <p:cNvCxnSpPr>
              <a:cxnSpLocks/>
              <a:stCxn id="6" idx="5"/>
              <a:endCxn id="10" idx="1"/>
            </p:cNvCxnSpPr>
            <p:nvPr/>
          </p:nvCxnSpPr>
          <p:spPr>
            <a:xfrm>
              <a:off x="5845692" y="4027031"/>
              <a:ext cx="2232584" cy="7877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A10F2CFE-9844-964D-BC34-2E5CD8FC89E1}"/>
                </a:ext>
              </a:extLst>
            </p:cNvPr>
            <p:cNvCxnSpPr>
              <a:cxnSpLocks/>
              <a:stCxn id="6" idx="2"/>
              <a:endCxn id="16" idx="5"/>
            </p:cNvCxnSpPr>
            <p:nvPr/>
          </p:nvCxnSpPr>
          <p:spPr>
            <a:xfrm flipH="1" flipV="1">
              <a:off x="4198349" y="3557600"/>
              <a:ext cx="931895" cy="1730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BCBB7875-BFDD-3745-A876-3E2CCFABF0CB}"/>
                </a:ext>
              </a:extLst>
            </p:cNvPr>
            <p:cNvCxnSpPr>
              <a:cxnSpLocks/>
              <a:stCxn id="8" idx="3"/>
              <a:endCxn id="6" idx="7"/>
            </p:cNvCxnSpPr>
            <p:nvPr/>
          </p:nvCxnSpPr>
          <p:spPr>
            <a:xfrm flipH="1">
              <a:off x="5845692" y="1696004"/>
              <a:ext cx="703002" cy="17383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26E69786-883A-184C-906D-7073AF40ADEA}"/>
                </a:ext>
              </a:extLst>
            </p:cNvPr>
            <p:cNvCxnSpPr>
              <a:cxnSpLocks/>
              <a:stCxn id="9" idx="5"/>
              <a:endCxn id="10" idx="0"/>
            </p:cNvCxnSpPr>
            <p:nvPr/>
          </p:nvCxnSpPr>
          <p:spPr>
            <a:xfrm>
              <a:off x="7742177" y="3359009"/>
              <a:ext cx="632447" cy="1333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663CFC0-3348-F242-9753-6369087C71DC}"/>
                </a:ext>
              </a:extLst>
            </p:cNvPr>
            <p:cNvCxnSpPr>
              <a:cxnSpLocks/>
              <a:stCxn id="8" idx="5"/>
              <a:endCxn id="9" idx="0"/>
            </p:cNvCxnSpPr>
            <p:nvPr/>
          </p:nvCxnSpPr>
          <p:spPr>
            <a:xfrm>
              <a:off x="7141390" y="1696004"/>
              <a:ext cx="304439" cy="9475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F27FAFD-AC4F-184A-89C5-4C0C2A0B1F1E}"/>
                </a:ext>
              </a:extLst>
            </p:cNvPr>
            <p:cNvCxnSpPr>
              <a:cxnSpLocks/>
              <a:stCxn id="10" idx="3"/>
              <a:endCxn id="11" idx="6"/>
            </p:cNvCxnSpPr>
            <p:nvPr/>
          </p:nvCxnSpPr>
          <p:spPr>
            <a:xfrm flipH="1">
              <a:off x="7416362" y="5407462"/>
              <a:ext cx="661914" cy="2671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5" name="TextBox 144">
            <a:extLst>
              <a:ext uri="{FF2B5EF4-FFF2-40B4-BE49-F238E27FC236}">
                <a16:creationId xmlns:a16="http://schemas.microsoft.com/office/drawing/2014/main" id="{035370E6-6E5F-0A40-85EF-907363820130}"/>
              </a:ext>
            </a:extLst>
          </p:cNvPr>
          <p:cNvSpPr txBox="1"/>
          <p:nvPr/>
        </p:nvSpPr>
        <p:spPr>
          <a:xfrm>
            <a:off x="8732455" y="5066232"/>
            <a:ext cx="288862" cy="338554"/>
          </a:xfrm>
          <a:prstGeom prst="rect">
            <a:avLst/>
          </a:prstGeom>
          <a:noFill/>
        </p:spPr>
        <p:txBody>
          <a:bodyPr wrap="none" rtlCol="0">
            <a:spAutoFit/>
          </a:bodyPr>
          <a:lstStyle/>
          <a:p>
            <a:r>
              <a:rPr lang="en-US" sz="1600" dirty="0">
                <a:solidFill>
                  <a:srgbClr val="B6A479"/>
                </a:solidFill>
              </a:rPr>
              <a:t>0</a:t>
            </a:r>
          </a:p>
        </p:txBody>
      </p:sp>
      <p:sp>
        <p:nvSpPr>
          <p:cNvPr id="146" name="TextBox 145">
            <a:extLst>
              <a:ext uri="{FF2B5EF4-FFF2-40B4-BE49-F238E27FC236}">
                <a16:creationId xmlns:a16="http://schemas.microsoft.com/office/drawing/2014/main" id="{9BD0AF02-DA46-6840-BB92-7EEEBC86B1F4}"/>
              </a:ext>
            </a:extLst>
          </p:cNvPr>
          <p:cNvSpPr txBox="1"/>
          <p:nvPr/>
        </p:nvSpPr>
        <p:spPr>
          <a:xfrm>
            <a:off x="8710977" y="3010511"/>
            <a:ext cx="288862" cy="338554"/>
          </a:xfrm>
          <a:prstGeom prst="rect">
            <a:avLst/>
          </a:prstGeom>
          <a:noFill/>
        </p:spPr>
        <p:txBody>
          <a:bodyPr wrap="none" rtlCol="0">
            <a:spAutoFit/>
          </a:bodyPr>
          <a:lstStyle/>
          <a:p>
            <a:r>
              <a:rPr lang="en-US" sz="1600" dirty="0">
                <a:solidFill>
                  <a:srgbClr val="B6A479"/>
                </a:solidFill>
              </a:rPr>
              <a:t>1</a:t>
            </a:r>
          </a:p>
        </p:txBody>
      </p:sp>
      <p:sp>
        <p:nvSpPr>
          <p:cNvPr id="147" name="TextBox 146">
            <a:extLst>
              <a:ext uri="{FF2B5EF4-FFF2-40B4-BE49-F238E27FC236}">
                <a16:creationId xmlns:a16="http://schemas.microsoft.com/office/drawing/2014/main" id="{B3121B4E-4C42-0A44-B120-A812C1B32B1A}"/>
              </a:ext>
            </a:extLst>
          </p:cNvPr>
          <p:cNvSpPr txBox="1"/>
          <p:nvPr/>
        </p:nvSpPr>
        <p:spPr>
          <a:xfrm>
            <a:off x="7128568" y="5455903"/>
            <a:ext cx="288862" cy="338554"/>
          </a:xfrm>
          <a:prstGeom prst="rect">
            <a:avLst/>
          </a:prstGeom>
          <a:noFill/>
        </p:spPr>
        <p:txBody>
          <a:bodyPr wrap="none" rtlCol="0">
            <a:spAutoFit/>
          </a:bodyPr>
          <a:lstStyle/>
          <a:p>
            <a:r>
              <a:rPr lang="en-US" sz="1600" dirty="0">
                <a:solidFill>
                  <a:srgbClr val="B6A479"/>
                </a:solidFill>
              </a:rPr>
              <a:t>2</a:t>
            </a:r>
          </a:p>
        </p:txBody>
      </p:sp>
      <p:sp>
        <p:nvSpPr>
          <p:cNvPr id="148" name="TextBox 147">
            <a:extLst>
              <a:ext uri="{FF2B5EF4-FFF2-40B4-BE49-F238E27FC236}">
                <a16:creationId xmlns:a16="http://schemas.microsoft.com/office/drawing/2014/main" id="{EF424145-8531-EC4B-9896-AE6FA86F3FAE}"/>
              </a:ext>
            </a:extLst>
          </p:cNvPr>
          <p:cNvSpPr txBox="1"/>
          <p:nvPr/>
        </p:nvSpPr>
        <p:spPr>
          <a:xfrm>
            <a:off x="6044468" y="4468776"/>
            <a:ext cx="288862" cy="338554"/>
          </a:xfrm>
          <a:prstGeom prst="rect">
            <a:avLst/>
          </a:prstGeom>
          <a:noFill/>
        </p:spPr>
        <p:txBody>
          <a:bodyPr wrap="none" rtlCol="0">
            <a:spAutoFit/>
          </a:bodyPr>
          <a:lstStyle/>
          <a:p>
            <a:r>
              <a:rPr lang="en-US" sz="1600" dirty="0">
                <a:solidFill>
                  <a:srgbClr val="B6A479"/>
                </a:solidFill>
              </a:rPr>
              <a:t>3</a:t>
            </a:r>
          </a:p>
        </p:txBody>
      </p:sp>
      <p:sp>
        <p:nvSpPr>
          <p:cNvPr id="149" name="TextBox 148">
            <a:extLst>
              <a:ext uri="{FF2B5EF4-FFF2-40B4-BE49-F238E27FC236}">
                <a16:creationId xmlns:a16="http://schemas.microsoft.com/office/drawing/2014/main" id="{9E03FAAC-70B2-9A49-9FCC-C36A85F0BFB5}"/>
              </a:ext>
            </a:extLst>
          </p:cNvPr>
          <p:cNvSpPr txBox="1"/>
          <p:nvPr/>
        </p:nvSpPr>
        <p:spPr>
          <a:xfrm>
            <a:off x="5345248" y="3050781"/>
            <a:ext cx="288862" cy="338554"/>
          </a:xfrm>
          <a:prstGeom prst="rect">
            <a:avLst/>
          </a:prstGeom>
          <a:noFill/>
        </p:spPr>
        <p:txBody>
          <a:bodyPr wrap="none" rtlCol="0">
            <a:spAutoFit/>
          </a:bodyPr>
          <a:lstStyle/>
          <a:p>
            <a:r>
              <a:rPr lang="en-US" sz="1600" dirty="0">
                <a:solidFill>
                  <a:srgbClr val="B6A479"/>
                </a:solidFill>
              </a:rPr>
              <a:t>4</a:t>
            </a:r>
          </a:p>
        </p:txBody>
      </p:sp>
      <p:sp>
        <p:nvSpPr>
          <p:cNvPr id="150" name="TextBox 149">
            <a:extLst>
              <a:ext uri="{FF2B5EF4-FFF2-40B4-BE49-F238E27FC236}">
                <a16:creationId xmlns:a16="http://schemas.microsoft.com/office/drawing/2014/main" id="{33F03B86-945A-7646-812A-7A82C9CA7FE4}"/>
              </a:ext>
            </a:extLst>
          </p:cNvPr>
          <p:cNvSpPr txBox="1"/>
          <p:nvPr/>
        </p:nvSpPr>
        <p:spPr>
          <a:xfrm>
            <a:off x="7063145" y="2530214"/>
            <a:ext cx="288862" cy="338554"/>
          </a:xfrm>
          <a:prstGeom prst="rect">
            <a:avLst/>
          </a:prstGeom>
          <a:noFill/>
        </p:spPr>
        <p:txBody>
          <a:bodyPr wrap="none" rtlCol="0">
            <a:spAutoFit/>
          </a:bodyPr>
          <a:lstStyle/>
          <a:p>
            <a:r>
              <a:rPr lang="en-US" sz="1600" dirty="0">
                <a:solidFill>
                  <a:srgbClr val="B6A479"/>
                </a:solidFill>
              </a:rPr>
              <a:t>5</a:t>
            </a:r>
          </a:p>
        </p:txBody>
      </p:sp>
      <p:sp>
        <p:nvSpPr>
          <p:cNvPr id="151" name="TextBox 150">
            <a:extLst>
              <a:ext uri="{FF2B5EF4-FFF2-40B4-BE49-F238E27FC236}">
                <a16:creationId xmlns:a16="http://schemas.microsoft.com/office/drawing/2014/main" id="{7C862582-39DE-204C-ABF5-E7455CD5D49E}"/>
              </a:ext>
            </a:extLst>
          </p:cNvPr>
          <p:cNvSpPr txBox="1"/>
          <p:nvPr/>
        </p:nvSpPr>
        <p:spPr>
          <a:xfrm>
            <a:off x="8318464" y="909157"/>
            <a:ext cx="288862" cy="338554"/>
          </a:xfrm>
          <a:prstGeom prst="rect">
            <a:avLst/>
          </a:prstGeom>
          <a:noFill/>
        </p:spPr>
        <p:txBody>
          <a:bodyPr wrap="none" rtlCol="0">
            <a:spAutoFit/>
          </a:bodyPr>
          <a:lstStyle/>
          <a:p>
            <a:r>
              <a:rPr lang="en-US" sz="1600" dirty="0">
                <a:solidFill>
                  <a:srgbClr val="B6A479"/>
                </a:solidFill>
              </a:rPr>
              <a:t>6</a:t>
            </a:r>
          </a:p>
        </p:txBody>
      </p:sp>
      <p:sp>
        <p:nvSpPr>
          <p:cNvPr id="152" name="TextBox 151">
            <a:extLst>
              <a:ext uri="{FF2B5EF4-FFF2-40B4-BE49-F238E27FC236}">
                <a16:creationId xmlns:a16="http://schemas.microsoft.com/office/drawing/2014/main" id="{976D8561-0C3B-124B-BFDF-1604642F45D4}"/>
              </a:ext>
            </a:extLst>
          </p:cNvPr>
          <p:cNvSpPr txBox="1"/>
          <p:nvPr/>
        </p:nvSpPr>
        <p:spPr>
          <a:xfrm>
            <a:off x="9719233" y="953008"/>
            <a:ext cx="288862" cy="338554"/>
          </a:xfrm>
          <a:prstGeom prst="rect">
            <a:avLst/>
          </a:prstGeom>
          <a:noFill/>
        </p:spPr>
        <p:txBody>
          <a:bodyPr wrap="none" rtlCol="0">
            <a:spAutoFit/>
          </a:bodyPr>
          <a:lstStyle/>
          <a:p>
            <a:r>
              <a:rPr lang="en-US" sz="1600" dirty="0">
                <a:solidFill>
                  <a:srgbClr val="B6A479"/>
                </a:solidFill>
              </a:rPr>
              <a:t>7</a:t>
            </a:r>
          </a:p>
        </p:txBody>
      </p:sp>
      <p:sp>
        <p:nvSpPr>
          <p:cNvPr id="153" name="TextBox 152">
            <a:extLst>
              <a:ext uri="{FF2B5EF4-FFF2-40B4-BE49-F238E27FC236}">
                <a16:creationId xmlns:a16="http://schemas.microsoft.com/office/drawing/2014/main" id="{660D7A62-DF41-3C4E-9EF3-1E8F9AD852BE}"/>
              </a:ext>
            </a:extLst>
          </p:cNvPr>
          <p:cNvSpPr txBox="1"/>
          <p:nvPr/>
        </p:nvSpPr>
        <p:spPr>
          <a:xfrm>
            <a:off x="10624225" y="2343015"/>
            <a:ext cx="288862" cy="338554"/>
          </a:xfrm>
          <a:prstGeom prst="rect">
            <a:avLst/>
          </a:prstGeom>
          <a:noFill/>
        </p:spPr>
        <p:txBody>
          <a:bodyPr wrap="none" rtlCol="0">
            <a:spAutoFit/>
          </a:bodyPr>
          <a:lstStyle/>
          <a:p>
            <a:r>
              <a:rPr lang="en-US" sz="1600" dirty="0">
                <a:solidFill>
                  <a:srgbClr val="B6A479"/>
                </a:solidFill>
              </a:rPr>
              <a:t>8</a:t>
            </a:r>
          </a:p>
        </p:txBody>
      </p:sp>
      <p:sp>
        <p:nvSpPr>
          <p:cNvPr id="154" name="TextBox 153">
            <a:extLst>
              <a:ext uri="{FF2B5EF4-FFF2-40B4-BE49-F238E27FC236}">
                <a16:creationId xmlns:a16="http://schemas.microsoft.com/office/drawing/2014/main" id="{2AA3D9B6-D390-554E-90AE-E6A08EE38723}"/>
              </a:ext>
            </a:extLst>
          </p:cNvPr>
          <p:cNvSpPr txBox="1"/>
          <p:nvPr/>
        </p:nvSpPr>
        <p:spPr>
          <a:xfrm>
            <a:off x="11537239" y="4385876"/>
            <a:ext cx="288862" cy="338554"/>
          </a:xfrm>
          <a:prstGeom prst="rect">
            <a:avLst/>
          </a:prstGeom>
          <a:noFill/>
        </p:spPr>
        <p:txBody>
          <a:bodyPr wrap="none" rtlCol="0">
            <a:spAutoFit/>
          </a:bodyPr>
          <a:lstStyle/>
          <a:p>
            <a:r>
              <a:rPr lang="en-US" sz="1600" dirty="0">
                <a:solidFill>
                  <a:srgbClr val="B6A479"/>
                </a:solidFill>
              </a:rPr>
              <a:t>9</a:t>
            </a:r>
          </a:p>
        </p:txBody>
      </p:sp>
      <p:sp>
        <p:nvSpPr>
          <p:cNvPr id="155" name="TextBox 154">
            <a:extLst>
              <a:ext uri="{FF2B5EF4-FFF2-40B4-BE49-F238E27FC236}">
                <a16:creationId xmlns:a16="http://schemas.microsoft.com/office/drawing/2014/main" id="{17D50DA7-932C-424B-B398-4D975FA15495}"/>
              </a:ext>
            </a:extLst>
          </p:cNvPr>
          <p:cNvSpPr txBox="1"/>
          <p:nvPr/>
        </p:nvSpPr>
        <p:spPr>
          <a:xfrm>
            <a:off x="10112068" y="4933449"/>
            <a:ext cx="393056" cy="338554"/>
          </a:xfrm>
          <a:prstGeom prst="rect">
            <a:avLst/>
          </a:prstGeom>
          <a:noFill/>
        </p:spPr>
        <p:txBody>
          <a:bodyPr wrap="none" rtlCol="0">
            <a:spAutoFit/>
          </a:bodyPr>
          <a:lstStyle/>
          <a:p>
            <a:r>
              <a:rPr lang="en-US" sz="1600" dirty="0">
                <a:solidFill>
                  <a:srgbClr val="B6A479"/>
                </a:solidFill>
              </a:rPr>
              <a:t>10</a:t>
            </a:r>
          </a:p>
        </p:txBody>
      </p:sp>
      <p:sp>
        <p:nvSpPr>
          <p:cNvPr id="157" name="TextBox 156">
            <a:extLst>
              <a:ext uri="{FF2B5EF4-FFF2-40B4-BE49-F238E27FC236}">
                <a16:creationId xmlns:a16="http://schemas.microsoft.com/office/drawing/2014/main" id="{BF4AF1EE-FD52-6E41-8AFE-37C1726B0817}"/>
              </a:ext>
            </a:extLst>
          </p:cNvPr>
          <p:cNvSpPr txBox="1"/>
          <p:nvPr/>
        </p:nvSpPr>
        <p:spPr>
          <a:xfrm>
            <a:off x="575239" y="5360453"/>
            <a:ext cx="2742995" cy="646331"/>
          </a:xfrm>
          <a:prstGeom prst="rect">
            <a:avLst/>
          </a:prstGeom>
          <a:noFill/>
        </p:spPr>
        <p:txBody>
          <a:bodyPr wrap="none" rtlCol="0">
            <a:spAutoFit/>
          </a:bodyPr>
          <a:lstStyle/>
          <a:p>
            <a:r>
              <a:rPr lang="en-US" dirty="0">
                <a:solidFill>
                  <a:srgbClr val="4C3282"/>
                </a:solidFill>
              </a:rPr>
              <a:t>BFS = 0 1 2 3 5 6 7 8 9 4 10</a:t>
            </a:r>
          </a:p>
          <a:p>
            <a:r>
              <a:rPr lang="en-US" dirty="0">
                <a:solidFill>
                  <a:srgbClr val="4C3282"/>
                </a:solidFill>
              </a:rPr>
              <a:t>DFS = 0 3 5 6 7 8 9 10 1 4 2</a:t>
            </a:r>
          </a:p>
        </p:txBody>
      </p:sp>
    </p:spTree>
    <p:extLst>
      <p:ext uri="{BB962C8B-B14F-4D97-AF65-F5344CB8AC3E}">
        <p14:creationId xmlns:p14="http://schemas.microsoft.com/office/powerpoint/2010/main" val="1419850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08"/>
                                        </p:tgtEl>
                                        <p:attrNameLst>
                                          <p:attrName>style.visibility</p:attrName>
                                        </p:attrNameLst>
                                      </p:cBhvr>
                                      <p:to>
                                        <p:strVal val="visible"/>
                                      </p:to>
                                    </p:set>
                                    <p:animEffect transition="in" filter="fade">
                                      <p:cBhvr>
                                        <p:cTn id="33" dur="500"/>
                                        <p:tgtEl>
                                          <p:spTgt spid="10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5"/>
                                        </p:tgtEl>
                                        <p:attrNameLst>
                                          <p:attrName>style.visibility</p:attrName>
                                        </p:attrNameLst>
                                      </p:cBhvr>
                                      <p:to>
                                        <p:strVal val="visible"/>
                                      </p:to>
                                    </p:set>
                                    <p:animEffect transition="in" filter="fade">
                                      <p:cBhvr>
                                        <p:cTn id="36" dur="500"/>
                                        <p:tgtEl>
                                          <p:spTgt spid="14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6"/>
                                        </p:tgtEl>
                                        <p:attrNameLst>
                                          <p:attrName>style.visibility</p:attrName>
                                        </p:attrNameLst>
                                      </p:cBhvr>
                                      <p:to>
                                        <p:strVal val="visible"/>
                                      </p:to>
                                    </p:set>
                                    <p:animEffect transition="in" filter="fade">
                                      <p:cBhvr>
                                        <p:cTn id="39" dur="500"/>
                                        <p:tgtEl>
                                          <p:spTgt spid="14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7"/>
                                        </p:tgtEl>
                                        <p:attrNameLst>
                                          <p:attrName>style.visibility</p:attrName>
                                        </p:attrNameLst>
                                      </p:cBhvr>
                                      <p:to>
                                        <p:strVal val="visible"/>
                                      </p:to>
                                    </p:set>
                                    <p:animEffect transition="in" filter="fade">
                                      <p:cBhvr>
                                        <p:cTn id="42" dur="500"/>
                                        <p:tgtEl>
                                          <p:spTgt spid="14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48"/>
                                        </p:tgtEl>
                                        <p:attrNameLst>
                                          <p:attrName>style.visibility</p:attrName>
                                        </p:attrNameLst>
                                      </p:cBhvr>
                                      <p:to>
                                        <p:strVal val="visible"/>
                                      </p:to>
                                    </p:set>
                                    <p:animEffect transition="in" filter="fade">
                                      <p:cBhvr>
                                        <p:cTn id="45" dur="500"/>
                                        <p:tgtEl>
                                          <p:spTgt spid="14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49"/>
                                        </p:tgtEl>
                                        <p:attrNameLst>
                                          <p:attrName>style.visibility</p:attrName>
                                        </p:attrNameLst>
                                      </p:cBhvr>
                                      <p:to>
                                        <p:strVal val="visible"/>
                                      </p:to>
                                    </p:set>
                                    <p:animEffect transition="in" filter="fade">
                                      <p:cBhvr>
                                        <p:cTn id="48" dur="500"/>
                                        <p:tgtEl>
                                          <p:spTgt spid="14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50"/>
                                        </p:tgtEl>
                                        <p:attrNameLst>
                                          <p:attrName>style.visibility</p:attrName>
                                        </p:attrNameLst>
                                      </p:cBhvr>
                                      <p:to>
                                        <p:strVal val="visible"/>
                                      </p:to>
                                    </p:set>
                                    <p:animEffect transition="in" filter="fade">
                                      <p:cBhvr>
                                        <p:cTn id="51" dur="500"/>
                                        <p:tgtEl>
                                          <p:spTgt spid="15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51"/>
                                        </p:tgtEl>
                                        <p:attrNameLst>
                                          <p:attrName>style.visibility</p:attrName>
                                        </p:attrNameLst>
                                      </p:cBhvr>
                                      <p:to>
                                        <p:strVal val="visible"/>
                                      </p:to>
                                    </p:set>
                                    <p:animEffect transition="in" filter="fade">
                                      <p:cBhvr>
                                        <p:cTn id="54" dur="500"/>
                                        <p:tgtEl>
                                          <p:spTgt spid="15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52"/>
                                        </p:tgtEl>
                                        <p:attrNameLst>
                                          <p:attrName>style.visibility</p:attrName>
                                        </p:attrNameLst>
                                      </p:cBhvr>
                                      <p:to>
                                        <p:strVal val="visible"/>
                                      </p:to>
                                    </p:set>
                                    <p:animEffect transition="in" filter="fade">
                                      <p:cBhvr>
                                        <p:cTn id="57" dur="500"/>
                                        <p:tgtEl>
                                          <p:spTgt spid="15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53"/>
                                        </p:tgtEl>
                                        <p:attrNameLst>
                                          <p:attrName>style.visibility</p:attrName>
                                        </p:attrNameLst>
                                      </p:cBhvr>
                                      <p:to>
                                        <p:strVal val="visible"/>
                                      </p:to>
                                    </p:set>
                                    <p:animEffect transition="in" filter="fade">
                                      <p:cBhvr>
                                        <p:cTn id="60" dur="500"/>
                                        <p:tgtEl>
                                          <p:spTgt spid="15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54"/>
                                        </p:tgtEl>
                                        <p:attrNameLst>
                                          <p:attrName>style.visibility</p:attrName>
                                        </p:attrNameLst>
                                      </p:cBhvr>
                                      <p:to>
                                        <p:strVal val="visible"/>
                                      </p:to>
                                    </p:set>
                                    <p:animEffect transition="in" filter="fade">
                                      <p:cBhvr>
                                        <p:cTn id="63" dur="500"/>
                                        <p:tgtEl>
                                          <p:spTgt spid="15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55"/>
                                        </p:tgtEl>
                                        <p:attrNameLst>
                                          <p:attrName>style.visibility</p:attrName>
                                        </p:attrNameLst>
                                      </p:cBhvr>
                                      <p:to>
                                        <p:strVal val="visible"/>
                                      </p:to>
                                    </p:set>
                                    <p:animEffect transition="in" filter="fade">
                                      <p:cBhvr>
                                        <p:cTn id="66" dur="500"/>
                                        <p:tgtEl>
                                          <p:spTgt spid="15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57">
                                            <p:txEl>
                                              <p:pRg st="0" end="0"/>
                                            </p:txEl>
                                          </p:spTgt>
                                        </p:tgtEl>
                                        <p:attrNameLst>
                                          <p:attrName>style.visibility</p:attrName>
                                        </p:attrNameLst>
                                      </p:cBhvr>
                                      <p:to>
                                        <p:strVal val="visible"/>
                                      </p:to>
                                    </p:set>
                                    <p:animEffect transition="in" filter="fade">
                                      <p:cBhvr>
                                        <p:cTn id="71" dur="500"/>
                                        <p:tgtEl>
                                          <p:spTgt spid="157">
                                            <p:txEl>
                                              <p:pRg st="0" end="0"/>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157">
                                            <p:txEl>
                                              <p:pRg st="1" end="1"/>
                                            </p:txEl>
                                          </p:spTgt>
                                        </p:tgtEl>
                                        <p:attrNameLst>
                                          <p:attrName>style.visibility</p:attrName>
                                        </p:attrNameLst>
                                      </p:cBhvr>
                                      <p:to>
                                        <p:strVal val="visible"/>
                                      </p:to>
                                    </p:set>
                                    <p:animEffect transition="in" filter="fade">
                                      <p:cBhvr>
                                        <p:cTn id="74" dur="500"/>
                                        <p:tgtEl>
                                          <p:spTgt spid="15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P spid="147" grpId="0"/>
      <p:bldP spid="148" grpId="0"/>
      <p:bldP spid="149" grpId="0"/>
      <p:bldP spid="150" grpId="0"/>
      <p:bldP spid="151" grpId="0"/>
      <p:bldP spid="152" grpId="0"/>
      <p:bldP spid="153" grpId="0"/>
      <p:bldP spid="154" grpId="0"/>
      <p:bldP spid="15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2257-78B2-2141-A731-28D4D32204B8}"/>
              </a:ext>
            </a:extLst>
          </p:cNvPr>
          <p:cNvSpPr>
            <a:spLocks noGrp="1"/>
          </p:cNvSpPr>
          <p:nvPr>
            <p:ph type="title"/>
          </p:nvPr>
        </p:nvSpPr>
        <p:spPr/>
        <p:txBody>
          <a:bodyPr/>
          <a:lstStyle/>
          <a:p>
            <a:r>
              <a:rPr lang="en-US" dirty="0"/>
              <a:t>Scenario #1 continued</a:t>
            </a:r>
          </a:p>
        </p:txBody>
      </p:sp>
      <p:sp>
        <p:nvSpPr>
          <p:cNvPr id="3" name="Content Placeholder 2">
            <a:extLst>
              <a:ext uri="{FF2B5EF4-FFF2-40B4-BE49-F238E27FC236}">
                <a16:creationId xmlns:a16="http://schemas.microsoft.com/office/drawing/2014/main" id="{3F03E58E-2605-1444-8B1F-7C19929A649C}"/>
              </a:ext>
            </a:extLst>
          </p:cNvPr>
          <p:cNvSpPr>
            <a:spLocks noGrp="1"/>
          </p:cNvSpPr>
          <p:nvPr>
            <p:ph idx="1"/>
          </p:nvPr>
        </p:nvSpPr>
        <p:spPr>
          <a:xfrm>
            <a:off x="575240" y="1463857"/>
            <a:ext cx="5739495" cy="4845504"/>
          </a:xfrm>
        </p:spPr>
        <p:txBody>
          <a:bodyPr>
            <a:normAutofit fontScale="92500" lnSpcReduction="20000"/>
          </a:bodyPr>
          <a:lstStyle/>
          <a:p>
            <a:r>
              <a:rPr lang="en-US" dirty="0"/>
              <a:t>Now that you have your basic graph of Disneyland what might the following graph items represent in this context?</a:t>
            </a:r>
          </a:p>
          <a:p>
            <a:r>
              <a:rPr lang="en-US" dirty="0"/>
              <a:t>Weighted edges</a:t>
            </a:r>
          </a:p>
          <a:p>
            <a:pPr lvl="1"/>
            <a:r>
              <a:rPr lang="en-US" dirty="0">
                <a:solidFill>
                  <a:srgbClr val="4C3282"/>
                </a:solidFill>
              </a:rPr>
              <a:t>Walkway distances</a:t>
            </a:r>
          </a:p>
          <a:p>
            <a:pPr lvl="1"/>
            <a:r>
              <a:rPr lang="en-US" dirty="0">
                <a:solidFill>
                  <a:srgbClr val="4C3282"/>
                </a:solidFill>
              </a:rPr>
              <a:t>Walking times</a:t>
            </a:r>
          </a:p>
          <a:p>
            <a:pPr lvl="1"/>
            <a:r>
              <a:rPr lang="en-US" dirty="0">
                <a:solidFill>
                  <a:srgbClr val="4C3282"/>
                </a:solidFill>
              </a:rPr>
              <a:t>Foot traffic</a:t>
            </a:r>
          </a:p>
          <a:p>
            <a:r>
              <a:rPr lang="en-US" dirty="0"/>
              <a:t>Directed edges</a:t>
            </a:r>
          </a:p>
          <a:p>
            <a:pPr lvl="1"/>
            <a:r>
              <a:rPr lang="en-US" dirty="0">
                <a:solidFill>
                  <a:srgbClr val="4C3282"/>
                </a:solidFill>
              </a:rPr>
              <a:t>Entrances and exits</a:t>
            </a:r>
          </a:p>
          <a:p>
            <a:pPr lvl="1"/>
            <a:r>
              <a:rPr lang="en-US" dirty="0">
                <a:solidFill>
                  <a:srgbClr val="4C3282"/>
                </a:solidFill>
              </a:rPr>
              <a:t>Crowd control for fireworks</a:t>
            </a:r>
          </a:p>
          <a:p>
            <a:pPr lvl="1"/>
            <a:r>
              <a:rPr lang="en-US" dirty="0">
                <a:solidFill>
                  <a:srgbClr val="4C3282"/>
                </a:solidFill>
              </a:rPr>
              <a:t>Parade routes</a:t>
            </a:r>
          </a:p>
          <a:p>
            <a:r>
              <a:rPr lang="en-US" dirty="0"/>
              <a:t>Self Loops</a:t>
            </a:r>
          </a:p>
          <a:p>
            <a:pPr lvl="1"/>
            <a:r>
              <a:rPr lang="en-US" dirty="0">
                <a:solidFill>
                  <a:srgbClr val="4C3282"/>
                </a:solidFill>
              </a:rPr>
              <a:t>Looping a ride</a:t>
            </a:r>
          </a:p>
          <a:p>
            <a:r>
              <a:rPr lang="en-US" dirty="0"/>
              <a:t>Parallel Edges</a:t>
            </a:r>
          </a:p>
          <a:p>
            <a:pPr lvl="1"/>
            <a:r>
              <a:rPr lang="en-US" dirty="0">
                <a:solidFill>
                  <a:srgbClr val="4C3282"/>
                </a:solidFill>
              </a:rPr>
              <a:t>Foot traffic at different times of day</a:t>
            </a:r>
          </a:p>
          <a:p>
            <a:pPr lvl="1"/>
            <a:r>
              <a:rPr lang="en-US" dirty="0">
                <a:solidFill>
                  <a:srgbClr val="4C3282"/>
                </a:solidFill>
              </a:rPr>
              <a:t>Walkways and train routes</a:t>
            </a:r>
          </a:p>
        </p:txBody>
      </p:sp>
      <p:sp>
        <p:nvSpPr>
          <p:cNvPr id="4" name="Footer Placeholder 3">
            <a:extLst>
              <a:ext uri="{FF2B5EF4-FFF2-40B4-BE49-F238E27FC236}">
                <a16:creationId xmlns:a16="http://schemas.microsoft.com/office/drawing/2014/main" id="{01B81D26-CF62-784C-B63C-5D534C18271B}"/>
              </a:ext>
            </a:extLst>
          </p:cNvPr>
          <p:cNvSpPr>
            <a:spLocks noGrp="1"/>
          </p:cNvSpPr>
          <p:nvPr>
            <p:ph type="ftr" sz="quarter" idx="11"/>
          </p:nvPr>
        </p:nvSpPr>
        <p:spPr/>
        <p:txBody>
          <a:bodyPr/>
          <a:lstStyle/>
          <a:p>
            <a:r>
              <a:rPr lang="en-US" dirty="0"/>
              <a:t>CSE 373 19 </a:t>
            </a:r>
            <a:r>
              <a:rPr lang="en-US" dirty="0" err="1"/>
              <a:t>wi</a:t>
            </a:r>
            <a:r>
              <a:rPr lang="en-US" dirty="0"/>
              <a:t> - Kasey Champion</a:t>
            </a:r>
          </a:p>
        </p:txBody>
      </p:sp>
      <p:sp>
        <p:nvSpPr>
          <p:cNvPr id="5" name="Slide Number Placeholder 4">
            <a:extLst>
              <a:ext uri="{FF2B5EF4-FFF2-40B4-BE49-F238E27FC236}">
                <a16:creationId xmlns:a16="http://schemas.microsoft.com/office/drawing/2014/main" id="{ED7394FA-F7E3-B349-8354-7E14E4CEB903}"/>
              </a:ext>
            </a:extLst>
          </p:cNvPr>
          <p:cNvSpPr>
            <a:spLocks noGrp="1"/>
          </p:cNvSpPr>
          <p:nvPr>
            <p:ph type="sldNum" sz="quarter" idx="12"/>
          </p:nvPr>
        </p:nvSpPr>
        <p:spPr/>
        <p:txBody>
          <a:bodyPr/>
          <a:lstStyle/>
          <a:p>
            <a:fld id="{659665DE-58FC-41F4-AC58-2C90A5E00527}" type="slidenum">
              <a:rPr lang="en-US" smtClean="0"/>
              <a:t>12</a:t>
            </a:fld>
            <a:endParaRPr lang="en-US"/>
          </a:p>
        </p:txBody>
      </p:sp>
      <p:grpSp>
        <p:nvGrpSpPr>
          <p:cNvPr id="108" name="Group 107">
            <a:extLst>
              <a:ext uri="{FF2B5EF4-FFF2-40B4-BE49-F238E27FC236}">
                <a16:creationId xmlns:a16="http://schemas.microsoft.com/office/drawing/2014/main" id="{0458E091-E459-FB49-AAB1-6D8988957ED8}"/>
              </a:ext>
            </a:extLst>
          </p:cNvPr>
          <p:cNvGrpSpPr/>
          <p:nvPr/>
        </p:nvGrpSpPr>
        <p:grpSpPr>
          <a:xfrm>
            <a:off x="5074873" y="695193"/>
            <a:ext cx="7028720" cy="5606846"/>
            <a:chOff x="1765004" y="980556"/>
            <a:chExt cx="7028720" cy="5606846"/>
          </a:xfrm>
        </p:grpSpPr>
        <p:grpSp>
          <p:nvGrpSpPr>
            <p:cNvPr id="18" name="Group 17">
              <a:extLst>
                <a:ext uri="{FF2B5EF4-FFF2-40B4-BE49-F238E27FC236}">
                  <a16:creationId xmlns:a16="http://schemas.microsoft.com/office/drawing/2014/main" id="{F7E7B2E8-FA6D-BE4A-86D1-DA8A37421A34}"/>
                </a:ext>
              </a:extLst>
            </p:cNvPr>
            <p:cNvGrpSpPr/>
            <p:nvPr/>
          </p:nvGrpSpPr>
          <p:grpSpPr>
            <a:xfrm>
              <a:off x="5130244" y="3311583"/>
              <a:ext cx="838200" cy="838200"/>
              <a:chOff x="5115008" y="3216614"/>
              <a:chExt cx="838200" cy="838200"/>
            </a:xfrm>
          </p:grpSpPr>
          <p:sp>
            <p:nvSpPr>
              <p:cNvPr id="6" name="Oval 5">
                <a:extLst>
                  <a:ext uri="{FF2B5EF4-FFF2-40B4-BE49-F238E27FC236}">
                    <a16:creationId xmlns:a16="http://schemas.microsoft.com/office/drawing/2014/main" id="{01246A4B-D1A6-A941-AABF-008D4D4B17D9}"/>
                  </a:ext>
                </a:extLst>
              </p:cNvPr>
              <p:cNvSpPr/>
              <p:nvPr/>
            </p:nvSpPr>
            <p:spPr>
              <a:xfrm>
                <a:off x="5115008" y="3216614"/>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4E518E3-9613-224F-ABFD-84274C230AB4}"/>
                  </a:ext>
                </a:extLst>
              </p:cNvPr>
              <p:cNvSpPr txBox="1"/>
              <p:nvPr/>
            </p:nvSpPr>
            <p:spPr>
              <a:xfrm>
                <a:off x="5181230" y="3465015"/>
                <a:ext cx="687304" cy="338554"/>
              </a:xfrm>
              <a:prstGeom prst="rect">
                <a:avLst/>
              </a:prstGeom>
              <a:noFill/>
            </p:spPr>
            <p:txBody>
              <a:bodyPr wrap="none" rtlCol="0">
                <a:spAutoFit/>
              </a:bodyPr>
              <a:lstStyle/>
              <a:p>
                <a:r>
                  <a:rPr lang="en-US" sz="1600" dirty="0"/>
                  <a:t>Castle</a:t>
                </a:r>
              </a:p>
            </p:txBody>
          </p:sp>
        </p:grpSp>
        <p:grpSp>
          <p:nvGrpSpPr>
            <p:cNvPr id="20" name="Group 19">
              <a:extLst>
                <a:ext uri="{FF2B5EF4-FFF2-40B4-BE49-F238E27FC236}">
                  <a16:creationId xmlns:a16="http://schemas.microsoft.com/office/drawing/2014/main" id="{C4E2192A-D5DF-4046-B60E-E14AD5ABC205}"/>
                </a:ext>
              </a:extLst>
            </p:cNvPr>
            <p:cNvGrpSpPr/>
            <p:nvPr/>
          </p:nvGrpSpPr>
          <p:grpSpPr>
            <a:xfrm>
              <a:off x="5163235" y="5391478"/>
              <a:ext cx="838200" cy="838200"/>
              <a:chOff x="5135573" y="5342583"/>
              <a:chExt cx="838200" cy="838200"/>
            </a:xfrm>
          </p:grpSpPr>
          <p:sp>
            <p:nvSpPr>
              <p:cNvPr id="13" name="Oval 12">
                <a:extLst>
                  <a:ext uri="{FF2B5EF4-FFF2-40B4-BE49-F238E27FC236}">
                    <a16:creationId xmlns:a16="http://schemas.microsoft.com/office/drawing/2014/main" id="{25A33F91-7E80-0E46-99A0-4ED0DE6B894A}"/>
                  </a:ext>
                </a:extLst>
              </p:cNvPr>
              <p:cNvSpPr/>
              <p:nvPr/>
            </p:nvSpPr>
            <p:spPr>
              <a:xfrm>
                <a:off x="5135573" y="5342583"/>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0381A7B-DF93-1840-AF79-07DCEC70D92B}"/>
                  </a:ext>
                </a:extLst>
              </p:cNvPr>
              <p:cNvSpPr txBox="1"/>
              <p:nvPr/>
            </p:nvSpPr>
            <p:spPr>
              <a:xfrm>
                <a:off x="5271582" y="5477631"/>
                <a:ext cx="566181" cy="584775"/>
              </a:xfrm>
              <a:prstGeom prst="rect">
                <a:avLst/>
              </a:prstGeom>
              <a:noFill/>
            </p:spPr>
            <p:txBody>
              <a:bodyPr wrap="none" rtlCol="0">
                <a:spAutoFit/>
              </a:bodyPr>
              <a:lstStyle/>
              <a:p>
                <a:pPr algn="ctr"/>
                <a:r>
                  <a:rPr lang="en-US" sz="1600" dirty="0"/>
                  <a:t>Flag </a:t>
                </a:r>
              </a:p>
              <a:p>
                <a:pPr algn="ctr"/>
                <a:r>
                  <a:rPr lang="en-US" sz="1600" dirty="0"/>
                  <a:t>Pole</a:t>
                </a:r>
              </a:p>
            </p:txBody>
          </p:sp>
        </p:grpSp>
        <p:grpSp>
          <p:nvGrpSpPr>
            <p:cNvPr id="22" name="Group 21">
              <a:extLst>
                <a:ext uri="{FF2B5EF4-FFF2-40B4-BE49-F238E27FC236}">
                  <a16:creationId xmlns:a16="http://schemas.microsoft.com/office/drawing/2014/main" id="{831C404C-214A-7E40-B863-1C40C6E0ED7D}"/>
                </a:ext>
              </a:extLst>
            </p:cNvPr>
            <p:cNvGrpSpPr/>
            <p:nvPr/>
          </p:nvGrpSpPr>
          <p:grpSpPr>
            <a:xfrm>
              <a:off x="4730935" y="1197207"/>
              <a:ext cx="838200" cy="838200"/>
              <a:chOff x="4730935" y="1197207"/>
              <a:chExt cx="838200" cy="838200"/>
            </a:xfrm>
          </p:grpSpPr>
          <p:sp>
            <p:nvSpPr>
              <p:cNvPr id="7" name="Oval 6">
                <a:extLst>
                  <a:ext uri="{FF2B5EF4-FFF2-40B4-BE49-F238E27FC236}">
                    <a16:creationId xmlns:a16="http://schemas.microsoft.com/office/drawing/2014/main" id="{6F1F67B5-5A0A-F54E-A290-7B09A12D7B27}"/>
                  </a:ext>
                </a:extLst>
              </p:cNvPr>
              <p:cNvSpPr/>
              <p:nvPr/>
            </p:nvSpPr>
            <p:spPr>
              <a:xfrm>
                <a:off x="4730935" y="1197207"/>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625941C-BD77-A74F-9574-E2524B1F836A}"/>
                  </a:ext>
                </a:extLst>
              </p:cNvPr>
              <p:cNvSpPr txBox="1"/>
              <p:nvPr/>
            </p:nvSpPr>
            <p:spPr>
              <a:xfrm>
                <a:off x="4750727" y="1431321"/>
                <a:ext cx="798617" cy="338554"/>
              </a:xfrm>
              <a:prstGeom prst="rect">
                <a:avLst/>
              </a:prstGeom>
              <a:noFill/>
            </p:spPr>
            <p:txBody>
              <a:bodyPr wrap="none" rtlCol="0">
                <a:spAutoFit/>
              </a:bodyPr>
              <a:lstStyle/>
              <a:p>
                <a:r>
                  <a:rPr lang="en-US" sz="1600" dirty="0"/>
                  <a:t>Dumbo</a:t>
                </a:r>
              </a:p>
            </p:txBody>
          </p:sp>
        </p:grpSp>
        <p:grpSp>
          <p:nvGrpSpPr>
            <p:cNvPr id="24" name="Group 23">
              <a:extLst>
                <a:ext uri="{FF2B5EF4-FFF2-40B4-BE49-F238E27FC236}">
                  <a16:creationId xmlns:a16="http://schemas.microsoft.com/office/drawing/2014/main" id="{E2168DA9-0FDD-2740-90A1-C231768D76C3}"/>
                </a:ext>
              </a:extLst>
            </p:cNvPr>
            <p:cNvGrpSpPr/>
            <p:nvPr/>
          </p:nvGrpSpPr>
          <p:grpSpPr>
            <a:xfrm>
              <a:off x="6425942" y="980556"/>
              <a:ext cx="838200" cy="842059"/>
              <a:chOff x="6425942" y="980556"/>
              <a:chExt cx="838200" cy="842059"/>
            </a:xfrm>
          </p:grpSpPr>
          <p:sp>
            <p:nvSpPr>
              <p:cNvPr id="8" name="Oval 7">
                <a:extLst>
                  <a:ext uri="{FF2B5EF4-FFF2-40B4-BE49-F238E27FC236}">
                    <a16:creationId xmlns:a16="http://schemas.microsoft.com/office/drawing/2014/main" id="{05215D09-1EB4-8147-9416-5EEB26F551CA}"/>
                  </a:ext>
                </a:extLst>
              </p:cNvPr>
              <p:cNvSpPr/>
              <p:nvPr/>
            </p:nvSpPr>
            <p:spPr>
              <a:xfrm>
                <a:off x="6425942" y="980556"/>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2EFE4C3E-D349-4548-84E3-C2E0E92645D4}"/>
                  </a:ext>
                </a:extLst>
              </p:cNvPr>
              <p:cNvSpPr txBox="1"/>
              <p:nvPr/>
            </p:nvSpPr>
            <p:spPr>
              <a:xfrm>
                <a:off x="6537804" y="991618"/>
                <a:ext cx="665567" cy="830997"/>
              </a:xfrm>
              <a:prstGeom prst="rect">
                <a:avLst/>
              </a:prstGeom>
              <a:noFill/>
            </p:spPr>
            <p:txBody>
              <a:bodyPr wrap="none" rtlCol="0">
                <a:spAutoFit/>
              </a:bodyPr>
              <a:lstStyle/>
              <a:p>
                <a:pPr algn="ctr"/>
                <a:r>
                  <a:rPr lang="en-US" sz="1600" dirty="0"/>
                  <a:t>It’s a </a:t>
                </a:r>
              </a:p>
              <a:p>
                <a:pPr algn="ctr"/>
                <a:r>
                  <a:rPr lang="en-US" sz="1600" dirty="0"/>
                  <a:t>small </a:t>
                </a:r>
              </a:p>
              <a:p>
                <a:pPr algn="ctr"/>
                <a:r>
                  <a:rPr lang="en-US" sz="1600" dirty="0"/>
                  <a:t>world</a:t>
                </a:r>
              </a:p>
            </p:txBody>
          </p:sp>
        </p:grpSp>
        <p:grpSp>
          <p:nvGrpSpPr>
            <p:cNvPr id="26" name="Group 25">
              <a:extLst>
                <a:ext uri="{FF2B5EF4-FFF2-40B4-BE49-F238E27FC236}">
                  <a16:creationId xmlns:a16="http://schemas.microsoft.com/office/drawing/2014/main" id="{690B9F6F-D044-3E4E-9DBB-92167C2C209A}"/>
                </a:ext>
              </a:extLst>
            </p:cNvPr>
            <p:cNvGrpSpPr/>
            <p:nvPr/>
          </p:nvGrpSpPr>
          <p:grpSpPr>
            <a:xfrm>
              <a:off x="7026729" y="2643561"/>
              <a:ext cx="848635" cy="838200"/>
              <a:chOff x="7026729" y="2643561"/>
              <a:chExt cx="848635" cy="838200"/>
            </a:xfrm>
          </p:grpSpPr>
          <p:sp>
            <p:nvSpPr>
              <p:cNvPr id="9" name="Oval 8">
                <a:extLst>
                  <a:ext uri="{FF2B5EF4-FFF2-40B4-BE49-F238E27FC236}">
                    <a16:creationId xmlns:a16="http://schemas.microsoft.com/office/drawing/2014/main" id="{93871DB4-CCAB-8747-9AC2-35CB27716D29}"/>
                  </a:ext>
                </a:extLst>
              </p:cNvPr>
              <p:cNvSpPr/>
              <p:nvPr/>
            </p:nvSpPr>
            <p:spPr>
              <a:xfrm>
                <a:off x="7026729" y="2643561"/>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A74D8DC-65C6-AF44-8550-69237A4F962E}"/>
                  </a:ext>
                </a:extLst>
              </p:cNvPr>
              <p:cNvSpPr txBox="1"/>
              <p:nvPr/>
            </p:nvSpPr>
            <p:spPr>
              <a:xfrm>
                <a:off x="7056101" y="2795513"/>
                <a:ext cx="819263" cy="584775"/>
              </a:xfrm>
              <a:prstGeom prst="rect">
                <a:avLst/>
              </a:prstGeom>
              <a:noFill/>
            </p:spPr>
            <p:txBody>
              <a:bodyPr wrap="none" rtlCol="0">
                <a:spAutoFit/>
              </a:bodyPr>
              <a:lstStyle/>
              <a:p>
                <a:r>
                  <a:rPr lang="en-US" sz="1600" dirty="0"/>
                  <a:t>Matter-</a:t>
                </a:r>
              </a:p>
              <a:p>
                <a:r>
                  <a:rPr lang="en-US" sz="1600" dirty="0"/>
                  <a:t>horn</a:t>
                </a:r>
              </a:p>
            </p:txBody>
          </p:sp>
        </p:grpSp>
        <p:grpSp>
          <p:nvGrpSpPr>
            <p:cNvPr id="28" name="Group 27">
              <a:extLst>
                <a:ext uri="{FF2B5EF4-FFF2-40B4-BE49-F238E27FC236}">
                  <a16:creationId xmlns:a16="http://schemas.microsoft.com/office/drawing/2014/main" id="{46D770A4-B2AC-2243-BA9B-17207673D6B7}"/>
                </a:ext>
              </a:extLst>
            </p:cNvPr>
            <p:cNvGrpSpPr/>
            <p:nvPr/>
          </p:nvGrpSpPr>
          <p:grpSpPr>
            <a:xfrm>
              <a:off x="7955524" y="4692014"/>
              <a:ext cx="838200" cy="838200"/>
              <a:chOff x="7955524" y="4692014"/>
              <a:chExt cx="838200" cy="838200"/>
            </a:xfrm>
          </p:grpSpPr>
          <p:sp>
            <p:nvSpPr>
              <p:cNvPr id="10" name="Oval 9">
                <a:extLst>
                  <a:ext uri="{FF2B5EF4-FFF2-40B4-BE49-F238E27FC236}">
                    <a16:creationId xmlns:a16="http://schemas.microsoft.com/office/drawing/2014/main" id="{E3C6B135-2309-0945-BFD3-5525CBCE55C9}"/>
                  </a:ext>
                </a:extLst>
              </p:cNvPr>
              <p:cNvSpPr/>
              <p:nvPr/>
            </p:nvSpPr>
            <p:spPr>
              <a:xfrm>
                <a:off x="7955524" y="4692014"/>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6775809A-8601-A442-A731-7129A6CD864D}"/>
                  </a:ext>
                </a:extLst>
              </p:cNvPr>
              <p:cNvSpPr txBox="1"/>
              <p:nvPr/>
            </p:nvSpPr>
            <p:spPr>
              <a:xfrm>
                <a:off x="8014368" y="4819207"/>
                <a:ext cx="720069" cy="584775"/>
              </a:xfrm>
              <a:prstGeom prst="rect">
                <a:avLst/>
              </a:prstGeom>
              <a:noFill/>
            </p:spPr>
            <p:txBody>
              <a:bodyPr wrap="none" rtlCol="0">
                <a:spAutoFit/>
              </a:bodyPr>
              <a:lstStyle/>
              <a:p>
                <a:pPr algn="ctr"/>
                <a:r>
                  <a:rPr lang="en-US" sz="1600" dirty="0"/>
                  <a:t>Space </a:t>
                </a:r>
              </a:p>
              <a:p>
                <a:pPr algn="ctr"/>
                <a:r>
                  <a:rPr lang="en-US" sz="1600" dirty="0" err="1"/>
                  <a:t>Mtn</a:t>
                </a:r>
                <a:endParaRPr lang="en-US" sz="1600" dirty="0"/>
              </a:p>
            </p:txBody>
          </p:sp>
        </p:grpSp>
        <p:grpSp>
          <p:nvGrpSpPr>
            <p:cNvPr id="30" name="Group 29">
              <a:extLst>
                <a:ext uri="{FF2B5EF4-FFF2-40B4-BE49-F238E27FC236}">
                  <a16:creationId xmlns:a16="http://schemas.microsoft.com/office/drawing/2014/main" id="{57FFAC48-1B97-6242-B4EE-5AE70F9A0984}"/>
                </a:ext>
              </a:extLst>
            </p:cNvPr>
            <p:cNvGrpSpPr/>
            <p:nvPr/>
          </p:nvGrpSpPr>
          <p:grpSpPr>
            <a:xfrm>
              <a:off x="6578162" y="5255510"/>
              <a:ext cx="838200" cy="838200"/>
              <a:chOff x="6578162" y="5255510"/>
              <a:chExt cx="838200" cy="838200"/>
            </a:xfrm>
          </p:grpSpPr>
          <p:sp>
            <p:nvSpPr>
              <p:cNvPr id="11" name="Oval 10">
                <a:extLst>
                  <a:ext uri="{FF2B5EF4-FFF2-40B4-BE49-F238E27FC236}">
                    <a16:creationId xmlns:a16="http://schemas.microsoft.com/office/drawing/2014/main" id="{08F7C814-A7C4-A24A-AA1C-9A131A93D25F}"/>
                  </a:ext>
                </a:extLst>
              </p:cNvPr>
              <p:cNvSpPr/>
              <p:nvPr/>
            </p:nvSpPr>
            <p:spPr>
              <a:xfrm>
                <a:off x="6578162" y="5255510"/>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C1AD4393-8BDB-2E49-98BF-CCC1B32E6FC3}"/>
                  </a:ext>
                </a:extLst>
              </p:cNvPr>
              <p:cNvSpPr txBox="1"/>
              <p:nvPr/>
            </p:nvSpPr>
            <p:spPr>
              <a:xfrm>
                <a:off x="6676191" y="5384207"/>
                <a:ext cx="631006" cy="584775"/>
              </a:xfrm>
              <a:prstGeom prst="rect">
                <a:avLst/>
              </a:prstGeom>
              <a:noFill/>
            </p:spPr>
            <p:txBody>
              <a:bodyPr wrap="none" rtlCol="0">
                <a:spAutoFit/>
              </a:bodyPr>
              <a:lstStyle/>
              <a:p>
                <a:pPr algn="ctr"/>
                <a:r>
                  <a:rPr lang="en-US" sz="1600" dirty="0"/>
                  <a:t>Star</a:t>
                </a:r>
              </a:p>
              <a:p>
                <a:pPr algn="ctr"/>
                <a:r>
                  <a:rPr lang="en-US" sz="1600" dirty="0"/>
                  <a:t>Tours</a:t>
                </a:r>
              </a:p>
            </p:txBody>
          </p:sp>
        </p:grpSp>
        <p:grpSp>
          <p:nvGrpSpPr>
            <p:cNvPr id="32" name="Group 31">
              <a:extLst>
                <a:ext uri="{FF2B5EF4-FFF2-40B4-BE49-F238E27FC236}">
                  <a16:creationId xmlns:a16="http://schemas.microsoft.com/office/drawing/2014/main" id="{1B84C114-D4C8-BB4C-BB2C-552EAC7070D2}"/>
                </a:ext>
              </a:extLst>
            </p:cNvPr>
            <p:cNvGrpSpPr/>
            <p:nvPr/>
          </p:nvGrpSpPr>
          <p:grpSpPr>
            <a:xfrm>
              <a:off x="3544031" y="5749202"/>
              <a:ext cx="838200" cy="838200"/>
              <a:chOff x="3544031" y="5749202"/>
              <a:chExt cx="838200" cy="838200"/>
            </a:xfrm>
          </p:grpSpPr>
          <p:sp>
            <p:nvSpPr>
              <p:cNvPr id="12" name="Oval 11">
                <a:extLst>
                  <a:ext uri="{FF2B5EF4-FFF2-40B4-BE49-F238E27FC236}">
                    <a16:creationId xmlns:a16="http://schemas.microsoft.com/office/drawing/2014/main" id="{A5AD828B-E29C-1E4E-AE42-DC034F5FB119}"/>
                  </a:ext>
                </a:extLst>
              </p:cNvPr>
              <p:cNvSpPr/>
              <p:nvPr/>
            </p:nvSpPr>
            <p:spPr>
              <a:xfrm>
                <a:off x="3544031" y="5749202"/>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49E45F1-89B9-3043-B5D1-790B171A4C55}"/>
                  </a:ext>
                </a:extLst>
              </p:cNvPr>
              <p:cNvSpPr txBox="1"/>
              <p:nvPr/>
            </p:nvSpPr>
            <p:spPr>
              <a:xfrm>
                <a:off x="3607905" y="5906602"/>
                <a:ext cx="710451" cy="584775"/>
              </a:xfrm>
              <a:prstGeom prst="rect">
                <a:avLst/>
              </a:prstGeom>
              <a:noFill/>
            </p:spPr>
            <p:txBody>
              <a:bodyPr wrap="none" rtlCol="0">
                <a:spAutoFit/>
              </a:bodyPr>
              <a:lstStyle/>
              <a:p>
                <a:pPr algn="ctr"/>
                <a:r>
                  <a:rPr lang="en-US" sz="1600" dirty="0"/>
                  <a:t>Jungle</a:t>
                </a:r>
              </a:p>
              <a:p>
                <a:pPr algn="ctr"/>
                <a:r>
                  <a:rPr lang="en-US" sz="1600" dirty="0"/>
                  <a:t>Cruise</a:t>
                </a:r>
              </a:p>
            </p:txBody>
          </p:sp>
        </p:grpSp>
        <p:grpSp>
          <p:nvGrpSpPr>
            <p:cNvPr id="34" name="Group 33">
              <a:extLst>
                <a:ext uri="{FF2B5EF4-FFF2-40B4-BE49-F238E27FC236}">
                  <a16:creationId xmlns:a16="http://schemas.microsoft.com/office/drawing/2014/main" id="{A2007F6E-A9A9-5F4E-9097-FCFE5B4D9D9C}"/>
                </a:ext>
              </a:extLst>
            </p:cNvPr>
            <p:cNvGrpSpPr/>
            <p:nvPr/>
          </p:nvGrpSpPr>
          <p:grpSpPr>
            <a:xfrm>
              <a:off x="2455030" y="4790529"/>
              <a:ext cx="838200" cy="838200"/>
              <a:chOff x="2455030" y="4790529"/>
              <a:chExt cx="838200" cy="838200"/>
            </a:xfrm>
          </p:grpSpPr>
          <p:sp>
            <p:nvSpPr>
              <p:cNvPr id="14" name="Oval 13">
                <a:extLst>
                  <a:ext uri="{FF2B5EF4-FFF2-40B4-BE49-F238E27FC236}">
                    <a16:creationId xmlns:a16="http://schemas.microsoft.com/office/drawing/2014/main" id="{4A3F51B0-90D6-B643-A842-5DFA04A3924B}"/>
                  </a:ext>
                </a:extLst>
              </p:cNvPr>
              <p:cNvSpPr/>
              <p:nvPr/>
            </p:nvSpPr>
            <p:spPr>
              <a:xfrm>
                <a:off x="2455030" y="4790529"/>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A4752952-6EB7-6443-8CE2-811111E5350C}"/>
                  </a:ext>
                </a:extLst>
              </p:cNvPr>
              <p:cNvSpPr txBox="1"/>
              <p:nvPr/>
            </p:nvSpPr>
            <p:spPr>
              <a:xfrm>
                <a:off x="2473625" y="4931049"/>
                <a:ext cx="800219" cy="584775"/>
              </a:xfrm>
              <a:prstGeom prst="rect">
                <a:avLst/>
              </a:prstGeom>
              <a:noFill/>
            </p:spPr>
            <p:txBody>
              <a:bodyPr wrap="none" rtlCol="0">
                <a:spAutoFit/>
              </a:bodyPr>
              <a:lstStyle/>
              <a:p>
                <a:pPr algn="ctr"/>
                <a:r>
                  <a:rPr lang="en-US" sz="1600" dirty="0"/>
                  <a:t>Indiana</a:t>
                </a:r>
              </a:p>
              <a:p>
                <a:pPr algn="ctr"/>
                <a:r>
                  <a:rPr lang="en-US" sz="1600" dirty="0"/>
                  <a:t>Jones</a:t>
                </a:r>
              </a:p>
            </p:txBody>
          </p:sp>
        </p:grpSp>
        <p:grpSp>
          <p:nvGrpSpPr>
            <p:cNvPr id="36" name="Group 35">
              <a:extLst>
                <a:ext uri="{FF2B5EF4-FFF2-40B4-BE49-F238E27FC236}">
                  <a16:creationId xmlns:a16="http://schemas.microsoft.com/office/drawing/2014/main" id="{3F381B7F-44E5-1C43-86FC-122A69DAC5DB}"/>
                </a:ext>
              </a:extLst>
            </p:cNvPr>
            <p:cNvGrpSpPr/>
            <p:nvPr/>
          </p:nvGrpSpPr>
          <p:grpSpPr>
            <a:xfrm>
              <a:off x="1765004" y="3363499"/>
              <a:ext cx="838200" cy="838200"/>
              <a:chOff x="1765004" y="3363499"/>
              <a:chExt cx="838200" cy="838200"/>
            </a:xfrm>
          </p:grpSpPr>
          <p:sp>
            <p:nvSpPr>
              <p:cNvPr id="15" name="Oval 14">
                <a:extLst>
                  <a:ext uri="{FF2B5EF4-FFF2-40B4-BE49-F238E27FC236}">
                    <a16:creationId xmlns:a16="http://schemas.microsoft.com/office/drawing/2014/main" id="{C2AB5980-E79B-0E46-98C6-36D2233257CA}"/>
                  </a:ext>
                </a:extLst>
              </p:cNvPr>
              <p:cNvSpPr/>
              <p:nvPr/>
            </p:nvSpPr>
            <p:spPr>
              <a:xfrm>
                <a:off x="1765004" y="3363499"/>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84948190-C800-C240-853E-95013FBED826}"/>
                  </a:ext>
                </a:extLst>
              </p:cNvPr>
              <p:cNvSpPr txBox="1"/>
              <p:nvPr/>
            </p:nvSpPr>
            <p:spPr>
              <a:xfrm>
                <a:off x="1822005" y="3478188"/>
                <a:ext cx="718466" cy="584775"/>
              </a:xfrm>
              <a:prstGeom prst="rect">
                <a:avLst/>
              </a:prstGeom>
              <a:noFill/>
            </p:spPr>
            <p:txBody>
              <a:bodyPr wrap="none" rtlCol="0">
                <a:spAutoFit/>
              </a:bodyPr>
              <a:lstStyle/>
              <a:p>
                <a:pPr algn="ctr"/>
                <a:r>
                  <a:rPr lang="en-US" sz="1600" dirty="0"/>
                  <a:t>Splash</a:t>
                </a:r>
              </a:p>
              <a:p>
                <a:pPr algn="ctr"/>
                <a:r>
                  <a:rPr lang="en-US" sz="1600" dirty="0" err="1"/>
                  <a:t>Mtn</a:t>
                </a:r>
                <a:endParaRPr lang="en-US" sz="1600" dirty="0"/>
              </a:p>
            </p:txBody>
          </p:sp>
        </p:grpSp>
        <p:grpSp>
          <p:nvGrpSpPr>
            <p:cNvPr id="38" name="Group 37">
              <a:extLst>
                <a:ext uri="{FF2B5EF4-FFF2-40B4-BE49-F238E27FC236}">
                  <a16:creationId xmlns:a16="http://schemas.microsoft.com/office/drawing/2014/main" id="{F7DE4F7F-3931-3D44-B1C4-AED704C944FC}"/>
                </a:ext>
              </a:extLst>
            </p:cNvPr>
            <p:cNvGrpSpPr/>
            <p:nvPr/>
          </p:nvGrpSpPr>
          <p:grpSpPr>
            <a:xfrm>
              <a:off x="3454438" y="2842152"/>
              <a:ext cx="888385" cy="838200"/>
              <a:chOff x="3454438" y="2842152"/>
              <a:chExt cx="888385" cy="838200"/>
            </a:xfrm>
          </p:grpSpPr>
          <p:sp>
            <p:nvSpPr>
              <p:cNvPr id="16" name="Oval 15">
                <a:extLst>
                  <a:ext uri="{FF2B5EF4-FFF2-40B4-BE49-F238E27FC236}">
                    <a16:creationId xmlns:a16="http://schemas.microsoft.com/office/drawing/2014/main" id="{2A59B7DF-DF07-1D49-A3B2-F0E92DEF54F6}"/>
                  </a:ext>
                </a:extLst>
              </p:cNvPr>
              <p:cNvSpPr/>
              <p:nvPr/>
            </p:nvSpPr>
            <p:spPr>
              <a:xfrm>
                <a:off x="3482901" y="2842152"/>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8A04E383-9969-864E-8821-DB769B9644D4}"/>
                  </a:ext>
                </a:extLst>
              </p:cNvPr>
              <p:cNvSpPr txBox="1"/>
              <p:nvPr/>
            </p:nvSpPr>
            <p:spPr>
              <a:xfrm>
                <a:off x="3454438" y="2984854"/>
                <a:ext cx="888385" cy="584775"/>
              </a:xfrm>
              <a:prstGeom prst="rect">
                <a:avLst/>
              </a:prstGeom>
              <a:noFill/>
            </p:spPr>
            <p:txBody>
              <a:bodyPr wrap="none" rtlCol="0">
                <a:spAutoFit/>
              </a:bodyPr>
              <a:lstStyle/>
              <a:p>
                <a:pPr algn="ctr"/>
                <a:r>
                  <a:rPr lang="en-US" sz="1600" dirty="0"/>
                  <a:t>Thunder</a:t>
                </a:r>
              </a:p>
              <a:p>
                <a:pPr algn="ctr"/>
                <a:r>
                  <a:rPr lang="en-US" sz="1600" dirty="0" err="1"/>
                  <a:t>Mtn</a:t>
                </a:r>
                <a:endParaRPr lang="en-US" sz="1600" dirty="0"/>
              </a:p>
            </p:txBody>
          </p:sp>
        </p:grpSp>
        <p:cxnSp>
          <p:nvCxnSpPr>
            <p:cNvPr id="40" name="Straight Connector 39">
              <a:extLst>
                <a:ext uri="{FF2B5EF4-FFF2-40B4-BE49-F238E27FC236}">
                  <a16:creationId xmlns:a16="http://schemas.microsoft.com/office/drawing/2014/main" id="{B33EBFCC-346C-BC41-AD8E-734EC9A6795C}"/>
                </a:ext>
              </a:extLst>
            </p:cNvPr>
            <p:cNvCxnSpPr>
              <a:stCxn id="6" idx="4"/>
              <a:endCxn id="13" idx="0"/>
            </p:cNvCxnSpPr>
            <p:nvPr/>
          </p:nvCxnSpPr>
          <p:spPr>
            <a:xfrm>
              <a:off x="5549344" y="4149783"/>
              <a:ext cx="32991" cy="12416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63782B2-C830-2E43-A5AA-B388CFCA72E0}"/>
                </a:ext>
              </a:extLst>
            </p:cNvPr>
            <p:cNvCxnSpPr>
              <a:cxnSpLocks/>
              <a:stCxn id="14" idx="6"/>
              <a:endCxn id="13" idx="2"/>
            </p:cNvCxnSpPr>
            <p:nvPr/>
          </p:nvCxnSpPr>
          <p:spPr>
            <a:xfrm>
              <a:off x="3293230" y="5209629"/>
              <a:ext cx="1870005" cy="6009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BFE4405-0FF5-B641-B1FC-1B8F08E7C858}"/>
                </a:ext>
              </a:extLst>
            </p:cNvPr>
            <p:cNvCxnSpPr>
              <a:cxnSpLocks/>
              <a:stCxn id="14" idx="5"/>
              <a:endCxn id="12" idx="1"/>
            </p:cNvCxnSpPr>
            <p:nvPr/>
          </p:nvCxnSpPr>
          <p:spPr>
            <a:xfrm>
              <a:off x="3170478" y="5505977"/>
              <a:ext cx="496305" cy="365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E499198-DFB6-6542-9771-AB4DB970A006}"/>
                </a:ext>
              </a:extLst>
            </p:cNvPr>
            <p:cNvCxnSpPr>
              <a:cxnSpLocks/>
              <a:stCxn id="13" idx="3"/>
              <a:endCxn id="12" idx="6"/>
            </p:cNvCxnSpPr>
            <p:nvPr/>
          </p:nvCxnSpPr>
          <p:spPr>
            <a:xfrm flipH="1">
              <a:off x="4382231" y="6106926"/>
              <a:ext cx="903756" cy="613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D39C27A-1F61-6542-91FE-1C4A379EB2D1}"/>
                </a:ext>
              </a:extLst>
            </p:cNvPr>
            <p:cNvCxnSpPr>
              <a:cxnSpLocks/>
              <a:stCxn id="15" idx="4"/>
              <a:endCxn id="14" idx="1"/>
            </p:cNvCxnSpPr>
            <p:nvPr/>
          </p:nvCxnSpPr>
          <p:spPr>
            <a:xfrm>
              <a:off x="2184104" y="4201699"/>
              <a:ext cx="393678" cy="7115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279BA5B-2ACA-5543-82E0-CABAC15E3666}"/>
                </a:ext>
              </a:extLst>
            </p:cNvPr>
            <p:cNvCxnSpPr>
              <a:cxnSpLocks/>
              <a:stCxn id="16" idx="3"/>
              <a:endCxn id="14" idx="7"/>
            </p:cNvCxnSpPr>
            <p:nvPr/>
          </p:nvCxnSpPr>
          <p:spPr>
            <a:xfrm flipH="1">
              <a:off x="3170478" y="3557600"/>
              <a:ext cx="435175" cy="13556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3224C7A-72E4-5143-877F-941562D1BF67}"/>
                </a:ext>
              </a:extLst>
            </p:cNvPr>
            <p:cNvCxnSpPr>
              <a:cxnSpLocks/>
              <a:stCxn id="15" idx="7"/>
              <a:endCxn id="16" idx="2"/>
            </p:cNvCxnSpPr>
            <p:nvPr/>
          </p:nvCxnSpPr>
          <p:spPr>
            <a:xfrm flipV="1">
              <a:off x="2480452" y="3261252"/>
              <a:ext cx="1002449" cy="2249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AA391D1-6F8D-784B-A009-FDD028CE9B43}"/>
                </a:ext>
              </a:extLst>
            </p:cNvPr>
            <p:cNvCxnSpPr>
              <a:cxnSpLocks/>
              <a:stCxn id="16" idx="7"/>
              <a:endCxn id="7" idx="3"/>
            </p:cNvCxnSpPr>
            <p:nvPr/>
          </p:nvCxnSpPr>
          <p:spPr>
            <a:xfrm flipV="1">
              <a:off x="4198349" y="1912655"/>
              <a:ext cx="655338" cy="10522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74777A5-83FC-2A49-B325-4DA576BF5F55}"/>
                </a:ext>
              </a:extLst>
            </p:cNvPr>
            <p:cNvCxnSpPr>
              <a:cxnSpLocks/>
              <a:stCxn id="7" idx="4"/>
              <a:endCxn id="6" idx="0"/>
            </p:cNvCxnSpPr>
            <p:nvPr/>
          </p:nvCxnSpPr>
          <p:spPr>
            <a:xfrm>
              <a:off x="5150035" y="2035407"/>
              <a:ext cx="399309" cy="12761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C477641-E42A-024A-B6E4-BE88A9195B2C}"/>
                </a:ext>
              </a:extLst>
            </p:cNvPr>
            <p:cNvCxnSpPr>
              <a:cxnSpLocks/>
              <a:stCxn id="7" idx="6"/>
              <a:endCxn id="8" idx="2"/>
            </p:cNvCxnSpPr>
            <p:nvPr/>
          </p:nvCxnSpPr>
          <p:spPr>
            <a:xfrm flipV="1">
              <a:off x="5569135" y="1399656"/>
              <a:ext cx="856807" cy="216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BE40976-F2DC-3D4A-A61C-4180CF512914}"/>
                </a:ext>
              </a:extLst>
            </p:cNvPr>
            <p:cNvCxnSpPr>
              <a:cxnSpLocks/>
              <a:stCxn id="6" idx="6"/>
              <a:endCxn id="9" idx="2"/>
            </p:cNvCxnSpPr>
            <p:nvPr/>
          </p:nvCxnSpPr>
          <p:spPr>
            <a:xfrm flipV="1">
              <a:off x="5968444" y="3062661"/>
              <a:ext cx="1058285" cy="6680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1742206-0167-8645-87FC-F082990A8812}"/>
                </a:ext>
              </a:extLst>
            </p:cNvPr>
            <p:cNvCxnSpPr>
              <a:cxnSpLocks/>
              <a:stCxn id="6" idx="5"/>
              <a:endCxn id="10" idx="1"/>
            </p:cNvCxnSpPr>
            <p:nvPr/>
          </p:nvCxnSpPr>
          <p:spPr>
            <a:xfrm>
              <a:off x="5845692" y="4027031"/>
              <a:ext cx="2232584" cy="7877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A10F2CFE-9844-964D-BC34-2E5CD8FC89E1}"/>
                </a:ext>
              </a:extLst>
            </p:cNvPr>
            <p:cNvCxnSpPr>
              <a:cxnSpLocks/>
              <a:stCxn id="6" idx="2"/>
              <a:endCxn id="16" idx="5"/>
            </p:cNvCxnSpPr>
            <p:nvPr/>
          </p:nvCxnSpPr>
          <p:spPr>
            <a:xfrm flipH="1" flipV="1">
              <a:off x="4198349" y="3557600"/>
              <a:ext cx="931895" cy="1730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BCBB7875-BFDD-3745-A876-3E2CCFABF0CB}"/>
                </a:ext>
              </a:extLst>
            </p:cNvPr>
            <p:cNvCxnSpPr>
              <a:cxnSpLocks/>
              <a:stCxn id="8" idx="3"/>
              <a:endCxn id="6" idx="7"/>
            </p:cNvCxnSpPr>
            <p:nvPr/>
          </p:nvCxnSpPr>
          <p:spPr>
            <a:xfrm flipH="1">
              <a:off x="5845692" y="1696004"/>
              <a:ext cx="703002" cy="17383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26E69786-883A-184C-906D-7073AF40ADEA}"/>
                </a:ext>
              </a:extLst>
            </p:cNvPr>
            <p:cNvCxnSpPr>
              <a:cxnSpLocks/>
              <a:stCxn id="9" idx="5"/>
              <a:endCxn id="10" idx="0"/>
            </p:cNvCxnSpPr>
            <p:nvPr/>
          </p:nvCxnSpPr>
          <p:spPr>
            <a:xfrm>
              <a:off x="7742177" y="3359009"/>
              <a:ext cx="632447" cy="1333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663CFC0-3348-F242-9753-6369087C71DC}"/>
                </a:ext>
              </a:extLst>
            </p:cNvPr>
            <p:cNvCxnSpPr>
              <a:cxnSpLocks/>
              <a:stCxn id="8" idx="5"/>
              <a:endCxn id="9" idx="0"/>
            </p:cNvCxnSpPr>
            <p:nvPr/>
          </p:nvCxnSpPr>
          <p:spPr>
            <a:xfrm>
              <a:off x="7141390" y="1696004"/>
              <a:ext cx="304439" cy="9475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F27FAFD-AC4F-184A-89C5-4C0C2A0B1F1E}"/>
                </a:ext>
              </a:extLst>
            </p:cNvPr>
            <p:cNvCxnSpPr>
              <a:cxnSpLocks/>
              <a:stCxn id="10" idx="3"/>
              <a:endCxn id="11" idx="6"/>
            </p:cNvCxnSpPr>
            <p:nvPr/>
          </p:nvCxnSpPr>
          <p:spPr>
            <a:xfrm flipH="1">
              <a:off x="7416362" y="5407462"/>
              <a:ext cx="661914" cy="2671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5" name="TextBox 144">
            <a:extLst>
              <a:ext uri="{FF2B5EF4-FFF2-40B4-BE49-F238E27FC236}">
                <a16:creationId xmlns:a16="http://schemas.microsoft.com/office/drawing/2014/main" id="{035370E6-6E5F-0A40-85EF-907363820130}"/>
              </a:ext>
            </a:extLst>
          </p:cNvPr>
          <p:cNvSpPr txBox="1"/>
          <p:nvPr/>
        </p:nvSpPr>
        <p:spPr>
          <a:xfrm>
            <a:off x="8732455" y="5066232"/>
            <a:ext cx="288862" cy="338554"/>
          </a:xfrm>
          <a:prstGeom prst="rect">
            <a:avLst/>
          </a:prstGeom>
          <a:noFill/>
        </p:spPr>
        <p:txBody>
          <a:bodyPr wrap="none" rtlCol="0">
            <a:spAutoFit/>
          </a:bodyPr>
          <a:lstStyle/>
          <a:p>
            <a:r>
              <a:rPr lang="en-US" sz="1600" dirty="0">
                <a:solidFill>
                  <a:srgbClr val="B6A479"/>
                </a:solidFill>
              </a:rPr>
              <a:t>0</a:t>
            </a:r>
          </a:p>
        </p:txBody>
      </p:sp>
      <p:sp>
        <p:nvSpPr>
          <p:cNvPr id="146" name="TextBox 145">
            <a:extLst>
              <a:ext uri="{FF2B5EF4-FFF2-40B4-BE49-F238E27FC236}">
                <a16:creationId xmlns:a16="http://schemas.microsoft.com/office/drawing/2014/main" id="{9BD0AF02-DA46-6840-BB92-7EEEBC86B1F4}"/>
              </a:ext>
            </a:extLst>
          </p:cNvPr>
          <p:cNvSpPr txBox="1"/>
          <p:nvPr/>
        </p:nvSpPr>
        <p:spPr>
          <a:xfrm>
            <a:off x="8710977" y="3010511"/>
            <a:ext cx="288862" cy="338554"/>
          </a:xfrm>
          <a:prstGeom prst="rect">
            <a:avLst/>
          </a:prstGeom>
          <a:noFill/>
        </p:spPr>
        <p:txBody>
          <a:bodyPr wrap="none" rtlCol="0">
            <a:spAutoFit/>
          </a:bodyPr>
          <a:lstStyle/>
          <a:p>
            <a:r>
              <a:rPr lang="en-US" sz="1600" dirty="0">
                <a:solidFill>
                  <a:srgbClr val="B6A479"/>
                </a:solidFill>
              </a:rPr>
              <a:t>1</a:t>
            </a:r>
          </a:p>
        </p:txBody>
      </p:sp>
      <p:sp>
        <p:nvSpPr>
          <p:cNvPr id="147" name="TextBox 146">
            <a:extLst>
              <a:ext uri="{FF2B5EF4-FFF2-40B4-BE49-F238E27FC236}">
                <a16:creationId xmlns:a16="http://schemas.microsoft.com/office/drawing/2014/main" id="{B3121B4E-4C42-0A44-B120-A812C1B32B1A}"/>
              </a:ext>
            </a:extLst>
          </p:cNvPr>
          <p:cNvSpPr txBox="1"/>
          <p:nvPr/>
        </p:nvSpPr>
        <p:spPr>
          <a:xfrm>
            <a:off x="7128568" y="5455903"/>
            <a:ext cx="288862" cy="338554"/>
          </a:xfrm>
          <a:prstGeom prst="rect">
            <a:avLst/>
          </a:prstGeom>
          <a:noFill/>
        </p:spPr>
        <p:txBody>
          <a:bodyPr wrap="none" rtlCol="0">
            <a:spAutoFit/>
          </a:bodyPr>
          <a:lstStyle/>
          <a:p>
            <a:r>
              <a:rPr lang="en-US" sz="1600" dirty="0">
                <a:solidFill>
                  <a:srgbClr val="B6A479"/>
                </a:solidFill>
              </a:rPr>
              <a:t>2</a:t>
            </a:r>
          </a:p>
        </p:txBody>
      </p:sp>
      <p:sp>
        <p:nvSpPr>
          <p:cNvPr id="148" name="TextBox 147">
            <a:extLst>
              <a:ext uri="{FF2B5EF4-FFF2-40B4-BE49-F238E27FC236}">
                <a16:creationId xmlns:a16="http://schemas.microsoft.com/office/drawing/2014/main" id="{EF424145-8531-EC4B-9896-AE6FA86F3FAE}"/>
              </a:ext>
            </a:extLst>
          </p:cNvPr>
          <p:cNvSpPr txBox="1"/>
          <p:nvPr/>
        </p:nvSpPr>
        <p:spPr>
          <a:xfrm>
            <a:off x="6044468" y="4468776"/>
            <a:ext cx="288862" cy="338554"/>
          </a:xfrm>
          <a:prstGeom prst="rect">
            <a:avLst/>
          </a:prstGeom>
          <a:noFill/>
        </p:spPr>
        <p:txBody>
          <a:bodyPr wrap="none" rtlCol="0">
            <a:spAutoFit/>
          </a:bodyPr>
          <a:lstStyle/>
          <a:p>
            <a:r>
              <a:rPr lang="en-US" sz="1600" dirty="0">
                <a:solidFill>
                  <a:srgbClr val="B6A479"/>
                </a:solidFill>
              </a:rPr>
              <a:t>3</a:t>
            </a:r>
          </a:p>
        </p:txBody>
      </p:sp>
      <p:sp>
        <p:nvSpPr>
          <p:cNvPr id="149" name="TextBox 148">
            <a:extLst>
              <a:ext uri="{FF2B5EF4-FFF2-40B4-BE49-F238E27FC236}">
                <a16:creationId xmlns:a16="http://schemas.microsoft.com/office/drawing/2014/main" id="{9E03FAAC-70B2-9A49-9FCC-C36A85F0BFB5}"/>
              </a:ext>
            </a:extLst>
          </p:cNvPr>
          <p:cNvSpPr txBox="1"/>
          <p:nvPr/>
        </p:nvSpPr>
        <p:spPr>
          <a:xfrm>
            <a:off x="5345248" y="3050781"/>
            <a:ext cx="288862" cy="338554"/>
          </a:xfrm>
          <a:prstGeom prst="rect">
            <a:avLst/>
          </a:prstGeom>
          <a:noFill/>
        </p:spPr>
        <p:txBody>
          <a:bodyPr wrap="none" rtlCol="0">
            <a:spAutoFit/>
          </a:bodyPr>
          <a:lstStyle/>
          <a:p>
            <a:r>
              <a:rPr lang="en-US" sz="1600" dirty="0">
                <a:solidFill>
                  <a:srgbClr val="B6A479"/>
                </a:solidFill>
              </a:rPr>
              <a:t>4</a:t>
            </a:r>
          </a:p>
        </p:txBody>
      </p:sp>
      <p:sp>
        <p:nvSpPr>
          <p:cNvPr id="150" name="TextBox 149">
            <a:extLst>
              <a:ext uri="{FF2B5EF4-FFF2-40B4-BE49-F238E27FC236}">
                <a16:creationId xmlns:a16="http://schemas.microsoft.com/office/drawing/2014/main" id="{33F03B86-945A-7646-812A-7A82C9CA7FE4}"/>
              </a:ext>
            </a:extLst>
          </p:cNvPr>
          <p:cNvSpPr txBox="1"/>
          <p:nvPr/>
        </p:nvSpPr>
        <p:spPr>
          <a:xfrm>
            <a:off x="7063145" y="2530214"/>
            <a:ext cx="288862" cy="338554"/>
          </a:xfrm>
          <a:prstGeom prst="rect">
            <a:avLst/>
          </a:prstGeom>
          <a:noFill/>
        </p:spPr>
        <p:txBody>
          <a:bodyPr wrap="none" rtlCol="0">
            <a:spAutoFit/>
          </a:bodyPr>
          <a:lstStyle/>
          <a:p>
            <a:r>
              <a:rPr lang="en-US" sz="1600" dirty="0">
                <a:solidFill>
                  <a:srgbClr val="B6A479"/>
                </a:solidFill>
              </a:rPr>
              <a:t>5</a:t>
            </a:r>
          </a:p>
        </p:txBody>
      </p:sp>
      <p:sp>
        <p:nvSpPr>
          <p:cNvPr id="151" name="TextBox 150">
            <a:extLst>
              <a:ext uri="{FF2B5EF4-FFF2-40B4-BE49-F238E27FC236}">
                <a16:creationId xmlns:a16="http://schemas.microsoft.com/office/drawing/2014/main" id="{7C862582-39DE-204C-ABF5-E7455CD5D49E}"/>
              </a:ext>
            </a:extLst>
          </p:cNvPr>
          <p:cNvSpPr txBox="1"/>
          <p:nvPr/>
        </p:nvSpPr>
        <p:spPr>
          <a:xfrm>
            <a:off x="8318464" y="909157"/>
            <a:ext cx="288862" cy="338554"/>
          </a:xfrm>
          <a:prstGeom prst="rect">
            <a:avLst/>
          </a:prstGeom>
          <a:noFill/>
        </p:spPr>
        <p:txBody>
          <a:bodyPr wrap="none" rtlCol="0">
            <a:spAutoFit/>
          </a:bodyPr>
          <a:lstStyle/>
          <a:p>
            <a:r>
              <a:rPr lang="en-US" sz="1600" dirty="0">
                <a:solidFill>
                  <a:srgbClr val="B6A479"/>
                </a:solidFill>
              </a:rPr>
              <a:t>6</a:t>
            </a:r>
          </a:p>
        </p:txBody>
      </p:sp>
      <p:sp>
        <p:nvSpPr>
          <p:cNvPr id="152" name="TextBox 151">
            <a:extLst>
              <a:ext uri="{FF2B5EF4-FFF2-40B4-BE49-F238E27FC236}">
                <a16:creationId xmlns:a16="http://schemas.microsoft.com/office/drawing/2014/main" id="{976D8561-0C3B-124B-BFDF-1604642F45D4}"/>
              </a:ext>
            </a:extLst>
          </p:cNvPr>
          <p:cNvSpPr txBox="1"/>
          <p:nvPr/>
        </p:nvSpPr>
        <p:spPr>
          <a:xfrm>
            <a:off x="9719233" y="953008"/>
            <a:ext cx="288862" cy="338554"/>
          </a:xfrm>
          <a:prstGeom prst="rect">
            <a:avLst/>
          </a:prstGeom>
          <a:noFill/>
        </p:spPr>
        <p:txBody>
          <a:bodyPr wrap="none" rtlCol="0">
            <a:spAutoFit/>
          </a:bodyPr>
          <a:lstStyle/>
          <a:p>
            <a:r>
              <a:rPr lang="en-US" sz="1600" dirty="0">
                <a:solidFill>
                  <a:srgbClr val="B6A479"/>
                </a:solidFill>
              </a:rPr>
              <a:t>7</a:t>
            </a:r>
          </a:p>
        </p:txBody>
      </p:sp>
      <p:sp>
        <p:nvSpPr>
          <p:cNvPr id="153" name="TextBox 152">
            <a:extLst>
              <a:ext uri="{FF2B5EF4-FFF2-40B4-BE49-F238E27FC236}">
                <a16:creationId xmlns:a16="http://schemas.microsoft.com/office/drawing/2014/main" id="{660D7A62-DF41-3C4E-9EF3-1E8F9AD852BE}"/>
              </a:ext>
            </a:extLst>
          </p:cNvPr>
          <p:cNvSpPr txBox="1"/>
          <p:nvPr/>
        </p:nvSpPr>
        <p:spPr>
          <a:xfrm>
            <a:off x="10624225" y="2343015"/>
            <a:ext cx="288862" cy="338554"/>
          </a:xfrm>
          <a:prstGeom prst="rect">
            <a:avLst/>
          </a:prstGeom>
          <a:noFill/>
        </p:spPr>
        <p:txBody>
          <a:bodyPr wrap="none" rtlCol="0">
            <a:spAutoFit/>
          </a:bodyPr>
          <a:lstStyle/>
          <a:p>
            <a:r>
              <a:rPr lang="en-US" sz="1600" dirty="0">
                <a:solidFill>
                  <a:srgbClr val="B6A479"/>
                </a:solidFill>
              </a:rPr>
              <a:t>8</a:t>
            </a:r>
          </a:p>
        </p:txBody>
      </p:sp>
      <p:sp>
        <p:nvSpPr>
          <p:cNvPr id="154" name="TextBox 153">
            <a:extLst>
              <a:ext uri="{FF2B5EF4-FFF2-40B4-BE49-F238E27FC236}">
                <a16:creationId xmlns:a16="http://schemas.microsoft.com/office/drawing/2014/main" id="{2AA3D9B6-D390-554E-90AE-E6A08EE38723}"/>
              </a:ext>
            </a:extLst>
          </p:cNvPr>
          <p:cNvSpPr txBox="1"/>
          <p:nvPr/>
        </p:nvSpPr>
        <p:spPr>
          <a:xfrm>
            <a:off x="11537239" y="4385876"/>
            <a:ext cx="288862" cy="338554"/>
          </a:xfrm>
          <a:prstGeom prst="rect">
            <a:avLst/>
          </a:prstGeom>
          <a:noFill/>
        </p:spPr>
        <p:txBody>
          <a:bodyPr wrap="none" rtlCol="0">
            <a:spAutoFit/>
          </a:bodyPr>
          <a:lstStyle/>
          <a:p>
            <a:r>
              <a:rPr lang="en-US" sz="1600" dirty="0">
                <a:solidFill>
                  <a:srgbClr val="B6A479"/>
                </a:solidFill>
              </a:rPr>
              <a:t>9</a:t>
            </a:r>
          </a:p>
        </p:txBody>
      </p:sp>
      <p:sp>
        <p:nvSpPr>
          <p:cNvPr id="155" name="TextBox 154">
            <a:extLst>
              <a:ext uri="{FF2B5EF4-FFF2-40B4-BE49-F238E27FC236}">
                <a16:creationId xmlns:a16="http://schemas.microsoft.com/office/drawing/2014/main" id="{17D50DA7-932C-424B-B398-4D975FA15495}"/>
              </a:ext>
            </a:extLst>
          </p:cNvPr>
          <p:cNvSpPr txBox="1"/>
          <p:nvPr/>
        </p:nvSpPr>
        <p:spPr>
          <a:xfrm>
            <a:off x="10112068" y="4933449"/>
            <a:ext cx="393056" cy="338554"/>
          </a:xfrm>
          <a:prstGeom prst="rect">
            <a:avLst/>
          </a:prstGeom>
          <a:noFill/>
        </p:spPr>
        <p:txBody>
          <a:bodyPr wrap="none" rtlCol="0">
            <a:spAutoFit/>
          </a:bodyPr>
          <a:lstStyle/>
          <a:p>
            <a:r>
              <a:rPr lang="en-US" sz="1600" dirty="0">
                <a:solidFill>
                  <a:srgbClr val="B6A479"/>
                </a:solidFill>
              </a:rPr>
              <a:t>10</a:t>
            </a:r>
          </a:p>
        </p:txBody>
      </p:sp>
    </p:spTree>
    <p:extLst>
      <p:ext uri="{BB962C8B-B14F-4D97-AF65-F5344CB8AC3E}">
        <p14:creationId xmlns:p14="http://schemas.microsoft.com/office/powerpoint/2010/main" val="1139918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fade">
                                      <p:cBhvr>
                                        <p:cTn id="34" dur="500"/>
                                        <p:tgtEl>
                                          <p:spTgt spid="3">
                                            <p:txEl>
                                              <p:pRg st="12" end="1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animEffect transition="in" filter="fade">
                                      <p:cBhvr>
                                        <p:cTn id="3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40278-E522-8B41-A0BF-318CB191856E}"/>
              </a:ext>
            </a:extLst>
          </p:cNvPr>
          <p:cNvSpPr>
            <a:spLocks noGrp="1"/>
          </p:cNvSpPr>
          <p:nvPr>
            <p:ph type="title"/>
          </p:nvPr>
        </p:nvSpPr>
        <p:spPr/>
        <p:txBody>
          <a:bodyPr/>
          <a:lstStyle/>
          <a:p>
            <a:r>
              <a:rPr lang="en-US" dirty="0"/>
              <a:t>Scenario #2</a:t>
            </a:r>
          </a:p>
        </p:txBody>
      </p:sp>
      <p:sp>
        <p:nvSpPr>
          <p:cNvPr id="3" name="Content Placeholder 2">
            <a:extLst>
              <a:ext uri="{FF2B5EF4-FFF2-40B4-BE49-F238E27FC236}">
                <a16:creationId xmlns:a16="http://schemas.microsoft.com/office/drawing/2014/main" id="{962802FD-77F5-544B-BCC5-4632BCF7C842}"/>
              </a:ext>
            </a:extLst>
          </p:cNvPr>
          <p:cNvSpPr>
            <a:spLocks noGrp="1"/>
          </p:cNvSpPr>
          <p:nvPr>
            <p:ph idx="1"/>
          </p:nvPr>
        </p:nvSpPr>
        <p:spPr>
          <a:xfrm>
            <a:off x="575240" y="1463857"/>
            <a:ext cx="5433674" cy="4845504"/>
          </a:xfrm>
        </p:spPr>
        <p:txBody>
          <a:bodyPr/>
          <a:lstStyle/>
          <a:p>
            <a:r>
              <a:rPr lang="en-US" dirty="0"/>
              <a:t>You are a Disneyland employee and you need to rope off as many miles of walkways as you can for the fireworks while leaving guests access to all the rides.</a:t>
            </a:r>
          </a:p>
          <a:p>
            <a:r>
              <a:rPr lang="en-US" dirty="0"/>
              <a:t>Is there a graph algorithm that would help?</a:t>
            </a:r>
          </a:p>
          <a:p>
            <a:r>
              <a:rPr lang="en-US" dirty="0">
                <a:solidFill>
                  <a:srgbClr val="4C3282"/>
                </a:solidFill>
              </a:rPr>
              <a:t>MST</a:t>
            </a:r>
          </a:p>
          <a:p>
            <a:r>
              <a:rPr lang="en-US" dirty="0"/>
              <a:t>How would you draw the graph?</a:t>
            </a:r>
          </a:p>
          <a:p>
            <a:pPr lvl="1"/>
            <a:r>
              <a:rPr lang="en-US" dirty="0"/>
              <a:t>What are the vertices? </a:t>
            </a:r>
          </a:p>
          <a:p>
            <a:pPr marL="128016" lvl="1" indent="0">
              <a:buNone/>
            </a:pPr>
            <a:r>
              <a:rPr lang="en-US" dirty="0">
                <a:solidFill>
                  <a:srgbClr val="4C3282"/>
                </a:solidFill>
              </a:rPr>
              <a:t>Rides</a:t>
            </a:r>
          </a:p>
          <a:p>
            <a:pPr lvl="1"/>
            <a:r>
              <a:rPr lang="en-US" dirty="0"/>
              <a:t>What are the edges? </a:t>
            </a:r>
          </a:p>
          <a:p>
            <a:pPr marL="128016" lvl="1" indent="0">
              <a:buNone/>
            </a:pPr>
            <a:r>
              <a:rPr lang="en-US" dirty="0">
                <a:solidFill>
                  <a:srgbClr val="4C3282"/>
                </a:solidFill>
              </a:rPr>
              <a:t>Walkways with distances</a:t>
            </a:r>
          </a:p>
          <a:p>
            <a:endParaRPr lang="en-US" dirty="0"/>
          </a:p>
        </p:txBody>
      </p:sp>
      <p:sp>
        <p:nvSpPr>
          <p:cNvPr id="4" name="Footer Placeholder 3">
            <a:extLst>
              <a:ext uri="{FF2B5EF4-FFF2-40B4-BE49-F238E27FC236}">
                <a16:creationId xmlns:a16="http://schemas.microsoft.com/office/drawing/2014/main" id="{F36BE5F3-8183-D143-9168-5A51770765E6}"/>
              </a:ext>
            </a:extLst>
          </p:cNvPr>
          <p:cNvSpPr>
            <a:spLocks noGrp="1"/>
          </p:cNvSpPr>
          <p:nvPr>
            <p:ph type="ftr" sz="quarter" idx="11"/>
          </p:nvPr>
        </p:nvSpPr>
        <p:spPr/>
        <p:txBody>
          <a:bodyPr/>
          <a:lstStyle/>
          <a:p>
            <a:r>
              <a:rPr lang="en-US"/>
              <a:t>CSE 373 SP 18 - Kasey Champion</a:t>
            </a:r>
          </a:p>
        </p:txBody>
      </p:sp>
      <p:sp>
        <p:nvSpPr>
          <p:cNvPr id="5" name="Slide Number Placeholder 4">
            <a:extLst>
              <a:ext uri="{FF2B5EF4-FFF2-40B4-BE49-F238E27FC236}">
                <a16:creationId xmlns:a16="http://schemas.microsoft.com/office/drawing/2014/main" id="{13E652C6-BA45-A94E-9E82-5EF561AAA19C}"/>
              </a:ext>
            </a:extLst>
          </p:cNvPr>
          <p:cNvSpPr>
            <a:spLocks noGrp="1"/>
          </p:cNvSpPr>
          <p:nvPr>
            <p:ph type="sldNum" sz="quarter" idx="12"/>
          </p:nvPr>
        </p:nvSpPr>
        <p:spPr/>
        <p:txBody>
          <a:bodyPr/>
          <a:lstStyle/>
          <a:p>
            <a:fld id="{659665DE-58FC-41F4-AC58-2C90A5E00527}" type="slidenum">
              <a:rPr lang="en-US" smtClean="0"/>
              <a:t>13</a:t>
            </a:fld>
            <a:endParaRPr lang="en-US"/>
          </a:p>
        </p:txBody>
      </p:sp>
      <p:grpSp>
        <p:nvGrpSpPr>
          <p:cNvPr id="6" name="Group 5">
            <a:extLst>
              <a:ext uri="{FF2B5EF4-FFF2-40B4-BE49-F238E27FC236}">
                <a16:creationId xmlns:a16="http://schemas.microsoft.com/office/drawing/2014/main" id="{1E363727-313E-1941-8149-CB4F0876A0F4}"/>
              </a:ext>
            </a:extLst>
          </p:cNvPr>
          <p:cNvGrpSpPr/>
          <p:nvPr/>
        </p:nvGrpSpPr>
        <p:grpSpPr>
          <a:xfrm>
            <a:off x="5074873" y="695193"/>
            <a:ext cx="7028720" cy="5606846"/>
            <a:chOff x="1765004" y="980556"/>
            <a:chExt cx="7028720" cy="5606846"/>
          </a:xfrm>
        </p:grpSpPr>
        <p:grpSp>
          <p:nvGrpSpPr>
            <p:cNvPr id="7" name="Group 6">
              <a:extLst>
                <a:ext uri="{FF2B5EF4-FFF2-40B4-BE49-F238E27FC236}">
                  <a16:creationId xmlns:a16="http://schemas.microsoft.com/office/drawing/2014/main" id="{6D0AACF5-94E8-6444-BA21-B4216FD92DAA}"/>
                </a:ext>
              </a:extLst>
            </p:cNvPr>
            <p:cNvGrpSpPr/>
            <p:nvPr/>
          </p:nvGrpSpPr>
          <p:grpSpPr>
            <a:xfrm>
              <a:off x="5130244" y="3311583"/>
              <a:ext cx="838200" cy="838200"/>
              <a:chOff x="5115008" y="3216614"/>
              <a:chExt cx="838200" cy="838200"/>
            </a:xfrm>
          </p:grpSpPr>
          <p:sp>
            <p:nvSpPr>
              <p:cNvPr id="55" name="Oval 54">
                <a:extLst>
                  <a:ext uri="{FF2B5EF4-FFF2-40B4-BE49-F238E27FC236}">
                    <a16:creationId xmlns:a16="http://schemas.microsoft.com/office/drawing/2014/main" id="{3863D911-3B15-1A49-968B-40C873579C17}"/>
                  </a:ext>
                </a:extLst>
              </p:cNvPr>
              <p:cNvSpPr/>
              <p:nvPr/>
            </p:nvSpPr>
            <p:spPr>
              <a:xfrm>
                <a:off x="5115008" y="3216614"/>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BFED6DC1-AC38-2848-A99D-CE2922AC4F66}"/>
                  </a:ext>
                </a:extLst>
              </p:cNvPr>
              <p:cNvSpPr txBox="1"/>
              <p:nvPr/>
            </p:nvSpPr>
            <p:spPr>
              <a:xfrm>
                <a:off x="5181230" y="3465015"/>
                <a:ext cx="687304" cy="338554"/>
              </a:xfrm>
              <a:prstGeom prst="rect">
                <a:avLst/>
              </a:prstGeom>
              <a:noFill/>
            </p:spPr>
            <p:txBody>
              <a:bodyPr wrap="none" rtlCol="0">
                <a:spAutoFit/>
              </a:bodyPr>
              <a:lstStyle/>
              <a:p>
                <a:r>
                  <a:rPr lang="en-US" sz="1600" dirty="0"/>
                  <a:t>Castle</a:t>
                </a:r>
              </a:p>
            </p:txBody>
          </p:sp>
        </p:grpSp>
        <p:grpSp>
          <p:nvGrpSpPr>
            <p:cNvPr id="8" name="Group 7">
              <a:extLst>
                <a:ext uri="{FF2B5EF4-FFF2-40B4-BE49-F238E27FC236}">
                  <a16:creationId xmlns:a16="http://schemas.microsoft.com/office/drawing/2014/main" id="{12CC05DF-2170-6A47-9BA2-A82AF57165E4}"/>
                </a:ext>
              </a:extLst>
            </p:cNvPr>
            <p:cNvGrpSpPr/>
            <p:nvPr/>
          </p:nvGrpSpPr>
          <p:grpSpPr>
            <a:xfrm>
              <a:off x="5163235" y="5391478"/>
              <a:ext cx="838200" cy="838200"/>
              <a:chOff x="5135573" y="5342583"/>
              <a:chExt cx="838200" cy="838200"/>
            </a:xfrm>
          </p:grpSpPr>
          <p:sp>
            <p:nvSpPr>
              <p:cNvPr id="53" name="Oval 52">
                <a:extLst>
                  <a:ext uri="{FF2B5EF4-FFF2-40B4-BE49-F238E27FC236}">
                    <a16:creationId xmlns:a16="http://schemas.microsoft.com/office/drawing/2014/main" id="{A4FD93E9-2F3D-084C-BCEC-2F00142364A3}"/>
                  </a:ext>
                </a:extLst>
              </p:cNvPr>
              <p:cNvSpPr/>
              <p:nvPr/>
            </p:nvSpPr>
            <p:spPr>
              <a:xfrm>
                <a:off x="5135573" y="5342583"/>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E9A5A6DD-181F-F547-9FAF-0E2DB68547D1}"/>
                  </a:ext>
                </a:extLst>
              </p:cNvPr>
              <p:cNvSpPr txBox="1"/>
              <p:nvPr/>
            </p:nvSpPr>
            <p:spPr>
              <a:xfrm>
                <a:off x="5271582" y="5477631"/>
                <a:ext cx="566181" cy="584775"/>
              </a:xfrm>
              <a:prstGeom prst="rect">
                <a:avLst/>
              </a:prstGeom>
              <a:noFill/>
            </p:spPr>
            <p:txBody>
              <a:bodyPr wrap="none" rtlCol="0">
                <a:spAutoFit/>
              </a:bodyPr>
              <a:lstStyle/>
              <a:p>
                <a:pPr algn="ctr"/>
                <a:r>
                  <a:rPr lang="en-US" sz="1600" dirty="0"/>
                  <a:t>Flag </a:t>
                </a:r>
              </a:p>
              <a:p>
                <a:pPr algn="ctr"/>
                <a:r>
                  <a:rPr lang="en-US" sz="1600" dirty="0"/>
                  <a:t>Pole</a:t>
                </a:r>
              </a:p>
            </p:txBody>
          </p:sp>
        </p:grpSp>
        <p:grpSp>
          <p:nvGrpSpPr>
            <p:cNvPr id="9" name="Group 8">
              <a:extLst>
                <a:ext uri="{FF2B5EF4-FFF2-40B4-BE49-F238E27FC236}">
                  <a16:creationId xmlns:a16="http://schemas.microsoft.com/office/drawing/2014/main" id="{4B857DBC-75CC-AD41-83C4-DC8A008FB35D}"/>
                </a:ext>
              </a:extLst>
            </p:cNvPr>
            <p:cNvGrpSpPr/>
            <p:nvPr/>
          </p:nvGrpSpPr>
          <p:grpSpPr>
            <a:xfrm>
              <a:off x="4730935" y="1197207"/>
              <a:ext cx="838200" cy="838200"/>
              <a:chOff x="4730935" y="1197207"/>
              <a:chExt cx="838200" cy="838200"/>
            </a:xfrm>
          </p:grpSpPr>
          <p:sp>
            <p:nvSpPr>
              <p:cNvPr id="51" name="Oval 50">
                <a:extLst>
                  <a:ext uri="{FF2B5EF4-FFF2-40B4-BE49-F238E27FC236}">
                    <a16:creationId xmlns:a16="http://schemas.microsoft.com/office/drawing/2014/main" id="{5E878B05-54BE-FA48-B851-446C1BEBFF86}"/>
                  </a:ext>
                </a:extLst>
              </p:cNvPr>
              <p:cNvSpPr/>
              <p:nvPr/>
            </p:nvSpPr>
            <p:spPr>
              <a:xfrm>
                <a:off x="4730935" y="1197207"/>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CB414EB2-E31E-8641-B4E2-5510AE598933}"/>
                  </a:ext>
                </a:extLst>
              </p:cNvPr>
              <p:cNvSpPr txBox="1"/>
              <p:nvPr/>
            </p:nvSpPr>
            <p:spPr>
              <a:xfrm>
                <a:off x="4750727" y="1431321"/>
                <a:ext cx="798617" cy="338554"/>
              </a:xfrm>
              <a:prstGeom prst="rect">
                <a:avLst/>
              </a:prstGeom>
              <a:noFill/>
            </p:spPr>
            <p:txBody>
              <a:bodyPr wrap="none" rtlCol="0">
                <a:spAutoFit/>
              </a:bodyPr>
              <a:lstStyle/>
              <a:p>
                <a:r>
                  <a:rPr lang="en-US" sz="1600" dirty="0"/>
                  <a:t>Dumbo</a:t>
                </a:r>
              </a:p>
            </p:txBody>
          </p:sp>
        </p:grpSp>
        <p:grpSp>
          <p:nvGrpSpPr>
            <p:cNvPr id="10" name="Group 9">
              <a:extLst>
                <a:ext uri="{FF2B5EF4-FFF2-40B4-BE49-F238E27FC236}">
                  <a16:creationId xmlns:a16="http://schemas.microsoft.com/office/drawing/2014/main" id="{C573F4B4-E1BB-5E4A-AB23-66681C83FD67}"/>
                </a:ext>
              </a:extLst>
            </p:cNvPr>
            <p:cNvGrpSpPr/>
            <p:nvPr/>
          </p:nvGrpSpPr>
          <p:grpSpPr>
            <a:xfrm>
              <a:off x="6425942" y="980556"/>
              <a:ext cx="838200" cy="842059"/>
              <a:chOff x="6425942" y="980556"/>
              <a:chExt cx="838200" cy="842059"/>
            </a:xfrm>
          </p:grpSpPr>
          <p:sp>
            <p:nvSpPr>
              <p:cNvPr id="49" name="Oval 48">
                <a:extLst>
                  <a:ext uri="{FF2B5EF4-FFF2-40B4-BE49-F238E27FC236}">
                    <a16:creationId xmlns:a16="http://schemas.microsoft.com/office/drawing/2014/main" id="{55791A0A-754E-4840-9470-77969D500C6B}"/>
                  </a:ext>
                </a:extLst>
              </p:cNvPr>
              <p:cNvSpPr/>
              <p:nvPr/>
            </p:nvSpPr>
            <p:spPr>
              <a:xfrm>
                <a:off x="6425942" y="980556"/>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579265AE-666F-9746-893E-9A5FF63A74B4}"/>
                  </a:ext>
                </a:extLst>
              </p:cNvPr>
              <p:cNvSpPr txBox="1"/>
              <p:nvPr/>
            </p:nvSpPr>
            <p:spPr>
              <a:xfrm>
                <a:off x="6537804" y="991618"/>
                <a:ext cx="665567" cy="830997"/>
              </a:xfrm>
              <a:prstGeom prst="rect">
                <a:avLst/>
              </a:prstGeom>
              <a:noFill/>
            </p:spPr>
            <p:txBody>
              <a:bodyPr wrap="none" rtlCol="0">
                <a:spAutoFit/>
              </a:bodyPr>
              <a:lstStyle/>
              <a:p>
                <a:pPr algn="ctr"/>
                <a:r>
                  <a:rPr lang="en-US" sz="1600" dirty="0"/>
                  <a:t>It’s a </a:t>
                </a:r>
              </a:p>
              <a:p>
                <a:pPr algn="ctr"/>
                <a:r>
                  <a:rPr lang="en-US" sz="1600" dirty="0"/>
                  <a:t>small </a:t>
                </a:r>
              </a:p>
              <a:p>
                <a:pPr algn="ctr"/>
                <a:r>
                  <a:rPr lang="en-US" sz="1600" dirty="0"/>
                  <a:t>world</a:t>
                </a:r>
              </a:p>
            </p:txBody>
          </p:sp>
        </p:grpSp>
        <p:grpSp>
          <p:nvGrpSpPr>
            <p:cNvPr id="11" name="Group 10">
              <a:extLst>
                <a:ext uri="{FF2B5EF4-FFF2-40B4-BE49-F238E27FC236}">
                  <a16:creationId xmlns:a16="http://schemas.microsoft.com/office/drawing/2014/main" id="{974D6D86-D98D-7B48-BE1A-83AE2EE72D53}"/>
                </a:ext>
              </a:extLst>
            </p:cNvPr>
            <p:cNvGrpSpPr/>
            <p:nvPr/>
          </p:nvGrpSpPr>
          <p:grpSpPr>
            <a:xfrm>
              <a:off x="7026729" y="2643561"/>
              <a:ext cx="848635" cy="838200"/>
              <a:chOff x="7026729" y="2643561"/>
              <a:chExt cx="848635" cy="838200"/>
            </a:xfrm>
          </p:grpSpPr>
          <p:sp>
            <p:nvSpPr>
              <p:cNvPr id="47" name="Oval 46">
                <a:extLst>
                  <a:ext uri="{FF2B5EF4-FFF2-40B4-BE49-F238E27FC236}">
                    <a16:creationId xmlns:a16="http://schemas.microsoft.com/office/drawing/2014/main" id="{C5437DF4-969F-6E48-B8A4-40537B12BCA8}"/>
                  </a:ext>
                </a:extLst>
              </p:cNvPr>
              <p:cNvSpPr/>
              <p:nvPr/>
            </p:nvSpPr>
            <p:spPr>
              <a:xfrm>
                <a:off x="7026729" y="2643561"/>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0B062662-6FE8-7D4D-A9F1-42B96F4AF9C5}"/>
                  </a:ext>
                </a:extLst>
              </p:cNvPr>
              <p:cNvSpPr txBox="1"/>
              <p:nvPr/>
            </p:nvSpPr>
            <p:spPr>
              <a:xfrm>
                <a:off x="7056101" y="2795513"/>
                <a:ext cx="819263" cy="584775"/>
              </a:xfrm>
              <a:prstGeom prst="rect">
                <a:avLst/>
              </a:prstGeom>
              <a:noFill/>
            </p:spPr>
            <p:txBody>
              <a:bodyPr wrap="none" rtlCol="0">
                <a:spAutoFit/>
              </a:bodyPr>
              <a:lstStyle/>
              <a:p>
                <a:r>
                  <a:rPr lang="en-US" sz="1600" dirty="0"/>
                  <a:t>Matter-</a:t>
                </a:r>
              </a:p>
              <a:p>
                <a:r>
                  <a:rPr lang="en-US" sz="1600" dirty="0"/>
                  <a:t>horn</a:t>
                </a:r>
              </a:p>
            </p:txBody>
          </p:sp>
        </p:grpSp>
        <p:grpSp>
          <p:nvGrpSpPr>
            <p:cNvPr id="12" name="Group 11">
              <a:extLst>
                <a:ext uri="{FF2B5EF4-FFF2-40B4-BE49-F238E27FC236}">
                  <a16:creationId xmlns:a16="http://schemas.microsoft.com/office/drawing/2014/main" id="{C46B99BA-DB64-6A4D-ABAC-ED1082E70CF0}"/>
                </a:ext>
              </a:extLst>
            </p:cNvPr>
            <p:cNvGrpSpPr/>
            <p:nvPr/>
          </p:nvGrpSpPr>
          <p:grpSpPr>
            <a:xfrm>
              <a:off x="7955524" y="4692014"/>
              <a:ext cx="838200" cy="838200"/>
              <a:chOff x="7955524" y="4692014"/>
              <a:chExt cx="838200" cy="838200"/>
            </a:xfrm>
          </p:grpSpPr>
          <p:sp>
            <p:nvSpPr>
              <p:cNvPr id="45" name="Oval 44">
                <a:extLst>
                  <a:ext uri="{FF2B5EF4-FFF2-40B4-BE49-F238E27FC236}">
                    <a16:creationId xmlns:a16="http://schemas.microsoft.com/office/drawing/2014/main" id="{357511F1-D354-2C46-99D2-475811CBD5AF}"/>
                  </a:ext>
                </a:extLst>
              </p:cNvPr>
              <p:cNvSpPr/>
              <p:nvPr/>
            </p:nvSpPr>
            <p:spPr>
              <a:xfrm>
                <a:off x="7955524" y="4692014"/>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73AEAF8D-A965-1548-8AD7-11C5F053AADF}"/>
                  </a:ext>
                </a:extLst>
              </p:cNvPr>
              <p:cNvSpPr txBox="1"/>
              <p:nvPr/>
            </p:nvSpPr>
            <p:spPr>
              <a:xfrm>
                <a:off x="8014368" y="4819207"/>
                <a:ext cx="720069" cy="584775"/>
              </a:xfrm>
              <a:prstGeom prst="rect">
                <a:avLst/>
              </a:prstGeom>
              <a:noFill/>
            </p:spPr>
            <p:txBody>
              <a:bodyPr wrap="none" rtlCol="0">
                <a:spAutoFit/>
              </a:bodyPr>
              <a:lstStyle/>
              <a:p>
                <a:pPr algn="ctr"/>
                <a:r>
                  <a:rPr lang="en-US" sz="1600" dirty="0"/>
                  <a:t>Space </a:t>
                </a:r>
              </a:p>
              <a:p>
                <a:pPr algn="ctr"/>
                <a:r>
                  <a:rPr lang="en-US" sz="1600" dirty="0" err="1"/>
                  <a:t>Mtn</a:t>
                </a:r>
                <a:endParaRPr lang="en-US" sz="1600" dirty="0"/>
              </a:p>
            </p:txBody>
          </p:sp>
        </p:grpSp>
        <p:grpSp>
          <p:nvGrpSpPr>
            <p:cNvPr id="13" name="Group 12">
              <a:extLst>
                <a:ext uri="{FF2B5EF4-FFF2-40B4-BE49-F238E27FC236}">
                  <a16:creationId xmlns:a16="http://schemas.microsoft.com/office/drawing/2014/main" id="{5FA5551D-CCF6-494B-9F1F-C0FCE409DA4C}"/>
                </a:ext>
              </a:extLst>
            </p:cNvPr>
            <p:cNvGrpSpPr/>
            <p:nvPr/>
          </p:nvGrpSpPr>
          <p:grpSpPr>
            <a:xfrm>
              <a:off x="6578162" y="5255510"/>
              <a:ext cx="838200" cy="838200"/>
              <a:chOff x="6578162" y="5255510"/>
              <a:chExt cx="838200" cy="838200"/>
            </a:xfrm>
          </p:grpSpPr>
          <p:sp>
            <p:nvSpPr>
              <p:cNvPr id="43" name="Oval 42">
                <a:extLst>
                  <a:ext uri="{FF2B5EF4-FFF2-40B4-BE49-F238E27FC236}">
                    <a16:creationId xmlns:a16="http://schemas.microsoft.com/office/drawing/2014/main" id="{ACD047EF-924D-E346-840F-DB23475B04CE}"/>
                  </a:ext>
                </a:extLst>
              </p:cNvPr>
              <p:cNvSpPr/>
              <p:nvPr/>
            </p:nvSpPr>
            <p:spPr>
              <a:xfrm>
                <a:off x="6578162" y="5255510"/>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2CD86D0F-893E-CE4B-AF1E-3F05BCFA5A64}"/>
                  </a:ext>
                </a:extLst>
              </p:cNvPr>
              <p:cNvSpPr txBox="1"/>
              <p:nvPr/>
            </p:nvSpPr>
            <p:spPr>
              <a:xfrm>
                <a:off x="6676191" y="5384207"/>
                <a:ext cx="631006" cy="584775"/>
              </a:xfrm>
              <a:prstGeom prst="rect">
                <a:avLst/>
              </a:prstGeom>
              <a:noFill/>
            </p:spPr>
            <p:txBody>
              <a:bodyPr wrap="none" rtlCol="0">
                <a:spAutoFit/>
              </a:bodyPr>
              <a:lstStyle/>
              <a:p>
                <a:pPr algn="ctr"/>
                <a:r>
                  <a:rPr lang="en-US" sz="1600" dirty="0"/>
                  <a:t>Star</a:t>
                </a:r>
              </a:p>
              <a:p>
                <a:pPr algn="ctr"/>
                <a:r>
                  <a:rPr lang="en-US" sz="1600" dirty="0"/>
                  <a:t>Tours</a:t>
                </a:r>
              </a:p>
            </p:txBody>
          </p:sp>
        </p:grpSp>
        <p:grpSp>
          <p:nvGrpSpPr>
            <p:cNvPr id="14" name="Group 13">
              <a:extLst>
                <a:ext uri="{FF2B5EF4-FFF2-40B4-BE49-F238E27FC236}">
                  <a16:creationId xmlns:a16="http://schemas.microsoft.com/office/drawing/2014/main" id="{29904DE7-04CC-9C48-BEC6-413367A8AB89}"/>
                </a:ext>
              </a:extLst>
            </p:cNvPr>
            <p:cNvGrpSpPr/>
            <p:nvPr/>
          </p:nvGrpSpPr>
          <p:grpSpPr>
            <a:xfrm>
              <a:off x="3544031" y="5749202"/>
              <a:ext cx="838200" cy="838200"/>
              <a:chOff x="3544031" y="5749202"/>
              <a:chExt cx="838200" cy="838200"/>
            </a:xfrm>
          </p:grpSpPr>
          <p:sp>
            <p:nvSpPr>
              <p:cNvPr id="41" name="Oval 40">
                <a:extLst>
                  <a:ext uri="{FF2B5EF4-FFF2-40B4-BE49-F238E27FC236}">
                    <a16:creationId xmlns:a16="http://schemas.microsoft.com/office/drawing/2014/main" id="{36C8F6B2-A16E-5C45-876C-77DA8F00F086}"/>
                  </a:ext>
                </a:extLst>
              </p:cNvPr>
              <p:cNvSpPr/>
              <p:nvPr/>
            </p:nvSpPr>
            <p:spPr>
              <a:xfrm>
                <a:off x="3544031" y="5749202"/>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B08BAEA9-F514-2048-ADCC-4E2896B5BA72}"/>
                  </a:ext>
                </a:extLst>
              </p:cNvPr>
              <p:cNvSpPr txBox="1"/>
              <p:nvPr/>
            </p:nvSpPr>
            <p:spPr>
              <a:xfrm>
                <a:off x="3607905" y="5906602"/>
                <a:ext cx="710451" cy="584775"/>
              </a:xfrm>
              <a:prstGeom prst="rect">
                <a:avLst/>
              </a:prstGeom>
              <a:noFill/>
            </p:spPr>
            <p:txBody>
              <a:bodyPr wrap="none" rtlCol="0">
                <a:spAutoFit/>
              </a:bodyPr>
              <a:lstStyle/>
              <a:p>
                <a:pPr algn="ctr"/>
                <a:r>
                  <a:rPr lang="en-US" sz="1600" dirty="0"/>
                  <a:t>Jungle</a:t>
                </a:r>
              </a:p>
              <a:p>
                <a:pPr algn="ctr"/>
                <a:r>
                  <a:rPr lang="en-US" sz="1600" dirty="0"/>
                  <a:t>Cruise</a:t>
                </a:r>
              </a:p>
            </p:txBody>
          </p:sp>
        </p:grpSp>
        <p:grpSp>
          <p:nvGrpSpPr>
            <p:cNvPr id="15" name="Group 14">
              <a:extLst>
                <a:ext uri="{FF2B5EF4-FFF2-40B4-BE49-F238E27FC236}">
                  <a16:creationId xmlns:a16="http://schemas.microsoft.com/office/drawing/2014/main" id="{4A903D1F-8ED9-9949-8A39-EFF066925200}"/>
                </a:ext>
              </a:extLst>
            </p:cNvPr>
            <p:cNvGrpSpPr/>
            <p:nvPr/>
          </p:nvGrpSpPr>
          <p:grpSpPr>
            <a:xfrm>
              <a:off x="2455030" y="4790529"/>
              <a:ext cx="838200" cy="838200"/>
              <a:chOff x="2455030" y="4790529"/>
              <a:chExt cx="838200" cy="838200"/>
            </a:xfrm>
          </p:grpSpPr>
          <p:sp>
            <p:nvSpPr>
              <p:cNvPr id="39" name="Oval 38">
                <a:extLst>
                  <a:ext uri="{FF2B5EF4-FFF2-40B4-BE49-F238E27FC236}">
                    <a16:creationId xmlns:a16="http://schemas.microsoft.com/office/drawing/2014/main" id="{B30306B3-15B7-4242-BEBA-C91964F8BED2}"/>
                  </a:ext>
                </a:extLst>
              </p:cNvPr>
              <p:cNvSpPr/>
              <p:nvPr/>
            </p:nvSpPr>
            <p:spPr>
              <a:xfrm>
                <a:off x="2455030" y="4790529"/>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1A25C948-7BCD-8B4D-BB3C-C2DBA93C3604}"/>
                  </a:ext>
                </a:extLst>
              </p:cNvPr>
              <p:cNvSpPr txBox="1"/>
              <p:nvPr/>
            </p:nvSpPr>
            <p:spPr>
              <a:xfrm>
                <a:off x="2473625" y="4931049"/>
                <a:ext cx="800219" cy="584775"/>
              </a:xfrm>
              <a:prstGeom prst="rect">
                <a:avLst/>
              </a:prstGeom>
              <a:noFill/>
            </p:spPr>
            <p:txBody>
              <a:bodyPr wrap="none" rtlCol="0">
                <a:spAutoFit/>
              </a:bodyPr>
              <a:lstStyle/>
              <a:p>
                <a:pPr algn="ctr"/>
                <a:r>
                  <a:rPr lang="en-US" sz="1600" dirty="0"/>
                  <a:t>Indiana</a:t>
                </a:r>
              </a:p>
              <a:p>
                <a:pPr algn="ctr"/>
                <a:r>
                  <a:rPr lang="en-US" sz="1600" dirty="0"/>
                  <a:t>Jones</a:t>
                </a:r>
              </a:p>
            </p:txBody>
          </p:sp>
        </p:grpSp>
        <p:grpSp>
          <p:nvGrpSpPr>
            <p:cNvPr id="16" name="Group 15">
              <a:extLst>
                <a:ext uri="{FF2B5EF4-FFF2-40B4-BE49-F238E27FC236}">
                  <a16:creationId xmlns:a16="http://schemas.microsoft.com/office/drawing/2014/main" id="{4F87194D-A524-F847-96EA-2DDF58165C93}"/>
                </a:ext>
              </a:extLst>
            </p:cNvPr>
            <p:cNvGrpSpPr/>
            <p:nvPr/>
          </p:nvGrpSpPr>
          <p:grpSpPr>
            <a:xfrm>
              <a:off x="1765004" y="3363499"/>
              <a:ext cx="838200" cy="838200"/>
              <a:chOff x="1765004" y="3363499"/>
              <a:chExt cx="838200" cy="838200"/>
            </a:xfrm>
          </p:grpSpPr>
          <p:sp>
            <p:nvSpPr>
              <p:cNvPr id="37" name="Oval 36">
                <a:extLst>
                  <a:ext uri="{FF2B5EF4-FFF2-40B4-BE49-F238E27FC236}">
                    <a16:creationId xmlns:a16="http://schemas.microsoft.com/office/drawing/2014/main" id="{337107B7-7569-9940-9B37-9160D4CC5A69}"/>
                  </a:ext>
                </a:extLst>
              </p:cNvPr>
              <p:cNvSpPr/>
              <p:nvPr/>
            </p:nvSpPr>
            <p:spPr>
              <a:xfrm>
                <a:off x="1765004" y="3363499"/>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DFD72169-332E-4D4D-B977-C21882ED1B50}"/>
                  </a:ext>
                </a:extLst>
              </p:cNvPr>
              <p:cNvSpPr txBox="1"/>
              <p:nvPr/>
            </p:nvSpPr>
            <p:spPr>
              <a:xfrm>
                <a:off x="1822005" y="3478188"/>
                <a:ext cx="718466" cy="584775"/>
              </a:xfrm>
              <a:prstGeom prst="rect">
                <a:avLst/>
              </a:prstGeom>
              <a:noFill/>
            </p:spPr>
            <p:txBody>
              <a:bodyPr wrap="none" rtlCol="0">
                <a:spAutoFit/>
              </a:bodyPr>
              <a:lstStyle/>
              <a:p>
                <a:pPr algn="ctr"/>
                <a:r>
                  <a:rPr lang="en-US" sz="1600" dirty="0"/>
                  <a:t>Splash</a:t>
                </a:r>
              </a:p>
              <a:p>
                <a:pPr algn="ctr"/>
                <a:r>
                  <a:rPr lang="en-US" sz="1600" dirty="0" err="1"/>
                  <a:t>Mtn</a:t>
                </a:r>
                <a:endParaRPr lang="en-US" sz="1600" dirty="0"/>
              </a:p>
            </p:txBody>
          </p:sp>
        </p:grpSp>
        <p:grpSp>
          <p:nvGrpSpPr>
            <p:cNvPr id="17" name="Group 16">
              <a:extLst>
                <a:ext uri="{FF2B5EF4-FFF2-40B4-BE49-F238E27FC236}">
                  <a16:creationId xmlns:a16="http://schemas.microsoft.com/office/drawing/2014/main" id="{381604F1-78C5-C84E-9D08-CA394AC74F46}"/>
                </a:ext>
              </a:extLst>
            </p:cNvPr>
            <p:cNvGrpSpPr/>
            <p:nvPr/>
          </p:nvGrpSpPr>
          <p:grpSpPr>
            <a:xfrm>
              <a:off x="3454438" y="2842152"/>
              <a:ext cx="888385" cy="838200"/>
              <a:chOff x="3454438" y="2842152"/>
              <a:chExt cx="888385" cy="838200"/>
            </a:xfrm>
          </p:grpSpPr>
          <p:sp>
            <p:nvSpPr>
              <p:cNvPr id="35" name="Oval 34">
                <a:extLst>
                  <a:ext uri="{FF2B5EF4-FFF2-40B4-BE49-F238E27FC236}">
                    <a16:creationId xmlns:a16="http://schemas.microsoft.com/office/drawing/2014/main" id="{9AC1BBEC-42CB-1A4F-9FE8-DEB995D71213}"/>
                  </a:ext>
                </a:extLst>
              </p:cNvPr>
              <p:cNvSpPr/>
              <p:nvPr/>
            </p:nvSpPr>
            <p:spPr>
              <a:xfrm>
                <a:off x="3482901" y="2842152"/>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A2BAC156-1828-B34F-AF96-424F5629ADBF}"/>
                  </a:ext>
                </a:extLst>
              </p:cNvPr>
              <p:cNvSpPr txBox="1"/>
              <p:nvPr/>
            </p:nvSpPr>
            <p:spPr>
              <a:xfrm>
                <a:off x="3454438" y="2984854"/>
                <a:ext cx="888385" cy="584775"/>
              </a:xfrm>
              <a:prstGeom prst="rect">
                <a:avLst/>
              </a:prstGeom>
              <a:noFill/>
            </p:spPr>
            <p:txBody>
              <a:bodyPr wrap="none" rtlCol="0">
                <a:spAutoFit/>
              </a:bodyPr>
              <a:lstStyle/>
              <a:p>
                <a:pPr algn="ctr"/>
                <a:r>
                  <a:rPr lang="en-US" sz="1600" dirty="0"/>
                  <a:t>Thunder</a:t>
                </a:r>
              </a:p>
              <a:p>
                <a:pPr algn="ctr"/>
                <a:r>
                  <a:rPr lang="en-US" sz="1600" dirty="0" err="1"/>
                  <a:t>Mtn</a:t>
                </a:r>
                <a:endParaRPr lang="en-US" sz="1600" dirty="0"/>
              </a:p>
            </p:txBody>
          </p:sp>
        </p:grpSp>
        <p:cxnSp>
          <p:nvCxnSpPr>
            <p:cNvPr id="18" name="Straight Connector 17">
              <a:extLst>
                <a:ext uri="{FF2B5EF4-FFF2-40B4-BE49-F238E27FC236}">
                  <a16:creationId xmlns:a16="http://schemas.microsoft.com/office/drawing/2014/main" id="{3327CCAF-BB7A-4A4C-A604-6F82BBF0C574}"/>
                </a:ext>
              </a:extLst>
            </p:cNvPr>
            <p:cNvCxnSpPr>
              <a:stCxn id="55" idx="4"/>
              <a:endCxn id="53" idx="0"/>
            </p:cNvCxnSpPr>
            <p:nvPr/>
          </p:nvCxnSpPr>
          <p:spPr>
            <a:xfrm>
              <a:off x="5549344" y="4149783"/>
              <a:ext cx="32991" cy="12416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3627AF5-5590-F845-83E5-81ECE0B4FFDE}"/>
                </a:ext>
              </a:extLst>
            </p:cNvPr>
            <p:cNvCxnSpPr>
              <a:cxnSpLocks/>
              <a:stCxn id="39" idx="6"/>
              <a:endCxn id="53" idx="2"/>
            </p:cNvCxnSpPr>
            <p:nvPr/>
          </p:nvCxnSpPr>
          <p:spPr>
            <a:xfrm>
              <a:off x="3293230" y="5209629"/>
              <a:ext cx="1870005" cy="6009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255462F-8712-4C4A-A05B-DE02E3F1A84A}"/>
                </a:ext>
              </a:extLst>
            </p:cNvPr>
            <p:cNvCxnSpPr>
              <a:cxnSpLocks/>
              <a:stCxn id="39" idx="5"/>
              <a:endCxn id="41" idx="1"/>
            </p:cNvCxnSpPr>
            <p:nvPr/>
          </p:nvCxnSpPr>
          <p:spPr>
            <a:xfrm>
              <a:off x="3170478" y="5505977"/>
              <a:ext cx="496305" cy="365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5D3D85-2625-1649-997D-F80B17F0309C}"/>
                </a:ext>
              </a:extLst>
            </p:cNvPr>
            <p:cNvCxnSpPr>
              <a:cxnSpLocks/>
              <a:stCxn id="53" idx="3"/>
              <a:endCxn id="41" idx="6"/>
            </p:cNvCxnSpPr>
            <p:nvPr/>
          </p:nvCxnSpPr>
          <p:spPr>
            <a:xfrm flipH="1">
              <a:off x="4382231" y="6106926"/>
              <a:ext cx="903756" cy="613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21888E2-0AC1-AF4B-9ABE-34F325F6B892}"/>
                </a:ext>
              </a:extLst>
            </p:cNvPr>
            <p:cNvCxnSpPr>
              <a:cxnSpLocks/>
              <a:stCxn id="37" idx="4"/>
              <a:endCxn id="39" idx="1"/>
            </p:cNvCxnSpPr>
            <p:nvPr/>
          </p:nvCxnSpPr>
          <p:spPr>
            <a:xfrm>
              <a:off x="2184104" y="4201699"/>
              <a:ext cx="393678" cy="7115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3BD079F-AE39-334B-A69C-136231D41FDC}"/>
                </a:ext>
              </a:extLst>
            </p:cNvPr>
            <p:cNvCxnSpPr>
              <a:cxnSpLocks/>
              <a:stCxn id="35" idx="3"/>
              <a:endCxn id="39" idx="7"/>
            </p:cNvCxnSpPr>
            <p:nvPr/>
          </p:nvCxnSpPr>
          <p:spPr>
            <a:xfrm flipH="1">
              <a:off x="3170478" y="3557600"/>
              <a:ext cx="435175" cy="13556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F399AB7-3FF8-804F-B9D1-DD679E07B6BD}"/>
                </a:ext>
              </a:extLst>
            </p:cNvPr>
            <p:cNvCxnSpPr>
              <a:cxnSpLocks/>
              <a:stCxn id="37" idx="7"/>
              <a:endCxn id="35" idx="2"/>
            </p:cNvCxnSpPr>
            <p:nvPr/>
          </p:nvCxnSpPr>
          <p:spPr>
            <a:xfrm flipV="1">
              <a:off x="2480452" y="3261252"/>
              <a:ext cx="1002449" cy="2249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9A8F2B4-AD1B-1746-B82D-DA265AF311E3}"/>
                </a:ext>
              </a:extLst>
            </p:cNvPr>
            <p:cNvCxnSpPr>
              <a:cxnSpLocks/>
              <a:stCxn id="35" idx="7"/>
              <a:endCxn id="51" idx="3"/>
            </p:cNvCxnSpPr>
            <p:nvPr/>
          </p:nvCxnSpPr>
          <p:spPr>
            <a:xfrm flipV="1">
              <a:off x="4198349" y="1912655"/>
              <a:ext cx="655338" cy="10522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FE618DE-52F1-254D-BC29-3C4650989760}"/>
                </a:ext>
              </a:extLst>
            </p:cNvPr>
            <p:cNvCxnSpPr>
              <a:cxnSpLocks/>
              <a:stCxn id="51" idx="4"/>
              <a:endCxn id="55" idx="0"/>
            </p:cNvCxnSpPr>
            <p:nvPr/>
          </p:nvCxnSpPr>
          <p:spPr>
            <a:xfrm>
              <a:off x="5150035" y="2035407"/>
              <a:ext cx="399309" cy="12761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C9C64E1-5CF4-CB43-A924-2D497509F618}"/>
                </a:ext>
              </a:extLst>
            </p:cNvPr>
            <p:cNvCxnSpPr>
              <a:cxnSpLocks/>
              <a:stCxn id="51" idx="6"/>
              <a:endCxn id="49" idx="2"/>
            </p:cNvCxnSpPr>
            <p:nvPr/>
          </p:nvCxnSpPr>
          <p:spPr>
            <a:xfrm flipV="1">
              <a:off x="5569135" y="1399656"/>
              <a:ext cx="856807" cy="216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6989D6-F2F7-B14D-A67E-DB8B53B6A2AE}"/>
                </a:ext>
              </a:extLst>
            </p:cNvPr>
            <p:cNvCxnSpPr>
              <a:cxnSpLocks/>
              <a:stCxn id="55" idx="6"/>
              <a:endCxn id="47" idx="2"/>
            </p:cNvCxnSpPr>
            <p:nvPr/>
          </p:nvCxnSpPr>
          <p:spPr>
            <a:xfrm flipV="1">
              <a:off x="5968444" y="3062661"/>
              <a:ext cx="1058285" cy="6680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B99F259-B541-2746-93A7-AAE37DD834AA}"/>
                </a:ext>
              </a:extLst>
            </p:cNvPr>
            <p:cNvCxnSpPr>
              <a:cxnSpLocks/>
              <a:stCxn id="55" idx="5"/>
              <a:endCxn id="45" idx="1"/>
            </p:cNvCxnSpPr>
            <p:nvPr/>
          </p:nvCxnSpPr>
          <p:spPr>
            <a:xfrm>
              <a:off x="5845692" y="4027031"/>
              <a:ext cx="2232584" cy="7877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80A4DE0-2938-AE4E-82C6-C09A4E6684B0}"/>
                </a:ext>
              </a:extLst>
            </p:cNvPr>
            <p:cNvCxnSpPr>
              <a:cxnSpLocks/>
              <a:stCxn id="55" idx="2"/>
              <a:endCxn id="35" idx="5"/>
            </p:cNvCxnSpPr>
            <p:nvPr/>
          </p:nvCxnSpPr>
          <p:spPr>
            <a:xfrm flipH="1" flipV="1">
              <a:off x="4198349" y="3557600"/>
              <a:ext cx="931895" cy="1730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F4B38CB-8356-BA4D-9FC4-0DD98B14018D}"/>
                </a:ext>
              </a:extLst>
            </p:cNvPr>
            <p:cNvCxnSpPr>
              <a:cxnSpLocks/>
              <a:stCxn id="49" idx="3"/>
              <a:endCxn id="55" idx="7"/>
            </p:cNvCxnSpPr>
            <p:nvPr/>
          </p:nvCxnSpPr>
          <p:spPr>
            <a:xfrm flipH="1">
              <a:off x="5845692" y="1696004"/>
              <a:ext cx="703002" cy="17383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10EDA0-D720-0A49-8AB1-D93F91AF3495}"/>
                </a:ext>
              </a:extLst>
            </p:cNvPr>
            <p:cNvCxnSpPr>
              <a:cxnSpLocks/>
              <a:stCxn id="47" idx="5"/>
              <a:endCxn id="45" idx="0"/>
            </p:cNvCxnSpPr>
            <p:nvPr/>
          </p:nvCxnSpPr>
          <p:spPr>
            <a:xfrm>
              <a:off x="7742177" y="3359009"/>
              <a:ext cx="632447" cy="1333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CABD4FB-BC71-3747-9E9B-61C6FB0DEB60}"/>
                </a:ext>
              </a:extLst>
            </p:cNvPr>
            <p:cNvCxnSpPr>
              <a:cxnSpLocks/>
              <a:stCxn id="49" idx="5"/>
              <a:endCxn id="47" idx="0"/>
            </p:cNvCxnSpPr>
            <p:nvPr/>
          </p:nvCxnSpPr>
          <p:spPr>
            <a:xfrm>
              <a:off x="7141390" y="1696004"/>
              <a:ext cx="304439" cy="9475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A9F91CC-EC76-FE4F-B92E-2F65E2867E36}"/>
                </a:ext>
              </a:extLst>
            </p:cNvPr>
            <p:cNvCxnSpPr>
              <a:cxnSpLocks/>
              <a:stCxn id="45" idx="3"/>
              <a:endCxn id="43" idx="6"/>
            </p:cNvCxnSpPr>
            <p:nvPr/>
          </p:nvCxnSpPr>
          <p:spPr>
            <a:xfrm flipH="1">
              <a:off x="7416362" y="5407462"/>
              <a:ext cx="661914" cy="2671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7" name="TextBox 56">
            <a:extLst>
              <a:ext uri="{FF2B5EF4-FFF2-40B4-BE49-F238E27FC236}">
                <a16:creationId xmlns:a16="http://schemas.microsoft.com/office/drawing/2014/main" id="{43721F2B-4726-B14F-8EEF-E593B90A60F2}"/>
              </a:ext>
            </a:extLst>
          </p:cNvPr>
          <p:cNvSpPr txBox="1"/>
          <p:nvPr/>
        </p:nvSpPr>
        <p:spPr>
          <a:xfrm>
            <a:off x="8732455" y="5066232"/>
            <a:ext cx="288862" cy="338554"/>
          </a:xfrm>
          <a:prstGeom prst="rect">
            <a:avLst/>
          </a:prstGeom>
          <a:noFill/>
        </p:spPr>
        <p:txBody>
          <a:bodyPr wrap="none" rtlCol="0">
            <a:spAutoFit/>
          </a:bodyPr>
          <a:lstStyle/>
          <a:p>
            <a:r>
              <a:rPr lang="en-US" sz="1600" dirty="0">
                <a:solidFill>
                  <a:srgbClr val="B6A479"/>
                </a:solidFill>
              </a:rPr>
              <a:t>0</a:t>
            </a:r>
          </a:p>
        </p:txBody>
      </p:sp>
      <p:sp>
        <p:nvSpPr>
          <p:cNvPr id="58" name="TextBox 57">
            <a:extLst>
              <a:ext uri="{FF2B5EF4-FFF2-40B4-BE49-F238E27FC236}">
                <a16:creationId xmlns:a16="http://schemas.microsoft.com/office/drawing/2014/main" id="{137B1D63-3680-3445-99C0-FCBC51B36ECE}"/>
              </a:ext>
            </a:extLst>
          </p:cNvPr>
          <p:cNvSpPr txBox="1"/>
          <p:nvPr/>
        </p:nvSpPr>
        <p:spPr>
          <a:xfrm>
            <a:off x="8710977" y="3010511"/>
            <a:ext cx="288862" cy="338554"/>
          </a:xfrm>
          <a:prstGeom prst="rect">
            <a:avLst/>
          </a:prstGeom>
          <a:noFill/>
        </p:spPr>
        <p:txBody>
          <a:bodyPr wrap="none" rtlCol="0">
            <a:spAutoFit/>
          </a:bodyPr>
          <a:lstStyle/>
          <a:p>
            <a:r>
              <a:rPr lang="en-US" sz="1600" dirty="0">
                <a:solidFill>
                  <a:srgbClr val="B6A479"/>
                </a:solidFill>
              </a:rPr>
              <a:t>1</a:t>
            </a:r>
          </a:p>
        </p:txBody>
      </p:sp>
      <p:sp>
        <p:nvSpPr>
          <p:cNvPr id="59" name="TextBox 58">
            <a:extLst>
              <a:ext uri="{FF2B5EF4-FFF2-40B4-BE49-F238E27FC236}">
                <a16:creationId xmlns:a16="http://schemas.microsoft.com/office/drawing/2014/main" id="{53187642-07D6-654A-95D1-36531A49EED8}"/>
              </a:ext>
            </a:extLst>
          </p:cNvPr>
          <p:cNvSpPr txBox="1"/>
          <p:nvPr/>
        </p:nvSpPr>
        <p:spPr>
          <a:xfrm>
            <a:off x="7128568" y="5455903"/>
            <a:ext cx="288862" cy="338554"/>
          </a:xfrm>
          <a:prstGeom prst="rect">
            <a:avLst/>
          </a:prstGeom>
          <a:noFill/>
        </p:spPr>
        <p:txBody>
          <a:bodyPr wrap="none" rtlCol="0">
            <a:spAutoFit/>
          </a:bodyPr>
          <a:lstStyle/>
          <a:p>
            <a:r>
              <a:rPr lang="en-US" sz="1600" dirty="0">
                <a:solidFill>
                  <a:srgbClr val="B6A479"/>
                </a:solidFill>
              </a:rPr>
              <a:t>2</a:t>
            </a:r>
          </a:p>
        </p:txBody>
      </p:sp>
      <p:sp>
        <p:nvSpPr>
          <p:cNvPr id="60" name="TextBox 59">
            <a:extLst>
              <a:ext uri="{FF2B5EF4-FFF2-40B4-BE49-F238E27FC236}">
                <a16:creationId xmlns:a16="http://schemas.microsoft.com/office/drawing/2014/main" id="{6AF547EC-C598-CA4A-BE23-E864AC0A6325}"/>
              </a:ext>
            </a:extLst>
          </p:cNvPr>
          <p:cNvSpPr txBox="1"/>
          <p:nvPr/>
        </p:nvSpPr>
        <p:spPr>
          <a:xfrm>
            <a:off x="6044468" y="4468776"/>
            <a:ext cx="288862" cy="338554"/>
          </a:xfrm>
          <a:prstGeom prst="rect">
            <a:avLst/>
          </a:prstGeom>
          <a:noFill/>
        </p:spPr>
        <p:txBody>
          <a:bodyPr wrap="none" rtlCol="0">
            <a:spAutoFit/>
          </a:bodyPr>
          <a:lstStyle/>
          <a:p>
            <a:r>
              <a:rPr lang="en-US" sz="1600" dirty="0">
                <a:solidFill>
                  <a:srgbClr val="B6A479"/>
                </a:solidFill>
              </a:rPr>
              <a:t>3</a:t>
            </a:r>
          </a:p>
        </p:txBody>
      </p:sp>
      <p:sp>
        <p:nvSpPr>
          <p:cNvPr id="61" name="TextBox 60">
            <a:extLst>
              <a:ext uri="{FF2B5EF4-FFF2-40B4-BE49-F238E27FC236}">
                <a16:creationId xmlns:a16="http://schemas.microsoft.com/office/drawing/2014/main" id="{ED99D75F-42D3-214B-A389-EFC6396053AF}"/>
              </a:ext>
            </a:extLst>
          </p:cNvPr>
          <p:cNvSpPr txBox="1"/>
          <p:nvPr/>
        </p:nvSpPr>
        <p:spPr>
          <a:xfrm>
            <a:off x="5345248" y="3050781"/>
            <a:ext cx="288862" cy="338554"/>
          </a:xfrm>
          <a:prstGeom prst="rect">
            <a:avLst/>
          </a:prstGeom>
          <a:noFill/>
        </p:spPr>
        <p:txBody>
          <a:bodyPr wrap="none" rtlCol="0">
            <a:spAutoFit/>
          </a:bodyPr>
          <a:lstStyle/>
          <a:p>
            <a:r>
              <a:rPr lang="en-US" sz="1600" dirty="0">
                <a:solidFill>
                  <a:srgbClr val="B6A479"/>
                </a:solidFill>
              </a:rPr>
              <a:t>4</a:t>
            </a:r>
          </a:p>
        </p:txBody>
      </p:sp>
      <p:sp>
        <p:nvSpPr>
          <p:cNvPr id="62" name="TextBox 61">
            <a:extLst>
              <a:ext uri="{FF2B5EF4-FFF2-40B4-BE49-F238E27FC236}">
                <a16:creationId xmlns:a16="http://schemas.microsoft.com/office/drawing/2014/main" id="{1567CE93-CBF8-2743-8B81-DC1C9DE51208}"/>
              </a:ext>
            </a:extLst>
          </p:cNvPr>
          <p:cNvSpPr txBox="1"/>
          <p:nvPr/>
        </p:nvSpPr>
        <p:spPr>
          <a:xfrm>
            <a:off x="7063145" y="2530214"/>
            <a:ext cx="288862" cy="338554"/>
          </a:xfrm>
          <a:prstGeom prst="rect">
            <a:avLst/>
          </a:prstGeom>
          <a:noFill/>
        </p:spPr>
        <p:txBody>
          <a:bodyPr wrap="none" rtlCol="0">
            <a:spAutoFit/>
          </a:bodyPr>
          <a:lstStyle/>
          <a:p>
            <a:r>
              <a:rPr lang="en-US" sz="1600" dirty="0">
                <a:solidFill>
                  <a:srgbClr val="B6A479"/>
                </a:solidFill>
              </a:rPr>
              <a:t>5</a:t>
            </a:r>
          </a:p>
        </p:txBody>
      </p:sp>
      <p:sp>
        <p:nvSpPr>
          <p:cNvPr id="63" name="TextBox 62">
            <a:extLst>
              <a:ext uri="{FF2B5EF4-FFF2-40B4-BE49-F238E27FC236}">
                <a16:creationId xmlns:a16="http://schemas.microsoft.com/office/drawing/2014/main" id="{E3B732ED-D655-FA40-AA41-2781A96D7925}"/>
              </a:ext>
            </a:extLst>
          </p:cNvPr>
          <p:cNvSpPr txBox="1"/>
          <p:nvPr/>
        </p:nvSpPr>
        <p:spPr>
          <a:xfrm>
            <a:off x="8318464" y="909157"/>
            <a:ext cx="288862" cy="338554"/>
          </a:xfrm>
          <a:prstGeom prst="rect">
            <a:avLst/>
          </a:prstGeom>
          <a:noFill/>
        </p:spPr>
        <p:txBody>
          <a:bodyPr wrap="none" rtlCol="0">
            <a:spAutoFit/>
          </a:bodyPr>
          <a:lstStyle/>
          <a:p>
            <a:r>
              <a:rPr lang="en-US" sz="1600" dirty="0">
                <a:solidFill>
                  <a:srgbClr val="B6A479"/>
                </a:solidFill>
              </a:rPr>
              <a:t>6</a:t>
            </a:r>
          </a:p>
        </p:txBody>
      </p:sp>
      <p:sp>
        <p:nvSpPr>
          <p:cNvPr id="64" name="TextBox 63">
            <a:extLst>
              <a:ext uri="{FF2B5EF4-FFF2-40B4-BE49-F238E27FC236}">
                <a16:creationId xmlns:a16="http://schemas.microsoft.com/office/drawing/2014/main" id="{A2927744-DC62-6C40-8EFF-FBE7A63ABEB9}"/>
              </a:ext>
            </a:extLst>
          </p:cNvPr>
          <p:cNvSpPr txBox="1"/>
          <p:nvPr/>
        </p:nvSpPr>
        <p:spPr>
          <a:xfrm>
            <a:off x="9719233" y="953008"/>
            <a:ext cx="288862" cy="338554"/>
          </a:xfrm>
          <a:prstGeom prst="rect">
            <a:avLst/>
          </a:prstGeom>
          <a:noFill/>
        </p:spPr>
        <p:txBody>
          <a:bodyPr wrap="none" rtlCol="0">
            <a:spAutoFit/>
          </a:bodyPr>
          <a:lstStyle/>
          <a:p>
            <a:r>
              <a:rPr lang="en-US" sz="1600" dirty="0">
                <a:solidFill>
                  <a:srgbClr val="B6A479"/>
                </a:solidFill>
              </a:rPr>
              <a:t>7</a:t>
            </a:r>
          </a:p>
        </p:txBody>
      </p:sp>
      <p:sp>
        <p:nvSpPr>
          <p:cNvPr id="65" name="TextBox 64">
            <a:extLst>
              <a:ext uri="{FF2B5EF4-FFF2-40B4-BE49-F238E27FC236}">
                <a16:creationId xmlns:a16="http://schemas.microsoft.com/office/drawing/2014/main" id="{07F6A2ED-EE3A-FF48-9C31-D77965CE3BA3}"/>
              </a:ext>
            </a:extLst>
          </p:cNvPr>
          <p:cNvSpPr txBox="1"/>
          <p:nvPr/>
        </p:nvSpPr>
        <p:spPr>
          <a:xfrm>
            <a:off x="10624225" y="2343015"/>
            <a:ext cx="288862" cy="338554"/>
          </a:xfrm>
          <a:prstGeom prst="rect">
            <a:avLst/>
          </a:prstGeom>
          <a:noFill/>
        </p:spPr>
        <p:txBody>
          <a:bodyPr wrap="none" rtlCol="0">
            <a:spAutoFit/>
          </a:bodyPr>
          <a:lstStyle/>
          <a:p>
            <a:r>
              <a:rPr lang="en-US" sz="1600" dirty="0">
                <a:solidFill>
                  <a:srgbClr val="B6A479"/>
                </a:solidFill>
              </a:rPr>
              <a:t>8</a:t>
            </a:r>
          </a:p>
        </p:txBody>
      </p:sp>
      <p:sp>
        <p:nvSpPr>
          <p:cNvPr id="66" name="TextBox 65">
            <a:extLst>
              <a:ext uri="{FF2B5EF4-FFF2-40B4-BE49-F238E27FC236}">
                <a16:creationId xmlns:a16="http://schemas.microsoft.com/office/drawing/2014/main" id="{13ACE1C5-DDC6-2043-8320-08B5720817B0}"/>
              </a:ext>
            </a:extLst>
          </p:cNvPr>
          <p:cNvSpPr txBox="1"/>
          <p:nvPr/>
        </p:nvSpPr>
        <p:spPr>
          <a:xfrm>
            <a:off x="11537239" y="4385876"/>
            <a:ext cx="288862" cy="338554"/>
          </a:xfrm>
          <a:prstGeom prst="rect">
            <a:avLst/>
          </a:prstGeom>
          <a:noFill/>
        </p:spPr>
        <p:txBody>
          <a:bodyPr wrap="none" rtlCol="0">
            <a:spAutoFit/>
          </a:bodyPr>
          <a:lstStyle/>
          <a:p>
            <a:r>
              <a:rPr lang="en-US" sz="1600" dirty="0">
                <a:solidFill>
                  <a:srgbClr val="B6A479"/>
                </a:solidFill>
              </a:rPr>
              <a:t>9</a:t>
            </a:r>
          </a:p>
        </p:txBody>
      </p:sp>
      <p:sp>
        <p:nvSpPr>
          <p:cNvPr id="67" name="TextBox 66">
            <a:extLst>
              <a:ext uri="{FF2B5EF4-FFF2-40B4-BE49-F238E27FC236}">
                <a16:creationId xmlns:a16="http://schemas.microsoft.com/office/drawing/2014/main" id="{29039F01-BF30-CC48-8067-03497C6A4A92}"/>
              </a:ext>
            </a:extLst>
          </p:cNvPr>
          <p:cNvSpPr txBox="1"/>
          <p:nvPr/>
        </p:nvSpPr>
        <p:spPr>
          <a:xfrm>
            <a:off x="10112068" y="4933449"/>
            <a:ext cx="393056" cy="338554"/>
          </a:xfrm>
          <a:prstGeom prst="rect">
            <a:avLst/>
          </a:prstGeom>
          <a:noFill/>
        </p:spPr>
        <p:txBody>
          <a:bodyPr wrap="none" rtlCol="0">
            <a:spAutoFit/>
          </a:bodyPr>
          <a:lstStyle/>
          <a:p>
            <a:r>
              <a:rPr lang="en-US" sz="1600" dirty="0">
                <a:solidFill>
                  <a:srgbClr val="B6A479"/>
                </a:solidFill>
              </a:rPr>
              <a:t>10</a:t>
            </a:r>
          </a:p>
        </p:txBody>
      </p:sp>
      <p:sp>
        <p:nvSpPr>
          <p:cNvPr id="68" name="TextBox 67">
            <a:extLst>
              <a:ext uri="{FF2B5EF4-FFF2-40B4-BE49-F238E27FC236}">
                <a16:creationId xmlns:a16="http://schemas.microsoft.com/office/drawing/2014/main" id="{33E02118-111C-3A4F-9218-122D9E2D34BC}"/>
              </a:ext>
            </a:extLst>
          </p:cNvPr>
          <p:cNvSpPr txBox="1"/>
          <p:nvPr/>
        </p:nvSpPr>
        <p:spPr>
          <a:xfrm>
            <a:off x="8538198" y="4296179"/>
            <a:ext cx="418704" cy="369332"/>
          </a:xfrm>
          <a:prstGeom prst="rect">
            <a:avLst/>
          </a:prstGeom>
          <a:noFill/>
        </p:spPr>
        <p:txBody>
          <a:bodyPr wrap="none" rtlCol="0">
            <a:spAutoFit/>
          </a:bodyPr>
          <a:lstStyle/>
          <a:p>
            <a:r>
              <a:rPr lang="en-US" dirty="0">
                <a:solidFill>
                  <a:srgbClr val="4C3282"/>
                </a:solidFill>
              </a:rPr>
              <a:t>11</a:t>
            </a:r>
          </a:p>
        </p:txBody>
      </p:sp>
      <p:sp>
        <p:nvSpPr>
          <p:cNvPr id="69" name="TextBox 68">
            <a:extLst>
              <a:ext uri="{FF2B5EF4-FFF2-40B4-BE49-F238E27FC236}">
                <a16:creationId xmlns:a16="http://schemas.microsoft.com/office/drawing/2014/main" id="{1A820E3D-F901-7C4F-A344-2583606306EC}"/>
              </a:ext>
            </a:extLst>
          </p:cNvPr>
          <p:cNvSpPr txBox="1"/>
          <p:nvPr/>
        </p:nvSpPr>
        <p:spPr>
          <a:xfrm>
            <a:off x="7829041" y="3041194"/>
            <a:ext cx="301686" cy="369332"/>
          </a:xfrm>
          <a:prstGeom prst="rect">
            <a:avLst/>
          </a:prstGeom>
          <a:noFill/>
        </p:spPr>
        <p:txBody>
          <a:bodyPr wrap="none" rtlCol="0">
            <a:spAutoFit/>
          </a:bodyPr>
          <a:lstStyle/>
          <a:p>
            <a:r>
              <a:rPr lang="en-US" dirty="0">
                <a:solidFill>
                  <a:srgbClr val="4C3282"/>
                </a:solidFill>
              </a:rPr>
              <a:t>5</a:t>
            </a:r>
          </a:p>
        </p:txBody>
      </p:sp>
      <p:sp>
        <p:nvSpPr>
          <p:cNvPr id="70" name="TextBox 69">
            <a:extLst>
              <a:ext uri="{FF2B5EF4-FFF2-40B4-BE49-F238E27FC236}">
                <a16:creationId xmlns:a16="http://schemas.microsoft.com/office/drawing/2014/main" id="{05A57B55-E397-7941-8DB4-E1AACE7002EC}"/>
              </a:ext>
            </a:extLst>
          </p:cNvPr>
          <p:cNvSpPr txBox="1"/>
          <p:nvPr/>
        </p:nvSpPr>
        <p:spPr>
          <a:xfrm>
            <a:off x="9955828" y="4077628"/>
            <a:ext cx="418704" cy="369332"/>
          </a:xfrm>
          <a:prstGeom prst="rect">
            <a:avLst/>
          </a:prstGeom>
          <a:noFill/>
        </p:spPr>
        <p:txBody>
          <a:bodyPr wrap="none" rtlCol="0">
            <a:spAutoFit/>
          </a:bodyPr>
          <a:lstStyle/>
          <a:p>
            <a:r>
              <a:rPr lang="en-US" dirty="0">
                <a:solidFill>
                  <a:srgbClr val="4C3282"/>
                </a:solidFill>
              </a:rPr>
              <a:t>17</a:t>
            </a:r>
          </a:p>
        </p:txBody>
      </p:sp>
      <p:sp>
        <p:nvSpPr>
          <p:cNvPr id="71" name="TextBox 70">
            <a:extLst>
              <a:ext uri="{FF2B5EF4-FFF2-40B4-BE49-F238E27FC236}">
                <a16:creationId xmlns:a16="http://schemas.microsoft.com/office/drawing/2014/main" id="{5F06666A-17A6-9140-BDB3-2FB3E1D39859}"/>
              </a:ext>
            </a:extLst>
          </p:cNvPr>
          <p:cNvSpPr txBox="1"/>
          <p:nvPr/>
        </p:nvSpPr>
        <p:spPr>
          <a:xfrm>
            <a:off x="9791735" y="3020003"/>
            <a:ext cx="418704" cy="369332"/>
          </a:xfrm>
          <a:prstGeom prst="rect">
            <a:avLst/>
          </a:prstGeom>
          <a:noFill/>
        </p:spPr>
        <p:txBody>
          <a:bodyPr wrap="none" rtlCol="0">
            <a:spAutoFit/>
          </a:bodyPr>
          <a:lstStyle/>
          <a:p>
            <a:r>
              <a:rPr lang="en-US" dirty="0">
                <a:solidFill>
                  <a:srgbClr val="4C3282"/>
                </a:solidFill>
              </a:rPr>
              <a:t>13</a:t>
            </a:r>
          </a:p>
        </p:txBody>
      </p:sp>
      <p:sp>
        <p:nvSpPr>
          <p:cNvPr id="72" name="TextBox 71">
            <a:extLst>
              <a:ext uri="{FF2B5EF4-FFF2-40B4-BE49-F238E27FC236}">
                <a16:creationId xmlns:a16="http://schemas.microsoft.com/office/drawing/2014/main" id="{3E7A0C07-5B07-7B40-897E-288D8F91439E}"/>
              </a:ext>
            </a:extLst>
          </p:cNvPr>
          <p:cNvSpPr txBox="1"/>
          <p:nvPr/>
        </p:nvSpPr>
        <p:spPr>
          <a:xfrm>
            <a:off x="9542357" y="2020608"/>
            <a:ext cx="418704" cy="369332"/>
          </a:xfrm>
          <a:prstGeom prst="rect">
            <a:avLst/>
          </a:prstGeom>
          <a:noFill/>
        </p:spPr>
        <p:txBody>
          <a:bodyPr wrap="none" rtlCol="0">
            <a:spAutoFit/>
          </a:bodyPr>
          <a:lstStyle/>
          <a:p>
            <a:r>
              <a:rPr lang="en-US" dirty="0">
                <a:solidFill>
                  <a:srgbClr val="4C3282"/>
                </a:solidFill>
              </a:rPr>
              <a:t>12</a:t>
            </a:r>
          </a:p>
        </p:txBody>
      </p:sp>
      <p:sp>
        <p:nvSpPr>
          <p:cNvPr id="73" name="TextBox 72">
            <a:extLst>
              <a:ext uri="{FF2B5EF4-FFF2-40B4-BE49-F238E27FC236}">
                <a16:creationId xmlns:a16="http://schemas.microsoft.com/office/drawing/2014/main" id="{5337F8DB-3126-0E4C-AD58-4F27F9BA84A5}"/>
              </a:ext>
            </a:extLst>
          </p:cNvPr>
          <p:cNvSpPr txBox="1"/>
          <p:nvPr/>
        </p:nvSpPr>
        <p:spPr>
          <a:xfrm>
            <a:off x="8616549" y="2080176"/>
            <a:ext cx="418704" cy="369332"/>
          </a:xfrm>
          <a:prstGeom prst="rect">
            <a:avLst/>
          </a:prstGeom>
          <a:noFill/>
        </p:spPr>
        <p:txBody>
          <a:bodyPr wrap="none" rtlCol="0">
            <a:spAutoFit/>
          </a:bodyPr>
          <a:lstStyle/>
          <a:p>
            <a:r>
              <a:rPr lang="en-US" dirty="0">
                <a:solidFill>
                  <a:srgbClr val="4C3282"/>
                </a:solidFill>
              </a:rPr>
              <a:t>10</a:t>
            </a:r>
          </a:p>
        </p:txBody>
      </p:sp>
      <p:sp>
        <p:nvSpPr>
          <p:cNvPr id="74" name="TextBox 73">
            <a:extLst>
              <a:ext uri="{FF2B5EF4-FFF2-40B4-BE49-F238E27FC236}">
                <a16:creationId xmlns:a16="http://schemas.microsoft.com/office/drawing/2014/main" id="{E7CF206B-F0DD-2B43-8A6E-329089009550}"/>
              </a:ext>
            </a:extLst>
          </p:cNvPr>
          <p:cNvSpPr txBox="1"/>
          <p:nvPr/>
        </p:nvSpPr>
        <p:spPr>
          <a:xfrm>
            <a:off x="10989682" y="5176146"/>
            <a:ext cx="301686" cy="369332"/>
          </a:xfrm>
          <a:prstGeom prst="rect">
            <a:avLst/>
          </a:prstGeom>
          <a:noFill/>
        </p:spPr>
        <p:txBody>
          <a:bodyPr wrap="none" rtlCol="0">
            <a:spAutoFit/>
          </a:bodyPr>
          <a:lstStyle/>
          <a:p>
            <a:r>
              <a:rPr lang="en-US" dirty="0">
                <a:solidFill>
                  <a:srgbClr val="4C3282"/>
                </a:solidFill>
              </a:rPr>
              <a:t>1</a:t>
            </a:r>
          </a:p>
        </p:txBody>
      </p:sp>
      <p:sp>
        <p:nvSpPr>
          <p:cNvPr id="75" name="TextBox 74">
            <a:extLst>
              <a:ext uri="{FF2B5EF4-FFF2-40B4-BE49-F238E27FC236}">
                <a16:creationId xmlns:a16="http://schemas.microsoft.com/office/drawing/2014/main" id="{80BCFA89-F123-384F-A441-3DC19F863FF8}"/>
              </a:ext>
            </a:extLst>
          </p:cNvPr>
          <p:cNvSpPr txBox="1"/>
          <p:nvPr/>
        </p:nvSpPr>
        <p:spPr>
          <a:xfrm>
            <a:off x="11303204" y="3477512"/>
            <a:ext cx="301686" cy="369332"/>
          </a:xfrm>
          <a:prstGeom prst="rect">
            <a:avLst/>
          </a:prstGeom>
          <a:noFill/>
        </p:spPr>
        <p:txBody>
          <a:bodyPr wrap="none" rtlCol="0">
            <a:spAutoFit/>
          </a:bodyPr>
          <a:lstStyle/>
          <a:p>
            <a:r>
              <a:rPr lang="en-US" dirty="0">
                <a:solidFill>
                  <a:srgbClr val="4C3282"/>
                </a:solidFill>
              </a:rPr>
              <a:t>9</a:t>
            </a:r>
          </a:p>
        </p:txBody>
      </p:sp>
      <p:sp>
        <p:nvSpPr>
          <p:cNvPr id="76" name="TextBox 75">
            <a:extLst>
              <a:ext uri="{FF2B5EF4-FFF2-40B4-BE49-F238E27FC236}">
                <a16:creationId xmlns:a16="http://schemas.microsoft.com/office/drawing/2014/main" id="{C87A2EB5-ECAD-0E4A-B435-879FF000B0FD}"/>
              </a:ext>
            </a:extLst>
          </p:cNvPr>
          <p:cNvSpPr txBox="1"/>
          <p:nvPr/>
        </p:nvSpPr>
        <p:spPr>
          <a:xfrm>
            <a:off x="10575388" y="1627529"/>
            <a:ext cx="301686" cy="369332"/>
          </a:xfrm>
          <a:prstGeom prst="rect">
            <a:avLst/>
          </a:prstGeom>
          <a:noFill/>
        </p:spPr>
        <p:txBody>
          <a:bodyPr wrap="none" rtlCol="0">
            <a:spAutoFit/>
          </a:bodyPr>
          <a:lstStyle/>
          <a:p>
            <a:r>
              <a:rPr lang="en-US" dirty="0">
                <a:solidFill>
                  <a:srgbClr val="4C3282"/>
                </a:solidFill>
              </a:rPr>
              <a:t>6</a:t>
            </a:r>
          </a:p>
        </p:txBody>
      </p:sp>
      <p:sp>
        <p:nvSpPr>
          <p:cNvPr id="77" name="TextBox 76">
            <a:extLst>
              <a:ext uri="{FF2B5EF4-FFF2-40B4-BE49-F238E27FC236}">
                <a16:creationId xmlns:a16="http://schemas.microsoft.com/office/drawing/2014/main" id="{0F2726AA-2982-4D48-8392-6FC1106DCEB4}"/>
              </a:ext>
            </a:extLst>
          </p:cNvPr>
          <p:cNvSpPr txBox="1"/>
          <p:nvPr/>
        </p:nvSpPr>
        <p:spPr>
          <a:xfrm>
            <a:off x="9071491" y="921773"/>
            <a:ext cx="301686" cy="369332"/>
          </a:xfrm>
          <a:prstGeom prst="rect">
            <a:avLst/>
          </a:prstGeom>
          <a:noFill/>
        </p:spPr>
        <p:txBody>
          <a:bodyPr wrap="none" rtlCol="0">
            <a:spAutoFit/>
          </a:bodyPr>
          <a:lstStyle/>
          <a:p>
            <a:r>
              <a:rPr lang="en-US" dirty="0">
                <a:solidFill>
                  <a:srgbClr val="4C3282"/>
                </a:solidFill>
              </a:rPr>
              <a:t>4</a:t>
            </a:r>
          </a:p>
        </p:txBody>
      </p:sp>
      <p:sp>
        <p:nvSpPr>
          <p:cNvPr id="78" name="TextBox 77">
            <a:extLst>
              <a:ext uri="{FF2B5EF4-FFF2-40B4-BE49-F238E27FC236}">
                <a16:creationId xmlns:a16="http://schemas.microsoft.com/office/drawing/2014/main" id="{8D6F64F2-4C69-AE4C-9925-668EA552AD1C}"/>
              </a:ext>
            </a:extLst>
          </p:cNvPr>
          <p:cNvSpPr txBox="1"/>
          <p:nvPr/>
        </p:nvSpPr>
        <p:spPr>
          <a:xfrm>
            <a:off x="7469254" y="1899101"/>
            <a:ext cx="418704" cy="369332"/>
          </a:xfrm>
          <a:prstGeom prst="rect">
            <a:avLst/>
          </a:prstGeom>
          <a:noFill/>
        </p:spPr>
        <p:txBody>
          <a:bodyPr wrap="none" rtlCol="0">
            <a:spAutoFit/>
          </a:bodyPr>
          <a:lstStyle/>
          <a:p>
            <a:r>
              <a:rPr lang="en-US" dirty="0">
                <a:solidFill>
                  <a:srgbClr val="4C3282"/>
                </a:solidFill>
              </a:rPr>
              <a:t>16</a:t>
            </a:r>
          </a:p>
        </p:txBody>
      </p:sp>
      <p:sp>
        <p:nvSpPr>
          <p:cNvPr id="79" name="TextBox 78">
            <a:extLst>
              <a:ext uri="{FF2B5EF4-FFF2-40B4-BE49-F238E27FC236}">
                <a16:creationId xmlns:a16="http://schemas.microsoft.com/office/drawing/2014/main" id="{E20F7B95-3B56-4F41-9E84-B55A5D5EFF3D}"/>
              </a:ext>
            </a:extLst>
          </p:cNvPr>
          <p:cNvSpPr txBox="1"/>
          <p:nvPr/>
        </p:nvSpPr>
        <p:spPr>
          <a:xfrm>
            <a:off x="6668703" y="3726927"/>
            <a:ext cx="301686" cy="369332"/>
          </a:xfrm>
          <a:prstGeom prst="rect">
            <a:avLst/>
          </a:prstGeom>
          <a:noFill/>
        </p:spPr>
        <p:txBody>
          <a:bodyPr wrap="none" rtlCol="0">
            <a:spAutoFit/>
          </a:bodyPr>
          <a:lstStyle/>
          <a:p>
            <a:r>
              <a:rPr lang="en-US" dirty="0">
                <a:solidFill>
                  <a:srgbClr val="4C3282"/>
                </a:solidFill>
              </a:rPr>
              <a:t>7</a:t>
            </a:r>
          </a:p>
        </p:txBody>
      </p:sp>
      <p:sp>
        <p:nvSpPr>
          <p:cNvPr id="80" name="TextBox 79">
            <a:extLst>
              <a:ext uri="{FF2B5EF4-FFF2-40B4-BE49-F238E27FC236}">
                <a16:creationId xmlns:a16="http://schemas.microsoft.com/office/drawing/2014/main" id="{78D3AFBF-95AE-8548-90B7-89C1DF899AE8}"/>
              </a:ext>
            </a:extLst>
          </p:cNvPr>
          <p:cNvSpPr txBox="1"/>
          <p:nvPr/>
        </p:nvSpPr>
        <p:spPr>
          <a:xfrm>
            <a:off x="7432798" y="4870683"/>
            <a:ext cx="301686" cy="369332"/>
          </a:xfrm>
          <a:prstGeom prst="rect">
            <a:avLst/>
          </a:prstGeom>
          <a:noFill/>
        </p:spPr>
        <p:txBody>
          <a:bodyPr wrap="none" rtlCol="0">
            <a:spAutoFit/>
          </a:bodyPr>
          <a:lstStyle/>
          <a:p>
            <a:r>
              <a:rPr lang="en-US" dirty="0">
                <a:solidFill>
                  <a:srgbClr val="4C3282"/>
                </a:solidFill>
              </a:rPr>
              <a:t>8</a:t>
            </a:r>
          </a:p>
        </p:txBody>
      </p:sp>
      <p:sp>
        <p:nvSpPr>
          <p:cNvPr id="81" name="TextBox 80">
            <a:extLst>
              <a:ext uri="{FF2B5EF4-FFF2-40B4-BE49-F238E27FC236}">
                <a16:creationId xmlns:a16="http://schemas.microsoft.com/office/drawing/2014/main" id="{D4B9BBEE-6A33-3942-8504-15FF5B314758}"/>
              </a:ext>
            </a:extLst>
          </p:cNvPr>
          <p:cNvSpPr txBox="1"/>
          <p:nvPr/>
        </p:nvSpPr>
        <p:spPr>
          <a:xfrm>
            <a:off x="7994157" y="5770471"/>
            <a:ext cx="301686" cy="369332"/>
          </a:xfrm>
          <a:prstGeom prst="rect">
            <a:avLst/>
          </a:prstGeom>
          <a:noFill/>
        </p:spPr>
        <p:txBody>
          <a:bodyPr wrap="none" rtlCol="0">
            <a:spAutoFit/>
          </a:bodyPr>
          <a:lstStyle/>
          <a:p>
            <a:r>
              <a:rPr lang="en-US" dirty="0">
                <a:solidFill>
                  <a:srgbClr val="4C3282"/>
                </a:solidFill>
              </a:rPr>
              <a:t>3</a:t>
            </a:r>
          </a:p>
        </p:txBody>
      </p:sp>
      <p:sp>
        <p:nvSpPr>
          <p:cNvPr id="82" name="TextBox 81">
            <a:extLst>
              <a:ext uri="{FF2B5EF4-FFF2-40B4-BE49-F238E27FC236}">
                <a16:creationId xmlns:a16="http://schemas.microsoft.com/office/drawing/2014/main" id="{90260696-5B6A-5B46-9429-86A7A63F8129}"/>
              </a:ext>
            </a:extLst>
          </p:cNvPr>
          <p:cNvSpPr txBox="1"/>
          <p:nvPr/>
        </p:nvSpPr>
        <p:spPr>
          <a:xfrm>
            <a:off x="6479812" y="5306874"/>
            <a:ext cx="301686" cy="369332"/>
          </a:xfrm>
          <a:prstGeom prst="rect">
            <a:avLst/>
          </a:prstGeom>
          <a:noFill/>
        </p:spPr>
        <p:txBody>
          <a:bodyPr wrap="none" rtlCol="0">
            <a:spAutoFit/>
          </a:bodyPr>
          <a:lstStyle/>
          <a:p>
            <a:r>
              <a:rPr lang="en-US" dirty="0">
                <a:solidFill>
                  <a:srgbClr val="4C3282"/>
                </a:solidFill>
              </a:rPr>
              <a:t>2</a:t>
            </a:r>
          </a:p>
        </p:txBody>
      </p:sp>
      <p:sp>
        <p:nvSpPr>
          <p:cNvPr id="83" name="TextBox 82">
            <a:extLst>
              <a:ext uri="{FF2B5EF4-FFF2-40B4-BE49-F238E27FC236}">
                <a16:creationId xmlns:a16="http://schemas.microsoft.com/office/drawing/2014/main" id="{4F8573FB-8A30-4945-A62C-877F5B6E5FE3}"/>
              </a:ext>
            </a:extLst>
          </p:cNvPr>
          <p:cNvSpPr txBox="1"/>
          <p:nvPr/>
        </p:nvSpPr>
        <p:spPr>
          <a:xfrm>
            <a:off x="5337255" y="4118066"/>
            <a:ext cx="418704" cy="369332"/>
          </a:xfrm>
          <a:prstGeom prst="rect">
            <a:avLst/>
          </a:prstGeom>
          <a:noFill/>
        </p:spPr>
        <p:txBody>
          <a:bodyPr wrap="none" rtlCol="0">
            <a:spAutoFit/>
          </a:bodyPr>
          <a:lstStyle/>
          <a:p>
            <a:r>
              <a:rPr lang="en-US" dirty="0">
                <a:solidFill>
                  <a:srgbClr val="4C3282"/>
                </a:solidFill>
              </a:rPr>
              <a:t>15</a:t>
            </a:r>
          </a:p>
        </p:txBody>
      </p:sp>
      <p:sp>
        <p:nvSpPr>
          <p:cNvPr id="84" name="TextBox 83">
            <a:extLst>
              <a:ext uri="{FF2B5EF4-FFF2-40B4-BE49-F238E27FC236}">
                <a16:creationId xmlns:a16="http://schemas.microsoft.com/office/drawing/2014/main" id="{52ABD77D-3BD7-6B4D-90D2-A0A78CB18C7C}"/>
              </a:ext>
            </a:extLst>
          </p:cNvPr>
          <p:cNvSpPr txBox="1"/>
          <p:nvPr/>
        </p:nvSpPr>
        <p:spPr>
          <a:xfrm>
            <a:off x="6016144" y="2770199"/>
            <a:ext cx="418704" cy="369332"/>
          </a:xfrm>
          <a:prstGeom prst="rect">
            <a:avLst/>
          </a:prstGeom>
          <a:noFill/>
        </p:spPr>
        <p:txBody>
          <a:bodyPr wrap="none" rtlCol="0">
            <a:spAutoFit/>
          </a:bodyPr>
          <a:lstStyle/>
          <a:p>
            <a:r>
              <a:rPr lang="en-US" dirty="0">
                <a:solidFill>
                  <a:srgbClr val="4C3282"/>
                </a:solidFill>
              </a:rPr>
              <a:t>14</a:t>
            </a:r>
          </a:p>
        </p:txBody>
      </p:sp>
      <p:grpSp>
        <p:nvGrpSpPr>
          <p:cNvPr id="165" name="Group 164">
            <a:extLst>
              <a:ext uri="{FF2B5EF4-FFF2-40B4-BE49-F238E27FC236}">
                <a16:creationId xmlns:a16="http://schemas.microsoft.com/office/drawing/2014/main" id="{114E190B-937B-DB42-90F5-4F306C7CC45D}"/>
              </a:ext>
            </a:extLst>
          </p:cNvPr>
          <p:cNvGrpSpPr/>
          <p:nvPr/>
        </p:nvGrpSpPr>
        <p:grpSpPr>
          <a:xfrm>
            <a:off x="5074873" y="702786"/>
            <a:ext cx="7028720" cy="5606846"/>
            <a:chOff x="3154343" y="7317464"/>
            <a:chExt cx="7028720" cy="5606846"/>
          </a:xfrm>
        </p:grpSpPr>
        <p:grpSp>
          <p:nvGrpSpPr>
            <p:cNvPr id="86" name="Group 85">
              <a:extLst>
                <a:ext uri="{FF2B5EF4-FFF2-40B4-BE49-F238E27FC236}">
                  <a16:creationId xmlns:a16="http://schemas.microsoft.com/office/drawing/2014/main" id="{D33F4DBC-731F-BE40-B71E-6A1AB04A26D3}"/>
                </a:ext>
              </a:extLst>
            </p:cNvPr>
            <p:cNvGrpSpPr/>
            <p:nvPr/>
          </p:nvGrpSpPr>
          <p:grpSpPr>
            <a:xfrm>
              <a:off x="6519583" y="9648491"/>
              <a:ext cx="838200" cy="838200"/>
              <a:chOff x="5115008" y="3216614"/>
              <a:chExt cx="838200" cy="838200"/>
            </a:xfrm>
          </p:grpSpPr>
          <p:sp>
            <p:nvSpPr>
              <p:cNvPr id="134" name="Oval 133">
                <a:extLst>
                  <a:ext uri="{FF2B5EF4-FFF2-40B4-BE49-F238E27FC236}">
                    <a16:creationId xmlns:a16="http://schemas.microsoft.com/office/drawing/2014/main" id="{AE1D26CF-CF4C-FF4C-AADD-CEE41568EA65}"/>
                  </a:ext>
                </a:extLst>
              </p:cNvPr>
              <p:cNvSpPr/>
              <p:nvPr/>
            </p:nvSpPr>
            <p:spPr>
              <a:xfrm>
                <a:off x="5115008" y="3216614"/>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a:extLst>
                  <a:ext uri="{FF2B5EF4-FFF2-40B4-BE49-F238E27FC236}">
                    <a16:creationId xmlns:a16="http://schemas.microsoft.com/office/drawing/2014/main" id="{3D79E17B-7E22-6E45-9F6E-46FA825DCA6C}"/>
                  </a:ext>
                </a:extLst>
              </p:cNvPr>
              <p:cNvSpPr txBox="1"/>
              <p:nvPr/>
            </p:nvSpPr>
            <p:spPr>
              <a:xfrm>
                <a:off x="5181230" y="3465015"/>
                <a:ext cx="687304" cy="338554"/>
              </a:xfrm>
              <a:prstGeom prst="rect">
                <a:avLst/>
              </a:prstGeom>
              <a:noFill/>
            </p:spPr>
            <p:txBody>
              <a:bodyPr wrap="none" rtlCol="0">
                <a:spAutoFit/>
              </a:bodyPr>
              <a:lstStyle/>
              <a:p>
                <a:r>
                  <a:rPr lang="en-US" sz="1600" dirty="0"/>
                  <a:t>Castle</a:t>
                </a:r>
              </a:p>
            </p:txBody>
          </p:sp>
        </p:grpSp>
        <p:grpSp>
          <p:nvGrpSpPr>
            <p:cNvPr id="87" name="Group 86">
              <a:extLst>
                <a:ext uri="{FF2B5EF4-FFF2-40B4-BE49-F238E27FC236}">
                  <a16:creationId xmlns:a16="http://schemas.microsoft.com/office/drawing/2014/main" id="{B3FFA63C-E0D1-8240-B859-C029ECCB5EBE}"/>
                </a:ext>
              </a:extLst>
            </p:cNvPr>
            <p:cNvGrpSpPr/>
            <p:nvPr/>
          </p:nvGrpSpPr>
          <p:grpSpPr>
            <a:xfrm>
              <a:off x="6552574" y="11728386"/>
              <a:ext cx="838200" cy="838200"/>
              <a:chOff x="5135573" y="5342583"/>
              <a:chExt cx="838200" cy="838200"/>
            </a:xfrm>
          </p:grpSpPr>
          <p:sp>
            <p:nvSpPr>
              <p:cNvPr id="132" name="Oval 131">
                <a:extLst>
                  <a:ext uri="{FF2B5EF4-FFF2-40B4-BE49-F238E27FC236}">
                    <a16:creationId xmlns:a16="http://schemas.microsoft.com/office/drawing/2014/main" id="{81871D68-66B6-A044-BD9F-884BBD6521B8}"/>
                  </a:ext>
                </a:extLst>
              </p:cNvPr>
              <p:cNvSpPr/>
              <p:nvPr/>
            </p:nvSpPr>
            <p:spPr>
              <a:xfrm>
                <a:off x="5135573" y="5342583"/>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a:extLst>
                  <a:ext uri="{FF2B5EF4-FFF2-40B4-BE49-F238E27FC236}">
                    <a16:creationId xmlns:a16="http://schemas.microsoft.com/office/drawing/2014/main" id="{88347732-2F7A-E442-9D9E-DF9D384283FE}"/>
                  </a:ext>
                </a:extLst>
              </p:cNvPr>
              <p:cNvSpPr txBox="1"/>
              <p:nvPr/>
            </p:nvSpPr>
            <p:spPr>
              <a:xfrm>
                <a:off x="5271582" y="5477631"/>
                <a:ext cx="566181" cy="584775"/>
              </a:xfrm>
              <a:prstGeom prst="rect">
                <a:avLst/>
              </a:prstGeom>
              <a:noFill/>
            </p:spPr>
            <p:txBody>
              <a:bodyPr wrap="none" rtlCol="0">
                <a:spAutoFit/>
              </a:bodyPr>
              <a:lstStyle/>
              <a:p>
                <a:pPr algn="ctr"/>
                <a:r>
                  <a:rPr lang="en-US" sz="1600" dirty="0"/>
                  <a:t>Flag </a:t>
                </a:r>
              </a:p>
              <a:p>
                <a:pPr algn="ctr"/>
                <a:r>
                  <a:rPr lang="en-US" sz="1600" dirty="0"/>
                  <a:t>Pole</a:t>
                </a:r>
              </a:p>
            </p:txBody>
          </p:sp>
        </p:grpSp>
        <p:grpSp>
          <p:nvGrpSpPr>
            <p:cNvPr id="88" name="Group 87">
              <a:extLst>
                <a:ext uri="{FF2B5EF4-FFF2-40B4-BE49-F238E27FC236}">
                  <a16:creationId xmlns:a16="http://schemas.microsoft.com/office/drawing/2014/main" id="{7416DF78-500C-464C-AD69-2A8DD926C212}"/>
                </a:ext>
              </a:extLst>
            </p:cNvPr>
            <p:cNvGrpSpPr/>
            <p:nvPr/>
          </p:nvGrpSpPr>
          <p:grpSpPr>
            <a:xfrm>
              <a:off x="6120274" y="7534115"/>
              <a:ext cx="838200" cy="838200"/>
              <a:chOff x="4730935" y="1197207"/>
              <a:chExt cx="838200" cy="838200"/>
            </a:xfrm>
          </p:grpSpPr>
          <p:sp>
            <p:nvSpPr>
              <p:cNvPr id="130" name="Oval 129">
                <a:extLst>
                  <a:ext uri="{FF2B5EF4-FFF2-40B4-BE49-F238E27FC236}">
                    <a16:creationId xmlns:a16="http://schemas.microsoft.com/office/drawing/2014/main" id="{2D597968-F4EF-A642-9DFE-801DFBEC09B2}"/>
                  </a:ext>
                </a:extLst>
              </p:cNvPr>
              <p:cNvSpPr/>
              <p:nvPr/>
            </p:nvSpPr>
            <p:spPr>
              <a:xfrm>
                <a:off x="4730935" y="1197207"/>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extBox 130">
                <a:extLst>
                  <a:ext uri="{FF2B5EF4-FFF2-40B4-BE49-F238E27FC236}">
                    <a16:creationId xmlns:a16="http://schemas.microsoft.com/office/drawing/2014/main" id="{4A94A1AE-37E5-6F41-9D22-2236C757B126}"/>
                  </a:ext>
                </a:extLst>
              </p:cNvPr>
              <p:cNvSpPr txBox="1"/>
              <p:nvPr/>
            </p:nvSpPr>
            <p:spPr>
              <a:xfrm>
                <a:off x="4750727" y="1431321"/>
                <a:ext cx="798617" cy="338554"/>
              </a:xfrm>
              <a:prstGeom prst="rect">
                <a:avLst/>
              </a:prstGeom>
              <a:noFill/>
            </p:spPr>
            <p:txBody>
              <a:bodyPr wrap="none" rtlCol="0">
                <a:spAutoFit/>
              </a:bodyPr>
              <a:lstStyle/>
              <a:p>
                <a:r>
                  <a:rPr lang="en-US" sz="1600" dirty="0"/>
                  <a:t>Dumbo</a:t>
                </a:r>
              </a:p>
            </p:txBody>
          </p:sp>
        </p:grpSp>
        <p:grpSp>
          <p:nvGrpSpPr>
            <p:cNvPr id="89" name="Group 88">
              <a:extLst>
                <a:ext uri="{FF2B5EF4-FFF2-40B4-BE49-F238E27FC236}">
                  <a16:creationId xmlns:a16="http://schemas.microsoft.com/office/drawing/2014/main" id="{2C5BFFD4-15A1-B742-BA6F-D231AA3EF87C}"/>
                </a:ext>
              </a:extLst>
            </p:cNvPr>
            <p:cNvGrpSpPr/>
            <p:nvPr/>
          </p:nvGrpSpPr>
          <p:grpSpPr>
            <a:xfrm>
              <a:off x="7815281" y="7317464"/>
              <a:ext cx="838200" cy="842059"/>
              <a:chOff x="6425942" y="980556"/>
              <a:chExt cx="838200" cy="842059"/>
            </a:xfrm>
          </p:grpSpPr>
          <p:sp>
            <p:nvSpPr>
              <p:cNvPr id="128" name="Oval 127">
                <a:extLst>
                  <a:ext uri="{FF2B5EF4-FFF2-40B4-BE49-F238E27FC236}">
                    <a16:creationId xmlns:a16="http://schemas.microsoft.com/office/drawing/2014/main" id="{0673DFCD-9BBE-5545-A352-8B32313913DB}"/>
                  </a:ext>
                </a:extLst>
              </p:cNvPr>
              <p:cNvSpPr/>
              <p:nvPr/>
            </p:nvSpPr>
            <p:spPr>
              <a:xfrm>
                <a:off x="6425942" y="980556"/>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a:extLst>
                  <a:ext uri="{FF2B5EF4-FFF2-40B4-BE49-F238E27FC236}">
                    <a16:creationId xmlns:a16="http://schemas.microsoft.com/office/drawing/2014/main" id="{9E1211E9-5614-A249-B0D3-8091E4A8217C}"/>
                  </a:ext>
                </a:extLst>
              </p:cNvPr>
              <p:cNvSpPr txBox="1"/>
              <p:nvPr/>
            </p:nvSpPr>
            <p:spPr>
              <a:xfrm>
                <a:off x="6537804" y="991618"/>
                <a:ext cx="665567" cy="830997"/>
              </a:xfrm>
              <a:prstGeom prst="rect">
                <a:avLst/>
              </a:prstGeom>
              <a:noFill/>
            </p:spPr>
            <p:txBody>
              <a:bodyPr wrap="none" rtlCol="0">
                <a:spAutoFit/>
              </a:bodyPr>
              <a:lstStyle/>
              <a:p>
                <a:pPr algn="ctr"/>
                <a:r>
                  <a:rPr lang="en-US" sz="1600" dirty="0"/>
                  <a:t>It’s a </a:t>
                </a:r>
              </a:p>
              <a:p>
                <a:pPr algn="ctr"/>
                <a:r>
                  <a:rPr lang="en-US" sz="1600" dirty="0"/>
                  <a:t>small </a:t>
                </a:r>
              </a:p>
              <a:p>
                <a:pPr algn="ctr"/>
                <a:r>
                  <a:rPr lang="en-US" sz="1600" dirty="0"/>
                  <a:t>world</a:t>
                </a:r>
              </a:p>
            </p:txBody>
          </p:sp>
        </p:grpSp>
        <p:grpSp>
          <p:nvGrpSpPr>
            <p:cNvPr id="90" name="Group 89">
              <a:extLst>
                <a:ext uri="{FF2B5EF4-FFF2-40B4-BE49-F238E27FC236}">
                  <a16:creationId xmlns:a16="http://schemas.microsoft.com/office/drawing/2014/main" id="{273B98CE-6C61-B64F-A7EE-77BC54C0A334}"/>
                </a:ext>
              </a:extLst>
            </p:cNvPr>
            <p:cNvGrpSpPr/>
            <p:nvPr/>
          </p:nvGrpSpPr>
          <p:grpSpPr>
            <a:xfrm>
              <a:off x="8416068" y="8980469"/>
              <a:ext cx="848635" cy="838200"/>
              <a:chOff x="7026729" y="2643561"/>
              <a:chExt cx="848635" cy="838200"/>
            </a:xfrm>
          </p:grpSpPr>
          <p:sp>
            <p:nvSpPr>
              <p:cNvPr id="126" name="Oval 125">
                <a:extLst>
                  <a:ext uri="{FF2B5EF4-FFF2-40B4-BE49-F238E27FC236}">
                    <a16:creationId xmlns:a16="http://schemas.microsoft.com/office/drawing/2014/main" id="{A6326DDD-6192-D940-87F1-D46DDF2E1C52}"/>
                  </a:ext>
                </a:extLst>
              </p:cNvPr>
              <p:cNvSpPr/>
              <p:nvPr/>
            </p:nvSpPr>
            <p:spPr>
              <a:xfrm>
                <a:off x="7026729" y="2643561"/>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a:extLst>
                  <a:ext uri="{FF2B5EF4-FFF2-40B4-BE49-F238E27FC236}">
                    <a16:creationId xmlns:a16="http://schemas.microsoft.com/office/drawing/2014/main" id="{34EC58FF-69A2-8A44-AABF-56B2B31D9C44}"/>
                  </a:ext>
                </a:extLst>
              </p:cNvPr>
              <p:cNvSpPr txBox="1"/>
              <p:nvPr/>
            </p:nvSpPr>
            <p:spPr>
              <a:xfrm>
                <a:off x="7056101" y="2795513"/>
                <a:ext cx="819263" cy="584775"/>
              </a:xfrm>
              <a:prstGeom prst="rect">
                <a:avLst/>
              </a:prstGeom>
              <a:noFill/>
            </p:spPr>
            <p:txBody>
              <a:bodyPr wrap="none" rtlCol="0">
                <a:spAutoFit/>
              </a:bodyPr>
              <a:lstStyle/>
              <a:p>
                <a:r>
                  <a:rPr lang="en-US" sz="1600" dirty="0"/>
                  <a:t>Matter-</a:t>
                </a:r>
              </a:p>
              <a:p>
                <a:r>
                  <a:rPr lang="en-US" sz="1600" dirty="0"/>
                  <a:t>horn</a:t>
                </a:r>
              </a:p>
            </p:txBody>
          </p:sp>
        </p:grpSp>
        <p:grpSp>
          <p:nvGrpSpPr>
            <p:cNvPr id="91" name="Group 90">
              <a:extLst>
                <a:ext uri="{FF2B5EF4-FFF2-40B4-BE49-F238E27FC236}">
                  <a16:creationId xmlns:a16="http://schemas.microsoft.com/office/drawing/2014/main" id="{B3E47E15-0D0A-7949-B712-F514A13BE0AA}"/>
                </a:ext>
              </a:extLst>
            </p:cNvPr>
            <p:cNvGrpSpPr/>
            <p:nvPr/>
          </p:nvGrpSpPr>
          <p:grpSpPr>
            <a:xfrm>
              <a:off x="9344863" y="11028922"/>
              <a:ext cx="838200" cy="838200"/>
              <a:chOff x="7955524" y="4692014"/>
              <a:chExt cx="838200" cy="838200"/>
            </a:xfrm>
          </p:grpSpPr>
          <p:sp>
            <p:nvSpPr>
              <p:cNvPr id="124" name="Oval 123">
                <a:extLst>
                  <a:ext uri="{FF2B5EF4-FFF2-40B4-BE49-F238E27FC236}">
                    <a16:creationId xmlns:a16="http://schemas.microsoft.com/office/drawing/2014/main" id="{F6414C6B-FAD5-3543-AEE1-A67D0228A6F9}"/>
                  </a:ext>
                </a:extLst>
              </p:cNvPr>
              <p:cNvSpPr/>
              <p:nvPr/>
            </p:nvSpPr>
            <p:spPr>
              <a:xfrm>
                <a:off x="7955524" y="4692014"/>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a:extLst>
                  <a:ext uri="{FF2B5EF4-FFF2-40B4-BE49-F238E27FC236}">
                    <a16:creationId xmlns:a16="http://schemas.microsoft.com/office/drawing/2014/main" id="{2DD913CD-8E2A-E24F-AD41-5E121429D59A}"/>
                  </a:ext>
                </a:extLst>
              </p:cNvPr>
              <p:cNvSpPr txBox="1"/>
              <p:nvPr/>
            </p:nvSpPr>
            <p:spPr>
              <a:xfrm>
                <a:off x="8014368" y="4819207"/>
                <a:ext cx="720069" cy="584775"/>
              </a:xfrm>
              <a:prstGeom prst="rect">
                <a:avLst/>
              </a:prstGeom>
              <a:noFill/>
            </p:spPr>
            <p:txBody>
              <a:bodyPr wrap="none" rtlCol="0">
                <a:spAutoFit/>
              </a:bodyPr>
              <a:lstStyle/>
              <a:p>
                <a:pPr algn="ctr"/>
                <a:r>
                  <a:rPr lang="en-US" sz="1600" dirty="0"/>
                  <a:t>Space </a:t>
                </a:r>
              </a:p>
              <a:p>
                <a:pPr algn="ctr"/>
                <a:r>
                  <a:rPr lang="en-US" sz="1600" dirty="0" err="1"/>
                  <a:t>Mtn</a:t>
                </a:r>
                <a:endParaRPr lang="en-US" sz="1600" dirty="0"/>
              </a:p>
            </p:txBody>
          </p:sp>
        </p:grpSp>
        <p:grpSp>
          <p:nvGrpSpPr>
            <p:cNvPr id="92" name="Group 91">
              <a:extLst>
                <a:ext uri="{FF2B5EF4-FFF2-40B4-BE49-F238E27FC236}">
                  <a16:creationId xmlns:a16="http://schemas.microsoft.com/office/drawing/2014/main" id="{D194AA31-A1E0-AB44-AE6F-96F702C3789B}"/>
                </a:ext>
              </a:extLst>
            </p:cNvPr>
            <p:cNvGrpSpPr/>
            <p:nvPr/>
          </p:nvGrpSpPr>
          <p:grpSpPr>
            <a:xfrm>
              <a:off x="7967501" y="11592418"/>
              <a:ext cx="838200" cy="838200"/>
              <a:chOff x="6578162" y="5255510"/>
              <a:chExt cx="838200" cy="838200"/>
            </a:xfrm>
          </p:grpSpPr>
          <p:sp>
            <p:nvSpPr>
              <p:cNvPr id="122" name="Oval 121">
                <a:extLst>
                  <a:ext uri="{FF2B5EF4-FFF2-40B4-BE49-F238E27FC236}">
                    <a16:creationId xmlns:a16="http://schemas.microsoft.com/office/drawing/2014/main" id="{E4979DF3-B4F7-E74C-AAB9-8EAADBD57D13}"/>
                  </a:ext>
                </a:extLst>
              </p:cNvPr>
              <p:cNvSpPr/>
              <p:nvPr/>
            </p:nvSpPr>
            <p:spPr>
              <a:xfrm>
                <a:off x="6578162" y="5255510"/>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TextBox 122">
                <a:extLst>
                  <a:ext uri="{FF2B5EF4-FFF2-40B4-BE49-F238E27FC236}">
                    <a16:creationId xmlns:a16="http://schemas.microsoft.com/office/drawing/2014/main" id="{1F42D4B2-AC52-BF49-9D61-FA89A79BDD16}"/>
                  </a:ext>
                </a:extLst>
              </p:cNvPr>
              <p:cNvSpPr txBox="1"/>
              <p:nvPr/>
            </p:nvSpPr>
            <p:spPr>
              <a:xfrm>
                <a:off x="6676191" y="5384207"/>
                <a:ext cx="631006" cy="584775"/>
              </a:xfrm>
              <a:prstGeom prst="rect">
                <a:avLst/>
              </a:prstGeom>
              <a:noFill/>
            </p:spPr>
            <p:txBody>
              <a:bodyPr wrap="none" rtlCol="0">
                <a:spAutoFit/>
              </a:bodyPr>
              <a:lstStyle/>
              <a:p>
                <a:pPr algn="ctr"/>
                <a:r>
                  <a:rPr lang="en-US" sz="1600" dirty="0"/>
                  <a:t>Star</a:t>
                </a:r>
              </a:p>
              <a:p>
                <a:pPr algn="ctr"/>
                <a:r>
                  <a:rPr lang="en-US" sz="1600" dirty="0"/>
                  <a:t>Tours</a:t>
                </a:r>
              </a:p>
            </p:txBody>
          </p:sp>
        </p:grpSp>
        <p:grpSp>
          <p:nvGrpSpPr>
            <p:cNvPr id="93" name="Group 92">
              <a:extLst>
                <a:ext uri="{FF2B5EF4-FFF2-40B4-BE49-F238E27FC236}">
                  <a16:creationId xmlns:a16="http://schemas.microsoft.com/office/drawing/2014/main" id="{2A4195F3-4C74-FB4C-8B1C-D44DCF5D911B}"/>
                </a:ext>
              </a:extLst>
            </p:cNvPr>
            <p:cNvGrpSpPr/>
            <p:nvPr/>
          </p:nvGrpSpPr>
          <p:grpSpPr>
            <a:xfrm>
              <a:off x="4933370" y="12086110"/>
              <a:ext cx="838200" cy="838200"/>
              <a:chOff x="3544031" y="5749202"/>
              <a:chExt cx="838200" cy="838200"/>
            </a:xfrm>
          </p:grpSpPr>
          <p:sp>
            <p:nvSpPr>
              <p:cNvPr id="120" name="Oval 119">
                <a:extLst>
                  <a:ext uri="{FF2B5EF4-FFF2-40B4-BE49-F238E27FC236}">
                    <a16:creationId xmlns:a16="http://schemas.microsoft.com/office/drawing/2014/main" id="{5602D3E2-5ED5-EE46-B508-6988257A0BC0}"/>
                  </a:ext>
                </a:extLst>
              </p:cNvPr>
              <p:cNvSpPr/>
              <p:nvPr/>
            </p:nvSpPr>
            <p:spPr>
              <a:xfrm>
                <a:off x="3544031" y="5749202"/>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a:extLst>
                  <a:ext uri="{FF2B5EF4-FFF2-40B4-BE49-F238E27FC236}">
                    <a16:creationId xmlns:a16="http://schemas.microsoft.com/office/drawing/2014/main" id="{CE156169-28FA-3849-85C7-8B13B4719642}"/>
                  </a:ext>
                </a:extLst>
              </p:cNvPr>
              <p:cNvSpPr txBox="1"/>
              <p:nvPr/>
            </p:nvSpPr>
            <p:spPr>
              <a:xfrm>
                <a:off x="3607905" y="5906602"/>
                <a:ext cx="710451" cy="584775"/>
              </a:xfrm>
              <a:prstGeom prst="rect">
                <a:avLst/>
              </a:prstGeom>
              <a:noFill/>
            </p:spPr>
            <p:txBody>
              <a:bodyPr wrap="none" rtlCol="0">
                <a:spAutoFit/>
              </a:bodyPr>
              <a:lstStyle/>
              <a:p>
                <a:pPr algn="ctr"/>
                <a:r>
                  <a:rPr lang="en-US" sz="1600" dirty="0"/>
                  <a:t>Jungle</a:t>
                </a:r>
              </a:p>
              <a:p>
                <a:pPr algn="ctr"/>
                <a:r>
                  <a:rPr lang="en-US" sz="1600" dirty="0"/>
                  <a:t>Cruise</a:t>
                </a:r>
              </a:p>
            </p:txBody>
          </p:sp>
        </p:grpSp>
        <p:grpSp>
          <p:nvGrpSpPr>
            <p:cNvPr id="94" name="Group 93">
              <a:extLst>
                <a:ext uri="{FF2B5EF4-FFF2-40B4-BE49-F238E27FC236}">
                  <a16:creationId xmlns:a16="http://schemas.microsoft.com/office/drawing/2014/main" id="{F56A9FC5-7177-BA45-B62D-DA269DF223E1}"/>
                </a:ext>
              </a:extLst>
            </p:cNvPr>
            <p:cNvGrpSpPr/>
            <p:nvPr/>
          </p:nvGrpSpPr>
          <p:grpSpPr>
            <a:xfrm>
              <a:off x="3844369" y="11127437"/>
              <a:ext cx="838200" cy="838200"/>
              <a:chOff x="2455030" y="4790529"/>
              <a:chExt cx="838200" cy="838200"/>
            </a:xfrm>
          </p:grpSpPr>
          <p:sp>
            <p:nvSpPr>
              <p:cNvPr id="118" name="Oval 117">
                <a:extLst>
                  <a:ext uri="{FF2B5EF4-FFF2-40B4-BE49-F238E27FC236}">
                    <a16:creationId xmlns:a16="http://schemas.microsoft.com/office/drawing/2014/main" id="{BFF622B2-90EA-3B42-BC81-FFDEF6152A0E}"/>
                  </a:ext>
                </a:extLst>
              </p:cNvPr>
              <p:cNvSpPr/>
              <p:nvPr/>
            </p:nvSpPr>
            <p:spPr>
              <a:xfrm>
                <a:off x="2455030" y="4790529"/>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a:extLst>
                  <a:ext uri="{FF2B5EF4-FFF2-40B4-BE49-F238E27FC236}">
                    <a16:creationId xmlns:a16="http://schemas.microsoft.com/office/drawing/2014/main" id="{580C1C14-85F3-EC42-B9A5-5B8334643DE5}"/>
                  </a:ext>
                </a:extLst>
              </p:cNvPr>
              <p:cNvSpPr txBox="1"/>
              <p:nvPr/>
            </p:nvSpPr>
            <p:spPr>
              <a:xfrm>
                <a:off x="2473625" y="4931049"/>
                <a:ext cx="800219" cy="584775"/>
              </a:xfrm>
              <a:prstGeom prst="rect">
                <a:avLst/>
              </a:prstGeom>
              <a:noFill/>
            </p:spPr>
            <p:txBody>
              <a:bodyPr wrap="none" rtlCol="0">
                <a:spAutoFit/>
              </a:bodyPr>
              <a:lstStyle/>
              <a:p>
                <a:pPr algn="ctr"/>
                <a:r>
                  <a:rPr lang="en-US" sz="1600" dirty="0"/>
                  <a:t>Indiana</a:t>
                </a:r>
              </a:p>
              <a:p>
                <a:pPr algn="ctr"/>
                <a:r>
                  <a:rPr lang="en-US" sz="1600" dirty="0"/>
                  <a:t>Jones</a:t>
                </a:r>
              </a:p>
            </p:txBody>
          </p:sp>
        </p:grpSp>
        <p:grpSp>
          <p:nvGrpSpPr>
            <p:cNvPr id="95" name="Group 94">
              <a:extLst>
                <a:ext uri="{FF2B5EF4-FFF2-40B4-BE49-F238E27FC236}">
                  <a16:creationId xmlns:a16="http://schemas.microsoft.com/office/drawing/2014/main" id="{29B834BB-7706-AD49-B664-B43FBE25317A}"/>
                </a:ext>
              </a:extLst>
            </p:cNvPr>
            <p:cNvGrpSpPr/>
            <p:nvPr/>
          </p:nvGrpSpPr>
          <p:grpSpPr>
            <a:xfrm>
              <a:off x="3154343" y="9700407"/>
              <a:ext cx="838200" cy="838200"/>
              <a:chOff x="1765004" y="3363499"/>
              <a:chExt cx="838200" cy="838200"/>
            </a:xfrm>
          </p:grpSpPr>
          <p:sp>
            <p:nvSpPr>
              <p:cNvPr id="116" name="Oval 115">
                <a:extLst>
                  <a:ext uri="{FF2B5EF4-FFF2-40B4-BE49-F238E27FC236}">
                    <a16:creationId xmlns:a16="http://schemas.microsoft.com/office/drawing/2014/main" id="{7A613A3E-4B61-784D-82F8-B797D869F58C}"/>
                  </a:ext>
                </a:extLst>
              </p:cNvPr>
              <p:cNvSpPr/>
              <p:nvPr/>
            </p:nvSpPr>
            <p:spPr>
              <a:xfrm>
                <a:off x="1765004" y="3363499"/>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362023C5-8877-3649-9620-B5A0B19E7FC7}"/>
                  </a:ext>
                </a:extLst>
              </p:cNvPr>
              <p:cNvSpPr txBox="1"/>
              <p:nvPr/>
            </p:nvSpPr>
            <p:spPr>
              <a:xfrm>
                <a:off x="1822005" y="3478188"/>
                <a:ext cx="718466" cy="584775"/>
              </a:xfrm>
              <a:prstGeom prst="rect">
                <a:avLst/>
              </a:prstGeom>
              <a:noFill/>
            </p:spPr>
            <p:txBody>
              <a:bodyPr wrap="none" rtlCol="0">
                <a:spAutoFit/>
              </a:bodyPr>
              <a:lstStyle/>
              <a:p>
                <a:pPr algn="ctr"/>
                <a:r>
                  <a:rPr lang="en-US" sz="1600" dirty="0"/>
                  <a:t>Splash</a:t>
                </a:r>
              </a:p>
              <a:p>
                <a:pPr algn="ctr"/>
                <a:r>
                  <a:rPr lang="en-US" sz="1600" dirty="0" err="1"/>
                  <a:t>Mtn</a:t>
                </a:r>
                <a:endParaRPr lang="en-US" sz="1600" dirty="0"/>
              </a:p>
            </p:txBody>
          </p:sp>
        </p:grpSp>
        <p:grpSp>
          <p:nvGrpSpPr>
            <p:cNvPr id="96" name="Group 95">
              <a:extLst>
                <a:ext uri="{FF2B5EF4-FFF2-40B4-BE49-F238E27FC236}">
                  <a16:creationId xmlns:a16="http://schemas.microsoft.com/office/drawing/2014/main" id="{415109B1-3B31-7F4C-BCE2-1F8FFD28A40E}"/>
                </a:ext>
              </a:extLst>
            </p:cNvPr>
            <p:cNvGrpSpPr/>
            <p:nvPr/>
          </p:nvGrpSpPr>
          <p:grpSpPr>
            <a:xfrm>
              <a:off x="4843777" y="9179060"/>
              <a:ext cx="888385" cy="838200"/>
              <a:chOff x="3454438" y="2842152"/>
              <a:chExt cx="888385" cy="838200"/>
            </a:xfrm>
          </p:grpSpPr>
          <p:sp>
            <p:nvSpPr>
              <p:cNvPr id="114" name="Oval 113">
                <a:extLst>
                  <a:ext uri="{FF2B5EF4-FFF2-40B4-BE49-F238E27FC236}">
                    <a16:creationId xmlns:a16="http://schemas.microsoft.com/office/drawing/2014/main" id="{02AC28C1-F47D-354E-B0C5-15B4D002A04B}"/>
                  </a:ext>
                </a:extLst>
              </p:cNvPr>
              <p:cNvSpPr/>
              <p:nvPr/>
            </p:nvSpPr>
            <p:spPr>
              <a:xfrm>
                <a:off x="3482901" y="2842152"/>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a:extLst>
                  <a:ext uri="{FF2B5EF4-FFF2-40B4-BE49-F238E27FC236}">
                    <a16:creationId xmlns:a16="http://schemas.microsoft.com/office/drawing/2014/main" id="{6661D9FE-2279-DB48-86B2-D55D3F84E7C5}"/>
                  </a:ext>
                </a:extLst>
              </p:cNvPr>
              <p:cNvSpPr txBox="1"/>
              <p:nvPr/>
            </p:nvSpPr>
            <p:spPr>
              <a:xfrm>
                <a:off x="3454438" y="2984854"/>
                <a:ext cx="888385" cy="584775"/>
              </a:xfrm>
              <a:prstGeom prst="rect">
                <a:avLst/>
              </a:prstGeom>
              <a:noFill/>
            </p:spPr>
            <p:txBody>
              <a:bodyPr wrap="none" rtlCol="0">
                <a:spAutoFit/>
              </a:bodyPr>
              <a:lstStyle/>
              <a:p>
                <a:pPr algn="ctr"/>
                <a:r>
                  <a:rPr lang="en-US" sz="1600" dirty="0"/>
                  <a:t>Thunder</a:t>
                </a:r>
              </a:p>
              <a:p>
                <a:pPr algn="ctr"/>
                <a:r>
                  <a:rPr lang="en-US" sz="1600" dirty="0" err="1"/>
                  <a:t>Mtn</a:t>
                </a:r>
                <a:endParaRPr lang="en-US" sz="1600" dirty="0"/>
              </a:p>
            </p:txBody>
          </p:sp>
        </p:grpSp>
        <p:cxnSp>
          <p:nvCxnSpPr>
            <p:cNvPr id="97" name="Straight Connector 96">
              <a:extLst>
                <a:ext uri="{FF2B5EF4-FFF2-40B4-BE49-F238E27FC236}">
                  <a16:creationId xmlns:a16="http://schemas.microsoft.com/office/drawing/2014/main" id="{83ADBABF-EEF6-DC4E-A92F-EC3BD7C1C1DE}"/>
                </a:ext>
              </a:extLst>
            </p:cNvPr>
            <p:cNvCxnSpPr>
              <a:stCxn id="134" idx="4"/>
              <a:endCxn id="132" idx="0"/>
            </p:cNvCxnSpPr>
            <p:nvPr/>
          </p:nvCxnSpPr>
          <p:spPr>
            <a:xfrm>
              <a:off x="6938683" y="10486691"/>
              <a:ext cx="32991" cy="12416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9A713CF-5C8D-5045-AE84-E6FE71F5A082}"/>
                </a:ext>
              </a:extLst>
            </p:cNvPr>
            <p:cNvCxnSpPr>
              <a:cxnSpLocks/>
              <a:stCxn id="118" idx="6"/>
              <a:endCxn id="132" idx="2"/>
            </p:cNvCxnSpPr>
            <p:nvPr/>
          </p:nvCxnSpPr>
          <p:spPr>
            <a:xfrm>
              <a:off x="4682569" y="11546537"/>
              <a:ext cx="1870005" cy="6009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24BEC32-6CD0-EE41-A3BF-E307D0FA53E6}"/>
                </a:ext>
              </a:extLst>
            </p:cNvPr>
            <p:cNvCxnSpPr>
              <a:cxnSpLocks/>
              <a:stCxn id="118" idx="5"/>
              <a:endCxn id="120" idx="1"/>
            </p:cNvCxnSpPr>
            <p:nvPr/>
          </p:nvCxnSpPr>
          <p:spPr>
            <a:xfrm>
              <a:off x="4559817" y="11842885"/>
              <a:ext cx="496305" cy="3659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9BBE144-9A74-4945-B25D-7A87BA9C2A37}"/>
                </a:ext>
              </a:extLst>
            </p:cNvPr>
            <p:cNvCxnSpPr>
              <a:cxnSpLocks/>
              <a:stCxn id="132" idx="3"/>
              <a:endCxn id="120" idx="6"/>
            </p:cNvCxnSpPr>
            <p:nvPr/>
          </p:nvCxnSpPr>
          <p:spPr>
            <a:xfrm flipH="1">
              <a:off x="5771570" y="12443834"/>
              <a:ext cx="903756" cy="6137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4E6EF6E7-815E-A54F-BD9F-900FA2D12F31}"/>
                </a:ext>
              </a:extLst>
            </p:cNvPr>
            <p:cNvCxnSpPr>
              <a:cxnSpLocks/>
              <a:stCxn id="116" idx="4"/>
              <a:endCxn id="118" idx="1"/>
            </p:cNvCxnSpPr>
            <p:nvPr/>
          </p:nvCxnSpPr>
          <p:spPr>
            <a:xfrm>
              <a:off x="3573443" y="10538607"/>
              <a:ext cx="393678" cy="7115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6996FCD-A974-1C4F-B87D-BEA25142449C}"/>
                </a:ext>
              </a:extLst>
            </p:cNvPr>
            <p:cNvCxnSpPr>
              <a:cxnSpLocks/>
              <a:stCxn id="114" idx="3"/>
              <a:endCxn id="118" idx="7"/>
            </p:cNvCxnSpPr>
            <p:nvPr/>
          </p:nvCxnSpPr>
          <p:spPr>
            <a:xfrm flipH="1">
              <a:off x="4559817" y="9894508"/>
              <a:ext cx="435175" cy="135568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0B506F74-DA48-3E45-9BFF-071D9E16E7BF}"/>
                </a:ext>
              </a:extLst>
            </p:cNvPr>
            <p:cNvCxnSpPr>
              <a:cxnSpLocks/>
              <a:stCxn id="116" idx="7"/>
              <a:endCxn id="114" idx="2"/>
            </p:cNvCxnSpPr>
            <p:nvPr/>
          </p:nvCxnSpPr>
          <p:spPr>
            <a:xfrm flipV="1">
              <a:off x="3869791" y="9598160"/>
              <a:ext cx="1002449" cy="22499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F04CF6A2-314E-EE4A-AF78-955974E41BF1}"/>
                </a:ext>
              </a:extLst>
            </p:cNvPr>
            <p:cNvCxnSpPr>
              <a:cxnSpLocks/>
              <a:stCxn id="114" idx="7"/>
              <a:endCxn id="130" idx="3"/>
            </p:cNvCxnSpPr>
            <p:nvPr/>
          </p:nvCxnSpPr>
          <p:spPr>
            <a:xfrm flipV="1">
              <a:off x="5587688" y="8249563"/>
              <a:ext cx="655338" cy="10522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C781DF06-9065-8F4F-B708-876A8D3D3410}"/>
                </a:ext>
              </a:extLst>
            </p:cNvPr>
            <p:cNvCxnSpPr>
              <a:cxnSpLocks/>
              <a:stCxn id="130" idx="4"/>
              <a:endCxn id="134" idx="0"/>
            </p:cNvCxnSpPr>
            <p:nvPr/>
          </p:nvCxnSpPr>
          <p:spPr>
            <a:xfrm>
              <a:off x="6539374" y="8372315"/>
              <a:ext cx="399309" cy="127617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3FBDE65-D215-E645-BA19-79825DB82255}"/>
                </a:ext>
              </a:extLst>
            </p:cNvPr>
            <p:cNvCxnSpPr>
              <a:cxnSpLocks/>
              <a:stCxn id="130" idx="6"/>
              <a:endCxn id="128" idx="2"/>
            </p:cNvCxnSpPr>
            <p:nvPr/>
          </p:nvCxnSpPr>
          <p:spPr>
            <a:xfrm flipV="1">
              <a:off x="6958474" y="7736564"/>
              <a:ext cx="856807" cy="21665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ED22C79-3D96-EB4D-A39B-2FCBBDC3E89D}"/>
                </a:ext>
              </a:extLst>
            </p:cNvPr>
            <p:cNvCxnSpPr>
              <a:cxnSpLocks/>
              <a:stCxn id="134" idx="6"/>
              <a:endCxn id="126" idx="2"/>
            </p:cNvCxnSpPr>
            <p:nvPr/>
          </p:nvCxnSpPr>
          <p:spPr>
            <a:xfrm flipV="1">
              <a:off x="7357783" y="9399569"/>
              <a:ext cx="1058285" cy="6680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DF9B3FA-0F61-6240-8855-16D08C3AFE2D}"/>
                </a:ext>
              </a:extLst>
            </p:cNvPr>
            <p:cNvCxnSpPr>
              <a:cxnSpLocks/>
              <a:stCxn id="134" idx="5"/>
              <a:endCxn id="124" idx="1"/>
            </p:cNvCxnSpPr>
            <p:nvPr/>
          </p:nvCxnSpPr>
          <p:spPr>
            <a:xfrm>
              <a:off x="7235031" y="10363939"/>
              <a:ext cx="2232584" cy="7877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A393A39-667A-7148-B5E2-5CABD54B930B}"/>
                </a:ext>
              </a:extLst>
            </p:cNvPr>
            <p:cNvCxnSpPr>
              <a:cxnSpLocks/>
              <a:stCxn id="134" idx="2"/>
              <a:endCxn id="114" idx="5"/>
            </p:cNvCxnSpPr>
            <p:nvPr/>
          </p:nvCxnSpPr>
          <p:spPr>
            <a:xfrm flipH="1" flipV="1">
              <a:off x="5587688" y="9894508"/>
              <a:ext cx="931895" cy="17308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B15D225-F785-BC47-89B1-D1AA3C645276}"/>
                </a:ext>
              </a:extLst>
            </p:cNvPr>
            <p:cNvCxnSpPr>
              <a:cxnSpLocks/>
              <a:stCxn id="128" idx="3"/>
              <a:endCxn id="134" idx="7"/>
            </p:cNvCxnSpPr>
            <p:nvPr/>
          </p:nvCxnSpPr>
          <p:spPr>
            <a:xfrm flipH="1">
              <a:off x="7235031" y="8032912"/>
              <a:ext cx="703002" cy="17383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F97F54A-A868-AD4E-983C-2B403D70B609}"/>
                </a:ext>
              </a:extLst>
            </p:cNvPr>
            <p:cNvCxnSpPr>
              <a:cxnSpLocks/>
              <a:stCxn id="126" idx="5"/>
              <a:endCxn id="124" idx="0"/>
            </p:cNvCxnSpPr>
            <p:nvPr/>
          </p:nvCxnSpPr>
          <p:spPr>
            <a:xfrm>
              <a:off x="9131516" y="9695917"/>
              <a:ext cx="632447" cy="1333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5ED4AB94-CD7D-4E4F-B08D-E99D1AA1A1AE}"/>
                </a:ext>
              </a:extLst>
            </p:cNvPr>
            <p:cNvCxnSpPr>
              <a:cxnSpLocks/>
              <a:stCxn id="128" idx="5"/>
              <a:endCxn id="126" idx="0"/>
            </p:cNvCxnSpPr>
            <p:nvPr/>
          </p:nvCxnSpPr>
          <p:spPr>
            <a:xfrm>
              <a:off x="8530729" y="8032912"/>
              <a:ext cx="304439" cy="94755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A4969524-73E3-0047-BA45-56ED88B1D4B7}"/>
                </a:ext>
              </a:extLst>
            </p:cNvPr>
            <p:cNvCxnSpPr>
              <a:cxnSpLocks/>
              <a:stCxn id="124" idx="3"/>
              <a:endCxn id="122" idx="6"/>
            </p:cNvCxnSpPr>
            <p:nvPr/>
          </p:nvCxnSpPr>
          <p:spPr>
            <a:xfrm flipH="1">
              <a:off x="8805701" y="11744370"/>
              <a:ext cx="661914" cy="26714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5C0A60C9-0236-9C4C-92BE-58BE3D6DB16B}"/>
                </a:ext>
              </a:extLst>
            </p:cNvPr>
            <p:cNvSpPr txBox="1"/>
            <p:nvPr/>
          </p:nvSpPr>
          <p:spPr>
            <a:xfrm>
              <a:off x="6811925" y="11688503"/>
              <a:ext cx="288862" cy="338554"/>
            </a:xfrm>
            <a:prstGeom prst="rect">
              <a:avLst/>
            </a:prstGeom>
            <a:noFill/>
          </p:spPr>
          <p:txBody>
            <a:bodyPr wrap="none" rtlCol="0">
              <a:spAutoFit/>
            </a:bodyPr>
            <a:lstStyle/>
            <a:p>
              <a:r>
                <a:rPr lang="en-US" sz="1600" dirty="0">
                  <a:solidFill>
                    <a:srgbClr val="B6A479"/>
                  </a:solidFill>
                </a:rPr>
                <a:t>0</a:t>
              </a:r>
            </a:p>
          </p:txBody>
        </p:sp>
        <p:sp>
          <p:nvSpPr>
            <p:cNvPr id="137" name="TextBox 136">
              <a:extLst>
                <a:ext uri="{FF2B5EF4-FFF2-40B4-BE49-F238E27FC236}">
                  <a16:creationId xmlns:a16="http://schemas.microsoft.com/office/drawing/2014/main" id="{2195D549-9DD7-0C41-AB5D-0136961D2E8C}"/>
                </a:ext>
              </a:extLst>
            </p:cNvPr>
            <p:cNvSpPr txBox="1"/>
            <p:nvPr/>
          </p:nvSpPr>
          <p:spPr>
            <a:xfrm>
              <a:off x="6790447" y="9632782"/>
              <a:ext cx="288862" cy="338554"/>
            </a:xfrm>
            <a:prstGeom prst="rect">
              <a:avLst/>
            </a:prstGeom>
            <a:noFill/>
          </p:spPr>
          <p:txBody>
            <a:bodyPr wrap="none" rtlCol="0">
              <a:spAutoFit/>
            </a:bodyPr>
            <a:lstStyle/>
            <a:p>
              <a:r>
                <a:rPr lang="en-US" sz="1600" dirty="0">
                  <a:solidFill>
                    <a:srgbClr val="B6A479"/>
                  </a:solidFill>
                </a:rPr>
                <a:t>1</a:t>
              </a:r>
            </a:p>
          </p:txBody>
        </p:sp>
        <p:sp>
          <p:nvSpPr>
            <p:cNvPr id="138" name="TextBox 137">
              <a:extLst>
                <a:ext uri="{FF2B5EF4-FFF2-40B4-BE49-F238E27FC236}">
                  <a16:creationId xmlns:a16="http://schemas.microsoft.com/office/drawing/2014/main" id="{E8920C83-101B-A241-AA12-B5D0EE71C723}"/>
                </a:ext>
              </a:extLst>
            </p:cNvPr>
            <p:cNvSpPr txBox="1"/>
            <p:nvPr/>
          </p:nvSpPr>
          <p:spPr>
            <a:xfrm>
              <a:off x="5208038" y="12078174"/>
              <a:ext cx="288862" cy="338554"/>
            </a:xfrm>
            <a:prstGeom prst="rect">
              <a:avLst/>
            </a:prstGeom>
            <a:noFill/>
          </p:spPr>
          <p:txBody>
            <a:bodyPr wrap="none" rtlCol="0">
              <a:spAutoFit/>
            </a:bodyPr>
            <a:lstStyle/>
            <a:p>
              <a:r>
                <a:rPr lang="en-US" sz="1600" dirty="0">
                  <a:solidFill>
                    <a:srgbClr val="B6A479"/>
                  </a:solidFill>
                </a:rPr>
                <a:t>2</a:t>
              </a:r>
            </a:p>
          </p:txBody>
        </p:sp>
        <p:sp>
          <p:nvSpPr>
            <p:cNvPr id="139" name="TextBox 138">
              <a:extLst>
                <a:ext uri="{FF2B5EF4-FFF2-40B4-BE49-F238E27FC236}">
                  <a16:creationId xmlns:a16="http://schemas.microsoft.com/office/drawing/2014/main" id="{A55C160C-65A2-0B4B-AA93-979D30EE4B9D}"/>
                </a:ext>
              </a:extLst>
            </p:cNvPr>
            <p:cNvSpPr txBox="1"/>
            <p:nvPr/>
          </p:nvSpPr>
          <p:spPr>
            <a:xfrm>
              <a:off x="4123938" y="11091047"/>
              <a:ext cx="288862" cy="338554"/>
            </a:xfrm>
            <a:prstGeom prst="rect">
              <a:avLst/>
            </a:prstGeom>
            <a:noFill/>
          </p:spPr>
          <p:txBody>
            <a:bodyPr wrap="none" rtlCol="0">
              <a:spAutoFit/>
            </a:bodyPr>
            <a:lstStyle/>
            <a:p>
              <a:r>
                <a:rPr lang="en-US" sz="1600" dirty="0">
                  <a:solidFill>
                    <a:srgbClr val="B6A479"/>
                  </a:solidFill>
                </a:rPr>
                <a:t>3</a:t>
              </a:r>
            </a:p>
          </p:txBody>
        </p:sp>
        <p:sp>
          <p:nvSpPr>
            <p:cNvPr id="140" name="TextBox 139">
              <a:extLst>
                <a:ext uri="{FF2B5EF4-FFF2-40B4-BE49-F238E27FC236}">
                  <a16:creationId xmlns:a16="http://schemas.microsoft.com/office/drawing/2014/main" id="{55E6F5D5-2E05-1F4A-8507-8C74325DB400}"/>
                </a:ext>
              </a:extLst>
            </p:cNvPr>
            <p:cNvSpPr txBox="1"/>
            <p:nvPr/>
          </p:nvSpPr>
          <p:spPr>
            <a:xfrm>
              <a:off x="3424718" y="9673052"/>
              <a:ext cx="288862" cy="338554"/>
            </a:xfrm>
            <a:prstGeom prst="rect">
              <a:avLst/>
            </a:prstGeom>
            <a:noFill/>
          </p:spPr>
          <p:txBody>
            <a:bodyPr wrap="none" rtlCol="0">
              <a:spAutoFit/>
            </a:bodyPr>
            <a:lstStyle/>
            <a:p>
              <a:r>
                <a:rPr lang="en-US" sz="1600" dirty="0">
                  <a:solidFill>
                    <a:srgbClr val="B6A479"/>
                  </a:solidFill>
                </a:rPr>
                <a:t>4</a:t>
              </a:r>
            </a:p>
          </p:txBody>
        </p:sp>
        <p:sp>
          <p:nvSpPr>
            <p:cNvPr id="141" name="TextBox 140">
              <a:extLst>
                <a:ext uri="{FF2B5EF4-FFF2-40B4-BE49-F238E27FC236}">
                  <a16:creationId xmlns:a16="http://schemas.microsoft.com/office/drawing/2014/main" id="{21D929B9-6CF5-D343-AE66-FD1A18BAC644}"/>
                </a:ext>
              </a:extLst>
            </p:cNvPr>
            <p:cNvSpPr txBox="1"/>
            <p:nvPr/>
          </p:nvSpPr>
          <p:spPr>
            <a:xfrm>
              <a:off x="5142615" y="9152485"/>
              <a:ext cx="288862" cy="338554"/>
            </a:xfrm>
            <a:prstGeom prst="rect">
              <a:avLst/>
            </a:prstGeom>
            <a:noFill/>
          </p:spPr>
          <p:txBody>
            <a:bodyPr wrap="none" rtlCol="0">
              <a:spAutoFit/>
            </a:bodyPr>
            <a:lstStyle/>
            <a:p>
              <a:r>
                <a:rPr lang="en-US" sz="1600" dirty="0">
                  <a:solidFill>
                    <a:srgbClr val="B6A479"/>
                  </a:solidFill>
                </a:rPr>
                <a:t>5</a:t>
              </a:r>
            </a:p>
          </p:txBody>
        </p:sp>
        <p:sp>
          <p:nvSpPr>
            <p:cNvPr id="142" name="TextBox 141">
              <a:extLst>
                <a:ext uri="{FF2B5EF4-FFF2-40B4-BE49-F238E27FC236}">
                  <a16:creationId xmlns:a16="http://schemas.microsoft.com/office/drawing/2014/main" id="{57D042AC-2E2F-5B46-B616-5B5EF5DB63A6}"/>
                </a:ext>
              </a:extLst>
            </p:cNvPr>
            <p:cNvSpPr txBox="1"/>
            <p:nvPr/>
          </p:nvSpPr>
          <p:spPr>
            <a:xfrm>
              <a:off x="6397934" y="7531428"/>
              <a:ext cx="288862" cy="338554"/>
            </a:xfrm>
            <a:prstGeom prst="rect">
              <a:avLst/>
            </a:prstGeom>
            <a:noFill/>
          </p:spPr>
          <p:txBody>
            <a:bodyPr wrap="none" rtlCol="0">
              <a:spAutoFit/>
            </a:bodyPr>
            <a:lstStyle/>
            <a:p>
              <a:r>
                <a:rPr lang="en-US" sz="1600" dirty="0">
                  <a:solidFill>
                    <a:srgbClr val="B6A479"/>
                  </a:solidFill>
                </a:rPr>
                <a:t>6</a:t>
              </a:r>
            </a:p>
          </p:txBody>
        </p:sp>
        <p:sp>
          <p:nvSpPr>
            <p:cNvPr id="143" name="TextBox 142">
              <a:extLst>
                <a:ext uri="{FF2B5EF4-FFF2-40B4-BE49-F238E27FC236}">
                  <a16:creationId xmlns:a16="http://schemas.microsoft.com/office/drawing/2014/main" id="{77373A28-93C8-F242-8BFA-EE1F8468F436}"/>
                </a:ext>
              </a:extLst>
            </p:cNvPr>
            <p:cNvSpPr txBox="1"/>
            <p:nvPr/>
          </p:nvSpPr>
          <p:spPr>
            <a:xfrm>
              <a:off x="7798703" y="7575279"/>
              <a:ext cx="288862" cy="338554"/>
            </a:xfrm>
            <a:prstGeom prst="rect">
              <a:avLst/>
            </a:prstGeom>
            <a:noFill/>
          </p:spPr>
          <p:txBody>
            <a:bodyPr wrap="none" rtlCol="0">
              <a:spAutoFit/>
            </a:bodyPr>
            <a:lstStyle/>
            <a:p>
              <a:r>
                <a:rPr lang="en-US" sz="1600" dirty="0">
                  <a:solidFill>
                    <a:srgbClr val="B6A479"/>
                  </a:solidFill>
                </a:rPr>
                <a:t>7</a:t>
              </a:r>
            </a:p>
          </p:txBody>
        </p:sp>
        <p:sp>
          <p:nvSpPr>
            <p:cNvPr id="144" name="TextBox 143">
              <a:extLst>
                <a:ext uri="{FF2B5EF4-FFF2-40B4-BE49-F238E27FC236}">
                  <a16:creationId xmlns:a16="http://schemas.microsoft.com/office/drawing/2014/main" id="{33E52A8B-AD8C-BC4D-B662-EE7905D41509}"/>
                </a:ext>
              </a:extLst>
            </p:cNvPr>
            <p:cNvSpPr txBox="1"/>
            <p:nvPr/>
          </p:nvSpPr>
          <p:spPr>
            <a:xfrm>
              <a:off x="8703695" y="8965286"/>
              <a:ext cx="288862" cy="338554"/>
            </a:xfrm>
            <a:prstGeom prst="rect">
              <a:avLst/>
            </a:prstGeom>
            <a:noFill/>
          </p:spPr>
          <p:txBody>
            <a:bodyPr wrap="none" rtlCol="0">
              <a:spAutoFit/>
            </a:bodyPr>
            <a:lstStyle/>
            <a:p>
              <a:r>
                <a:rPr lang="en-US" sz="1600" dirty="0">
                  <a:solidFill>
                    <a:srgbClr val="B6A479"/>
                  </a:solidFill>
                </a:rPr>
                <a:t>8</a:t>
              </a:r>
            </a:p>
          </p:txBody>
        </p:sp>
        <p:sp>
          <p:nvSpPr>
            <p:cNvPr id="145" name="TextBox 144">
              <a:extLst>
                <a:ext uri="{FF2B5EF4-FFF2-40B4-BE49-F238E27FC236}">
                  <a16:creationId xmlns:a16="http://schemas.microsoft.com/office/drawing/2014/main" id="{0F6C624D-D518-8142-BD9E-9393178AD721}"/>
                </a:ext>
              </a:extLst>
            </p:cNvPr>
            <p:cNvSpPr txBox="1"/>
            <p:nvPr/>
          </p:nvSpPr>
          <p:spPr>
            <a:xfrm>
              <a:off x="9616709" y="11008147"/>
              <a:ext cx="288862" cy="338554"/>
            </a:xfrm>
            <a:prstGeom prst="rect">
              <a:avLst/>
            </a:prstGeom>
            <a:noFill/>
          </p:spPr>
          <p:txBody>
            <a:bodyPr wrap="none" rtlCol="0">
              <a:spAutoFit/>
            </a:bodyPr>
            <a:lstStyle/>
            <a:p>
              <a:r>
                <a:rPr lang="en-US" sz="1600" dirty="0">
                  <a:solidFill>
                    <a:srgbClr val="B6A479"/>
                  </a:solidFill>
                </a:rPr>
                <a:t>9</a:t>
              </a:r>
            </a:p>
          </p:txBody>
        </p:sp>
        <p:sp>
          <p:nvSpPr>
            <p:cNvPr id="146" name="TextBox 145">
              <a:extLst>
                <a:ext uri="{FF2B5EF4-FFF2-40B4-BE49-F238E27FC236}">
                  <a16:creationId xmlns:a16="http://schemas.microsoft.com/office/drawing/2014/main" id="{0B106897-D263-404F-ADD0-DCAA5B931678}"/>
                </a:ext>
              </a:extLst>
            </p:cNvPr>
            <p:cNvSpPr txBox="1"/>
            <p:nvPr/>
          </p:nvSpPr>
          <p:spPr>
            <a:xfrm>
              <a:off x="8191538" y="11555720"/>
              <a:ext cx="393056" cy="338554"/>
            </a:xfrm>
            <a:prstGeom prst="rect">
              <a:avLst/>
            </a:prstGeom>
            <a:noFill/>
          </p:spPr>
          <p:txBody>
            <a:bodyPr wrap="none" rtlCol="0">
              <a:spAutoFit/>
            </a:bodyPr>
            <a:lstStyle/>
            <a:p>
              <a:r>
                <a:rPr lang="en-US" sz="1600" dirty="0">
                  <a:solidFill>
                    <a:srgbClr val="B6A479"/>
                  </a:solidFill>
                </a:rPr>
                <a:t>10</a:t>
              </a:r>
            </a:p>
          </p:txBody>
        </p:sp>
        <p:sp>
          <p:nvSpPr>
            <p:cNvPr id="147" name="TextBox 146">
              <a:extLst>
                <a:ext uri="{FF2B5EF4-FFF2-40B4-BE49-F238E27FC236}">
                  <a16:creationId xmlns:a16="http://schemas.microsoft.com/office/drawing/2014/main" id="{6F709BF9-B5A6-8A44-9C83-9F2165D4AA63}"/>
                </a:ext>
              </a:extLst>
            </p:cNvPr>
            <p:cNvSpPr txBox="1"/>
            <p:nvPr/>
          </p:nvSpPr>
          <p:spPr>
            <a:xfrm>
              <a:off x="6617668" y="10918450"/>
              <a:ext cx="418704" cy="369332"/>
            </a:xfrm>
            <a:prstGeom prst="rect">
              <a:avLst/>
            </a:prstGeom>
            <a:noFill/>
          </p:spPr>
          <p:txBody>
            <a:bodyPr wrap="none" rtlCol="0">
              <a:spAutoFit/>
            </a:bodyPr>
            <a:lstStyle/>
            <a:p>
              <a:r>
                <a:rPr lang="en-US" dirty="0">
                  <a:solidFill>
                    <a:srgbClr val="4C3282"/>
                  </a:solidFill>
                </a:rPr>
                <a:t>11</a:t>
              </a:r>
            </a:p>
          </p:txBody>
        </p:sp>
        <p:sp>
          <p:nvSpPr>
            <p:cNvPr id="148" name="TextBox 147">
              <a:extLst>
                <a:ext uri="{FF2B5EF4-FFF2-40B4-BE49-F238E27FC236}">
                  <a16:creationId xmlns:a16="http://schemas.microsoft.com/office/drawing/2014/main" id="{BC847DD1-7B3E-9F4F-AE93-D258BA67BDFB}"/>
                </a:ext>
              </a:extLst>
            </p:cNvPr>
            <p:cNvSpPr txBox="1"/>
            <p:nvPr/>
          </p:nvSpPr>
          <p:spPr>
            <a:xfrm>
              <a:off x="5908511" y="9663465"/>
              <a:ext cx="301686" cy="369332"/>
            </a:xfrm>
            <a:prstGeom prst="rect">
              <a:avLst/>
            </a:prstGeom>
            <a:noFill/>
          </p:spPr>
          <p:txBody>
            <a:bodyPr wrap="none" rtlCol="0">
              <a:spAutoFit/>
            </a:bodyPr>
            <a:lstStyle/>
            <a:p>
              <a:r>
                <a:rPr lang="en-US" dirty="0">
                  <a:solidFill>
                    <a:srgbClr val="4C3282"/>
                  </a:solidFill>
                </a:rPr>
                <a:t>5</a:t>
              </a:r>
            </a:p>
          </p:txBody>
        </p:sp>
        <p:sp>
          <p:nvSpPr>
            <p:cNvPr id="149" name="TextBox 148">
              <a:extLst>
                <a:ext uri="{FF2B5EF4-FFF2-40B4-BE49-F238E27FC236}">
                  <a16:creationId xmlns:a16="http://schemas.microsoft.com/office/drawing/2014/main" id="{46EDFEB7-8E45-1547-84D3-22714C017897}"/>
                </a:ext>
              </a:extLst>
            </p:cNvPr>
            <p:cNvSpPr txBox="1"/>
            <p:nvPr/>
          </p:nvSpPr>
          <p:spPr>
            <a:xfrm>
              <a:off x="8035298" y="10699899"/>
              <a:ext cx="418704" cy="369332"/>
            </a:xfrm>
            <a:prstGeom prst="rect">
              <a:avLst/>
            </a:prstGeom>
            <a:noFill/>
          </p:spPr>
          <p:txBody>
            <a:bodyPr wrap="none" rtlCol="0">
              <a:spAutoFit/>
            </a:bodyPr>
            <a:lstStyle/>
            <a:p>
              <a:r>
                <a:rPr lang="en-US" dirty="0">
                  <a:solidFill>
                    <a:srgbClr val="4C3282"/>
                  </a:solidFill>
                </a:rPr>
                <a:t>17</a:t>
              </a:r>
            </a:p>
          </p:txBody>
        </p:sp>
        <p:sp>
          <p:nvSpPr>
            <p:cNvPr id="150" name="TextBox 149">
              <a:extLst>
                <a:ext uri="{FF2B5EF4-FFF2-40B4-BE49-F238E27FC236}">
                  <a16:creationId xmlns:a16="http://schemas.microsoft.com/office/drawing/2014/main" id="{935D5414-3203-C14E-B827-6F1E20B5B321}"/>
                </a:ext>
              </a:extLst>
            </p:cNvPr>
            <p:cNvSpPr txBox="1"/>
            <p:nvPr/>
          </p:nvSpPr>
          <p:spPr>
            <a:xfrm>
              <a:off x="7871205" y="9642274"/>
              <a:ext cx="418704" cy="369332"/>
            </a:xfrm>
            <a:prstGeom prst="rect">
              <a:avLst/>
            </a:prstGeom>
            <a:noFill/>
          </p:spPr>
          <p:txBody>
            <a:bodyPr wrap="none" rtlCol="0">
              <a:spAutoFit/>
            </a:bodyPr>
            <a:lstStyle/>
            <a:p>
              <a:r>
                <a:rPr lang="en-US" dirty="0">
                  <a:solidFill>
                    <a:srgbClr val="4C3282"/>
                  </a:solidFill>
                </a:rPr>
                <a:t>13</a:t>
              </a:r>
            </a:p>
          </p:txBody>
        </p:sp>
        <p:sp>
          <p:nvSpPr>
            <p:cNvPr id="151" name="TextBox 150">
              <a:extLst>
                <a:ext uri="{FF2B5EF4-FFF2-40B4-BE49-F238E27FC236}">
                  <a16:creationId xmlns:a16="http://schemas.microsoft.com/office/drawing/2014/main" id="{CBCFBD70-B015-BF4C-ABF4-16ED8179512A}"/>
                </a:ext>
              </a:extLst>
            </p:cNvPr>
            <p:cNvSpPr txBox="1"/>
            <p:nvPr/>
          </p:nvSpPr>
          <p:spPr>
            <a:xfrm>
              <a:off x="7621827" y="8642879"/>
              <a:ext cx="418704" cy="369332"/>
            </a:xfrm>
            <a:prstGeom prst="rect">
              <a:avLst/>
            </a:prstGeom>
            <a:noFill/>
          </p:spPr>
          <p:txBody>
            <a:bodyPr wrap="none" rtlCol="0">
              <a:spAutoFit/>
            </a:bodyPr>
            <a:lstStyle/>
            <a:p>
              <a:r>
                <a:rPr lang="en-US" dirty="0">
                  <a:solidFill>
                    <a:srgbClr val="4C3282"/>
                  </a:solidFill>
                </a:rPr>
                <a:t>12</a:t>
              </a:r>
            </a:p>
          </p:txBody>
        </p:sp>
        <p:sp>
          <p:nvSpPr>
            <p:cNvPr id="152" name="TextBox 151">
              <a:extLst>
                <a:ext uri="{FF2B5EF4-FFF2-40B4-BE49-F238E27FC236}">
                  <a16:creationId xmlns:a16="http://schemas.microsoft.com/office/drawing/2014/main" id="{48F76378-5351-E846-816D-3FF4043CA714}"/>
                </a:ext>
              </a:extLst>
            </p:cNvPr>
            <p:cNvSpPr txBox="1"/>
            <p:nvPr/>
          </p:nvSpPr>
          <p:spPr>
            <a:xfrm>
              <a:off x="6696019" y="8702447"/>
              <a:ext cx="418704" cy="369332"/>
            </a:xfrm>
            <a:prstGeom prst="rect">
              <a:avLst/>
            </a:prstGeom>
            <a:noFill/>
          </p:spPr>
          <p:txBody>
            <a:bodyPr wrap="none" rtlCol="0">
              <a:spAutoFit/>
            </a:bodyPr>
            <a:lstStyle/>
            <a:p>
              <a:r>
                <a:rPr lang="en-US" dirty="0">
                  <a:solidFill>
                    <a:srgbClr val="4C3282"/>
                  </a:solidFill>
                </a:rPr>
                <a:t>10</a:t>
              </a:r>
            </a:p>
          </p:txBody>
        </p:sp>
        <p:sp>
          <p:nvSpPr>
            <p:cNvPr id="153" name="TextBox 152">
              <a:extLst>
                <a:ext uri="{FF2B5EF4-FFF2-40B4-BE49-F238E27FC236}">
                  <a16:creationId xmlns:a16="http://schemas.microsoft.com/office/drawing/2014/main" id="{1D6BBF68-FC7A-A746-8D7D-355E3D56B065}"/>
                </a:ext>
              </a:extLst>
            </p:cNvPr>
            <p:cNvSpPr txBox="1"/>
            <p:nvPr/>
          </p:nvSpPr>
          <p:spPr>
            <a:xfrm>
              <a:off x="9069152" y="11798417"/>
              <a:ext cx="301686" cy="369332"/>
            </a:xfrm>
            <a:prstGeom prst="rect">
              <a:avLst/>
            </a:prstGeom>
            <a:noFill/>
          </p:spPr>
          <p:txBody>
            <a:bodyPr wrap="none" rtlCol="0">
              <a:spAutoFit/>
            </a:bodyPr>
            <a:lstStyle/>
            <a:p>
              <a:r>
                <a:rPr lang="en-US" dirty="0">
                  <a:solidFill>
                    <a:srgbClr val="4C3282"/>
                  </a:solidFill>
                </a:rPr>
                <a:t>1</a:t>
              </a:r>
            </a:p>
          </p:txBody>
        </p:sp>
        <p:sp>
          <p:nvSpPr>
            <p:cNvPr id="154" name="TextBox 153">
              <a:extLst>
                <a:ext uri="{FF2B5EF4-FFF2-40B4-BE49-F238E27FC236}">
                  <a16:creationId xmlns:a16="http://schemas.microsoft.com/office/drawing/2014/main" id="{49187DEA-02FE-A842-85B0-FDD241C9F65F}"/>
                </a:ext>
              </a:extLst>
            </p:cNvPr>
            <p:cNvSpPr txBox="1"/>
            <p:nvPr/>
          </p:nvSpPr>
          <p:spPr>
            <a:xfrm>
              <a:off x="9382674" y="10099783"/>
              <a:ext cx="301686" cy="369332"/>
            </a:xfrm>
            <a:prstGeom prst="rect">
              <a:avLst/>
            </a:prstGeom>
            <a:noFill/>
          </p:spPr>
          <p:txBody>
            <a:bodyPr wrap="none" rtlCol="0">
              <a:spAutoFit/>
            </a:bodyPr>
            <a:lstStyle/>
            <a:p>
              <a:r>
                <a:rPr lang="en-US" dirty="0">
                  <a:solidFill>
                    <a:srgbClr val="4C3282"/>
                  </a:solidFill>
                </a:rPr>
                <a:t>9</a:t>
              </a:r>
            </a:p>
          </p:txBody>
        </p:sp>
        <p:sp>
          <p:nvSpPr>
            <p:cNvPr id="155" name="TextBox 154">
              <a:extLst>
                <a:ext uri="{FF2B5EF4-FFF2-40B4-BE49-F238E27FC236}">
                  <a16:creationId xmlns:a16="http://schemas.microsoft.com/office/drawing/2014/main" id="{551C2C40-C781-CA4B-9402-45789C7508D5}"/>
                </a:ext>
              </a:extLst>
            </p:cNvPr>
            <p:cNvSpPr txBox="1"/>
            <p:nvPr/>
          </p:nvSpPr>
          <p:spPr>
            <a:xfrm>
              <a:off x="8654858" y="8249800"/>
              <a:ext cx="301686" cy="369332"/>
            </a:xfrm>
            <a:prstGeom prst="rect">
              <a:avLst/>
            </a:prstGeom>
            <a:noFill/>
          </p:spPr>
          <p:txBody>
            <a:bodyPr wrap="none" rtlCol="0">
              <a:spAutoFit/>
            </a:bodyPr>
            <a:lstStyle/>
            <a:p>
              <a:r>
                <a:rPr lang="en-US" dirty="0">
                  <a:solidFill>
                    <a:srgbClr val="4C3282"/>
                  </a:solidFill>
                </a:rPr>
                <a:t>6</a:t>
              </a:r>
            </a:p>
          </p:txBody>
        </p:sp>
        <p:sp>
          <p:nvSpPr>
            <p:cNvPr id="156" name="TextBox 155">
              <a:extLst>
                <a:ext uri="{FF2B5EF4-FFF2-40B4-BE49-F238E27FC236}">
                  <a16:creationId xmlns:a16="http://schemas.microsoft.com/office/drawing/2014/main" id="{01B99B7E-681A-0F43-A74A-FBA7706967E7}"/>
                </a:ext>
              </a:extLst>
            </p:cNvPr>
            <p:cNvSpPr txBox="1"/>
            <p:nvPr/>
          </p:nvSpPr>
          <p:spPr>
            <a:xfrm>
              <a:off x="7150961" y="7544044"/>
              <a:ext cx="301686" cy="369332"/>
            </a:xfrm>
            <a:prstGeom prst="rect">
              <a:avLst/>
            </a:prstGeom>
            <a:noFill/>
          </p:spPr>
          <p:txBody>
            <a:bodyPr wrap="none" rtlCol="0">
              <a:spAutoFit/>
            </a:bodyPr>
            <a:lstStyle/>
            <a:p>
              <a:r>
                <a:rPr lang="en-US" dirty="0">
                  <a:solidFill>
                    <a:srgbClr val="4C3282"/>
                  </a:solidFill>
                </a:rPr>
                <a:t>4</a:t>
              </a:r>
            </a:p>
          </p:txBody>
        </p:sp>
        <p:sp>
          <p:nvSpPr>
            <p:cNvPr id="157" name="TextBox 156">
              <a:extLst>
                <a:ext uri="{FF2B5EF4-FFF2-40B4-BE49-F238E27FC236}">
                  <a16:creationId xmlns:a16="http://schemas.microsoft.com/office/drawing/2014/main" id="{CAB6C988-ACC4-924C-A0AC-2B7EF6F33050}"/>
                </a:ext>
              </a:extLst>
            </p:cNvPr>
            <p:cNvSpPr txBox="1"/>
            <p:nvPr/>
          </p:nvSpPr>
          <p:spPr>
            <a:xfrm>
              <a:off x="5548724" y="8521372"/>
              <a:ext cx="418704" cy="369332"/>
            </a:xfrm>
            <a:prstGeom prst="rect">
              <a:avLst/>
            </a:prstGeom>
            <a:noFill/>
          </p:spPr>
          <p:txBody>
            <a:bodyPr wrap="none" rtlCol="0">
              <a:spAutoFit/>
            </a:bodyPr>
            <a:lstStyle/>
            <a:p>
              <a:r>
                <a:rPr lang="en-US" dirty="0">
                  <a:solidFill>
                    <a:srgbClr val="4C3282"/>
                  </a:solidFill>
                </a:rPr>
                <a:t>16</a:t>
              </a:r>
            </a:p>
          </p:txBody>
        </p:sp>
        <p:sp>
          <p:nvSpPr>
            <p:cNvPr id="158" name="TextBox 157">
              <a:extLst>
                <a:ext uri="{FF2B5EF4-FFF2-40B4-BE49-F238E27FC236}">
                  <a16:creationId xmlns:a16="http://schemas.microsoft.com/office/drawing/2014/main" id="{7F00381A-7033-CF40-8979-2FFCD0C8C0F3}"/>
                </a:ext>
              </a:extLst>
            </p:cNvPr>
            <p:cNvSpPr txBox="1"/>
            <p:nvPr/>
          </p:nvSpPr>
          <p:spPr>
            <a:xfrm>
              <a:off x="4748173" y="10349198"/>
              <a:ext cx="301686" cy="369332"/>
            </a:xfrm>
            <a:prstGeom prst="rect">
              <a:avLst/>
            </a:prstGeom>
            <a:noFill/>
          </p:spPr>
          <p:txBody>
            <a:bodyPr wrap="none" rtlCol="0">
              <a:spAutoFit/>
            </a:bodyPr>
            <a:lstStyle/>
            <a:p>
              <a:r>
                <a:rPr lang="en-US" dirty="0">
                  <a:solidFill>
                    <a:srgbClr val="4C3282"/>
                  </a:solidFill>
                </a:rPr>
                <a:t>7</a:t>
              </a:r>
            </a:p>
          </p:txBody>
        </p:sp>
        <p:sp>
          <p:nvSpPr>
            <p:cNvPr id="159" name="TextBox 158">
              <a:extLst>
                <a:ext uri="{FF2B5EF4-FFF2-40B4-BE49-F238E27FC236}">
                  <a16:creationId xmlns:a16="http://schemas.microsoft.com/office/drawing/2014/main" id="{A3845F71-4D5F-A847-A78A-15A6887AB3B9}"/>
                </a:ext>
              </a:extLst>
            </p:cNvPr>
            <p:cNvSpPr txBox="1"/>
            <p:nvPr/>
          </p:nvSpPr>
          <p:spPr>
            <a:xfrm>
              <a:off x="5512268" y="11492954"/>
              <a:ext cx="301686" cy="369332"/>
            </a:xfrm>
            <a:prstGeom prst="rect">
              <a:avLst/>
            </a:prstGeom>
            <a:noFill/>
          </p:spPr>
          <p:txBody>
            <a:bodyPr wrap="none" rtlCol="0">
              <a:spAutoFit/>
            </a:bodyPr>
            <a:lstStyle/>
            <a:p>
              <a:r>
                <a:rPr lang="en-US" dirty="0">
                  <a:solidFill>
                    <a:srgbClr val="4C3282"/>
                  </a:solidFill>
                </a:rPr>
                <a:t>8</a:t>
              </a:r>
            </a:p>
          </p:txBody>
        </p:sp>
        <p:sp>
          <p:nvSpPr>
            <p:cNvPr id="160" name="TextBox 159">
              <a:extLst>
                <a:ext uri="{FF2B5EF4-FFF2-40B4-BE49-F238E27FC236}">
                  <a16:creationId xmlns:a16="http://schemas.microsoft.com/office/drawing/2014/main" id="{E1EB8FD5-84C7-4E49-9483-652D5083017A}"/>
                </a:ext>
              </a:extLst>
            </p:cNvPr>
            <p:cNvSpPr txBox="1"/>
            <p:nvPr/>
          </p:nvSpPr>
          <p:spPr>
            <a:xfrm>
              <a:off x="6073627" y="12392742"/>
              <a:ext cx="301686" cy="369332"/>
            </a:xfrm>
            <a:prstGeom prst="rect">
              <a:avLst/>
            </a:prstGeom>
            <a:noFill/>
          </p:spPr>
          <p:txBody>
            <a:bodyPr wrap="none" rtlCol="0">
              <a:spAutoFit/>
            </a:bodyPr>
            <a:lstStyle/>
            <a:p>
              <a:r>
                <a:rPr lang="en-US" dirty="0">
                  <a:solidFill>
                    <a:srgbClr val="4C3282"/>
                  </a:solidFill>
                </a:rPr>
                <a:t>3</a:t>
              </a:r>
            </a:p>
          </p:txBody>
        </p:sp>
        <p:sp>
          <p:nvSpPr>
            <p:cNvPr id="161" name="TextBox 160">
              <a:extLst>
                <a:ext uri="{FF2B5EF4-FFF2-40B4-BE49-F238E27FC236}">
                  <a16:creationId xmlns:a16="http://schemas.microsoft.com/office/drawing/2014/main" id="{1C9DEDD0-3D09-A244-8210-E570620F80B5}"/>
                </a:ext>
              </a:extLst>
            </p:cNvPr>
            <p:cNvSpPr txBox="1"/>
            <p:nvPr/>
          </p:nvSpPr>
          <p:spPr>
            <a:xfrm>
              <a:off x="4559282" y="11929145"/>
              <a:ext cx="301686" cy="369332"/>
            </a:xfrm>
            <a:prstGeom prst="rect">
              <a:avLst/>
            </a:prstGeom>
            <a:noFill/>
          </p:spPr>
          <p:txBody>
            <a:bodyPr wrap="none" rtlCol="0">
              <a:spAutoFit/>
            </a:bodyPr>
            <a:lstStyle/>
            <a:p>
              <a:r>
                <a:rPr lang="en-US" dirty="0">
                  <a:solidFill>
                    <a:srgbClr val="4C3282"/>
                  </a:solidFill>
                </a:rPr>
                <a:t>2</a:t>
              </a:r>
            </a:p>
          </p:txBody>
        </p:sp>
        <p:sp>
          <p:nvSpPr>
            <p:cNvPr id="162" name="TextBox 161">
              <a:extLst>
                <a:ext uri="{FF2B5EF4-FFF2-40B4-BE49-F238E27FC236}">
                  <a16:creationId xmlns:a16="http://schemas.microsoft.com/office/drawing/2014/main" id="{EC4AEBD0-A0BE-444D-9252-0DB9AB67836F}"/>
                </a:ext>
              </a:extLst>
            </p:cNvPr>
            <p:cNvSpPr txBox="1"/>
            <p:nvPr/>
          </p:nvSpPr>
          <p:spPr>
            <a:xfrm>
              <a:off x="3416725" y="10740337"/>
              <a:ext cx="418704" cy="369332"/>
            </a:xfrm>
            <a:prstGeom prst="rect">
              <a:avLst/>
            </a:prstGeom>
            <a:noFill/>
          </p:spPr>
          <p:txBody>
            <a:bodyPr wrap="none" rtlCol="0">
              <a:spAutoFit/>
            </a:bodyPr>
            <a:lstStyle/>
            <a:p>
              <a:r>
                <a:rPr lang="en-US" dirty="0">
                  <a:solidFill>
                    <a:srgbClr val="4C3282"/>
                  </a:solidFill>
                </a:rPr>
                <a:t>15</a:t>
              </a:r>
            </a:p>
          </p:txBody>
        </p:sp>
        <p:sp>
          <p:nvSpPr>
            <p:cNvPr id="163" name="TextBox 162">
              <a:extLst>
                <a:ext uri="{FF2B5EF4-FFF2-40B4-BE49-F238E27FC236}">
                  <a16:creationId xmlns:a16="http://schemas.microsoft.com/office/drawing/2014/main" id="{031ACBC3-9D62-6E4F-9D8E-F0D2ED38BE1F}"/>
                </a:ext>
              </a:extLst>
            </p:cNvPr>
            <p:cNvSpPr txBox="1"/>
            <p:nvPr/>
          </p:nvSpPr>
          <p:spPr>
            <a:xfrm>
              <a:off x="4095614" y="9392470"/>
              <a:ext cx="418704" cy="369332"/>
            </a:xfrm>
            <a:prstGeom prst="rect">
              <a:avLst/>
            </a:prstGeom>
            <a:noFill/>
          </p:spPr>
          <p:txBody>
            <a:bodyPr wrap="none" rtlCol="0">
              <a:spAutoFit/>
            </a:bodyPr>
            <a:lstStyle/>
            <a:p>
              <a:r>
                <a:rPr lang="en-US" dirty="0">
                  <a:solidFill>
                    <a:srgbClr val="4C3282"/>
                  </a:solidFill>
                </a:rPr>
                <a:t>14</a:t>
              </a:r>
            </a:p>
          </p:txBody>
        </p:sp>
      </p:grpSp>
    </p:spTree>
    <p:extLst>
      <p:ext uri="{BB962C8B-B14F-4D97-AF65-F5344CB8AC3E}">
        <p14:creationId xmlns:p14="http://schemas.microsoft.com/office/powerpoint/2010/main" val="1969175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65"/>
                                        </p:tgtEl>
                                        <p:attrNameLst>
                                          <p:attrName>style.visibility</p:attrName>
                                        </p:attrNameLst>
                                      </p:cBhvr>
                                      <p:to>
                                        <p:strVal val="visible"/>
                                      </p:to>
                                    </p:set>
                                    <p:animEffect transition="in" filter="fade">
                                      <p:cBhvr>
                                        <p:cTn id="38" dur="5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FEDE8-027F-4344-959C-F937FB6DC347}"/>
              </a:ext>
            </a:extLst>
          </p:cNvPr>
          <p:cNvSpPr>
            <a:spLocks noGrp="1"/>
          </p:cNvSpPr>
          <p:nvPr>
            <p:ph type="title"/>
          </p:nvPr>
        </p:nvSpPr>
        <p:spPr/>
        <p:txBody>
          <a:bodyPr/>
          <a:lstStyle/>
          <a:p>
            <a:r>
              <a:rPr lang="en-US" dirty="0"/>
              <a:t>Scenario #3</a:t>
            </a:r>
          </a:p>
        </p:txBody>
      </p:sp>
      <p:sp>
        <p:nvSpPr>
          <p:cNvPr id="3" name="Content Placeholder 2">
            <a:extLst>
              <a:ext uri="{FF2B5EF4-FFF2-40B4-BE49-F238E27FC236}">
                <a16:creationId xmlns:a16="http://schemas.microsoft.com/office/drawing/2014/main" id="{7DC6021D-85AB-5D43-987D-C6FC8322837A}"/>
              </a:ext>
            </a:extLst>
          </p:cNvPr>
          <p:cNvSpPr>
            <a:spLocks noGrp="1"/>
          </p:cNvSpPr>
          <p:nvPr>
            <p:ph idx="1"/>
          </p:nvPr>
        </p:nvSpPr>
        <p:spPr>
          <a:xfrm>
            <a:off x="575240" y="1463857"/>
            <a:ext cx="6228331" cy="4845504"/>
          </a:xfrm>
        </p:spPr>
        <p:txBody>
          <a:bodyPr/>
          <a:lstStyle/>
          <a:p>
            <a:r>
              <a:rPr lang="en-US" dirty="0"/>
              <a:t>You arrive at Disneyland and you want to visit all the rides, but do the least amount of walking possible. If you start at the Flag Pole, plan the shortest walk to each of the attractions.</a:t>
            </a:r>
          </a:p>
          <a:p>
            <a:r>
              <a:rPr lang="en-US" sz="2100" dirty="0"/>
              <a:t>Is there a graph algorithm that would help?</a:t>
            </a:r>
          </a:p>
          <a:p>
            <a:r>
              <a:rPr lang="en-US" dirty="0">
                <a:solidFill>
                  <a:srgbClr val="4C3282"/>
                </a:solidFill>
              </a:rPr>
              <a:t>Dijkstra’s</a:t>
            </a:r>
          </a:p>
          <a:p>
            <a:r>
              <a:rPr lang="en-US" dirty="0"/>
              <a:t>How would you draw the graph?</a:t>
            </a:r>
          </a:p>
          <a:p>
            <a:pPr lvl="1"/>
            <a:r>
              <a:rPr lang="en-US" dirty="0"/>
              <a:t>What are the vertices? </a:t>
            </a:r>
          </a:p>
          <a:p>
            <a:pPr marL="128016" lvl="1" indent="0">
              <a:buNone/>
            </a:pPr>
            <a:r>
              <a:rPr lang="en-US" dirty="0">
                <a:solidFill>
                  <a:srgbClr val="4C3282"/>
                </a:solidFill>
              </a:rPr>
              <a:t>Rides</a:t>
            </a:r>
          </a:p>
          <a:p>
            <a:pPr lvl="1"/>
            <a:r>
              <a:rPr lang="en-US" dirty="0"/>
              <a:t>What are the edges? </a:t>
            </a:r>
          </a:p>
          <a:p>
            <a:pPr marL="128016" lvl="1" indent="0">
              <a:buNone/>
            </a:pPr>
            <a:r>
              <a:rPr lang="en-US" dirty="0">
                <a:solidFill>
                  <a:srgbClr val="4C3282"/>
                </a:solidFill>
              </a:rPr>
              <a:t>Walkways with distances</a:t>
            </a:r>
          </a:p>
          <a:p>
            <a:endParaRPr lang="en-US" dirty="0"/>
          </a:p>
        </p:txBody>
      </p:sp>
      <p:sp>
        <p:nvSpPr>
          <p:cNvPr id="4" name="Footer Placeholder 3">
            <a:extLst>
              <a:ext uri="{FF2B5EF4-FFF2-40B4-BE49-F238E27FC236}">
                <a16:creationId xmlns:a16="http://schemas.microsoft.com/office/drawing/2014/main" id="{D845193B-C5E9-A840-9F56-A4FB5E90DC06}"/>
              </a:ext>
            </a:extLst>
          </p:cNvPr>
          <p:cNvSpPr>
            <a:spLocks noGrp="1"/>
          </p:cNvSpPr>
          <p:nvPr>
            <p:ph type="ftr" sz="quarter" idx="11"/>
          </p:nvPr>
        </p:nvSpPr>
        <p:spPr/>
        <p:txBody>
          <a:bodyPr/>
          <a:lstStyle/>
          <a:p>
            <a:r>
              <a:rPr lang="en-US"/>
              <a:t>CSE 373 SP 18 - Kasey Champion</a:t>
            </a:r>
          </a:p>
        </p:txBody>
      </p:sp>
      <p:sp>
        <p:nvSpPr>
          <p:cNvPr id="5" name="Slide Number Placeholder 4">
            <a:extLst>
              <a:ext uri="{FF2B5EF4-FFF2-40B4-BE49-F238E27FC236}">
                <a16:creationId xmlns:a16="http://schemas.microsoft.com/office/drawing/2014/main" id="{4925605B-CF44-6342-9CA6-509F04DFB5B2}"/>
              </a:ext>
            </a:extLst>
          </p:cNvPr>
          <p:cNvSpPr>
            <a:spLocks noGrp="1"/>
          </p:cNvSpPr>
          <p:nvPr>
            <p:ph type="sldNum" sz="quarter" idx="12"/>
          </p:nvPr>
        </p:nvSpPr>
        <p:spPr/>
        <p:txBody>
          <a:bodyPr/>
          <a:lstStyle/>
          <a:p>
            <a:fld id="{659665DE-58FC-41F4-AC58-2C90A5E00527}" type="slidenum">
              <a:rPr lang="en-US" smtClean="0"/>
              <a:t>14</a:t>
            </a:fld>
            <a:endParaRPr lang="en-US"/>
          </a:p>
        </p:txBody>
      </p:sp>
      <p:grpSp>
        <p:nvGrpSpPr>
          <p:cNvPr id="6" name="Group 5">
            <a:extLst>
              <a:ext uri="{FF2B5EF4-FFF2-40B4-BE49-F238E27FC236}">
                <a16:creationId xmlns:a16="http://schemas.microsoft.com/office/drawing/2014/main" id="{AB200F2F-AE5D-9F49-9EB5-C5354A47121F}"/>
              </a:ext>
            </a:extLst>
          </p:cNvPr>
          <p:cNvGrpSpPr/>
          <p:nvPr/>
        </p:nvGrpSpPr>
        <p:grpSpPr>
          <a:xfrm>
            <a:off x="5074873" y="695193"/>
            <a:ext cx="7028720" cy="5606846"/>
            <a:chOff x="1765004" y="980556"/>
            <a:chExt cx="7028720" cy="5606846"/>
          </a:xfrm>
        </p:grpSpPr>
        <p:grpSp>
          <p:nvGrpSpPr>
            <p:cNvPr id="7" name="Group 6">
              <a:extLst>
                <a:ext uri="{FF2B5EF4-FFF2-40B4-BE49-F238E27FC236}">
                  <a16:creationId xmlns:a16="http://schemas.microsoft.com/office/drawing/2014/main" id="{FBAECC2F-9714-194B-8B8D-46AA6E7179B2}"/>
                </a:ext>
              </a:extLst>
            </p:cNvPr>
            <p:cNvGrpSpPr/>
            <p:nvPr/>
          </p:nvGrpSpPr>
          <p:grpSpPr>
            <a:xfrm>
              <a:off x="5130244" y="3311583"/>
              <a:ext cx="838200" cy="838200"/>
              <a:chOff x="5115008" y="3216614"/>
              <a:chExt cx="838200" cy="838200"/>
            </a:xfrm>
          </p:grpSpPr>
          <p:sp>
            <p:nvSpPr>
              <p:cNvPr id="55" name="Oval 54">
                <a:extLst>
                  <a:ext uri="{FF2B5EF4-FFF2-40B4-BE49-F238E27FC236}">
                    <a16:creationId xmlns:a16="http://schemas.microsoft.com/office/drawing/2014/main" id="{4372EA37-2B59-644A-A462-FB09689DEAB1}"/>
                  </a:ext>
                </a:extLst>
              </p:cNvPr>
              <p:cNvSpPr/>
              <p:nvPr/>
            </p:nvSpPr>
            <p:spPr>
              <a:xfrm>
                <a:off x="5115008" y="3216614"/>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66332F78-19E7-BE4E-9F3E-9BF00B36FD00}"/>
                  </a:ext>
                </a:extLst>
              </p:cNvPr>
              <p:cNvSpPr txBox="1"/>
              <p:nvPr/>
            </p:nvSpPr>
            <p:spPr>
              <a:xfrm>
                <a:off x="5181230" y="3465015"/>
                <a:ext cx="687304" cy="338554"/>
              </a:xfrm>
              <a:prstGeom prst="rect">
                <a:avLst/>
              </a:prstGeom>
              <a:noFill/>
            </p:spPr>
            <p:txBody>
              <a:bodyPr wrap="none" rtlCol="0">
                <a:spAutoFit/>
              </a:bodyPr>
              <a:lstStyle/>
              <a:p>
                <a:r>
                  <a:rPr lang="en-US" sz="1600" dirty="0"/>
                  <a:t>Castle</a:t>
                </a:r>
              </a:p>
            </p:txBody>
          </p:sp>
        </p:grpSp>
        <p:grpSp>
          <p:nvGrpSpPr>
            <p:cNvPr id="8" name="Group 7">
              <a:extLst>
                <a:ext uri="{FF2B5EF4-FFF2-40B4-BE49-F238E27FC236}">
                  <a16:creationId xmlns:a16="http://schemas.microsoft.com/office/drawing/2014/main" id="{5C30BA84-76FB-1745-BFC3-8C092A0F0A8E}"/>
                </a:ext>
              </a:extLst>
            </p:cNvPr>
            <p:cNvGrpSpPr/>
            <p:nvPr/>
          </p:nvGrpSpPr>
          <p:grpSpPr>
            <a:xfrm>
              <a:off x="5163235" y="5391478"/>
              <a:ext cx="838200" cy="838200"/>
              <a:chOff x="5135573" y="5342583"/>
              <a:chExt cx="838200" cy="838200"/>
            </a:xfrm>
          </p:grpSpPr>
          <p:sp>
            <p:nvSpPr>
              <p:cNvPr id="53" name="Oval 52">
                <a:extLst>
                  <a:ext uri="{FF2B5EF4-FFF2-40B4-BE49-F238E27FC236}">
                    <a16:creationId xmlns:a16="http://schemas.microsoft.com/office/drawing/2014/main" id="{79CCDEA8-9548-1747-81F8-8BD204E06F1C}"/>
                  </a:ext>
                </a:extLst>
              </p:cNvPr>
              <p:cNvSpPr/>
              <p:nvPr/>
            </p:nvSpPr>
            <p:spPr>
              <a:xfrm>
                <a:off x="5135573" y="5342583"/>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800361F3-B970-A840-B83D-8AC3BAA3B076}"/>
                  </a:ext>
                </a:extLst>
              </p:cNvPr>
              <p:cNvSpPr txBox="1"/>
              <p:nvPr/>
            </p:nvSpPr>
            <p:spPr>
              <a:xfrm>
                <a:off x="5271582" y="5477631"/>
                <a:ext cx="566181" cy="584775"/>
              </a:xfrm>
              <a:prstGeom prst="rect">
                <a:avLst/>
              </a:prstGeom>
              <a:noFill/>
            </p:spPr>
            <p:txBody>
              <a:bodyPr wrap="none" rtlCol="0">
                <a:spAutoFit/>
              </a:bodyPr>
              <a:lstStyle/>
              <a:p>
                <a:pPr algn="ctr"/>
                <a:r>
                  <a:rPr lang="en-US" sz="1600" dirty="0"/>
                  <a:t>Flag </a:t>
                </a:r>
              </a:p>
              <a:p>
                <a:pPr algn="ctr"/>
                <a:r>
                  <a:rPr lang="en-US" sz="1600" dirty="0"/>
                  <a:t>Pole</a:t>
                </a:r>
              </a:p>
            </p:txBody>
          </p:sp>
        </p:grpSp>
        <p:grpSp>
          <p:nvGrpSpPr>
            <p:cNvPr id="9" name="Group 8">
              <a:extLst>
                <a:ext uri="{FF2B5EF4-FFF2-40B4-BE49-F238E27FC236}">
                  <a16:creationId xmlns:a16="http://schemas.microsoft.com/office/drawing/2014/main" id="{96C69C1D-2FB8-A849-9854-F7A22430DADE}"/>
                </a:ext>
              </a:extLst>
            </p:cNvPr>
            <p:cNvGrpSpPr/>
            <p:nvPr/>
          </p:nvGrpSpPr>
          <p:grpSpPr>
            <a:xfrm>
              <a:off x="4730935" y="1197207"/>
              <a:ext cx="838200" cy="838200"/>
              <a:chOff x="4730935" y="1197207"/>
              <a:chExt cx="838200" cy="838200"/>
            </a:xfrm>
          </p:grpSpPr>
          <p:sp>
            <p:nvSpPr>
              <p:cNvPr id="51" name="Oval 50">
                <a:extLst>
                  <a:ext uri="{FF2B5EF4-FFF2-40B4-BE49-F238E27FC236}">
                    <a16:creationId xmlns:a16="http://schemas.microsoft.com/office/drawing/2014/main" id="{15AF293E-780B-D34D-920F-2795920918D2}"/>
                  </a:ext>
                </a:extLst>
              </p:cNvPr>
              <p:cNvSpPr/>
              <p:nvPr/>
            </p:nvSpPr>
            <p:spPr>
              <a:xfrm>
                <a:off x="4730935" y="1197207"/>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1BD0621C-6BB7-3E4C-BED4-C76B0A80C3CA}"/>
                  </a:ext>
                </a:extLst>
              </p:cNvPr>
              <p:cNvSpPr txBox="1"/>
              <p:nvPr/>
            </p:nvSpPr>
            <p:spPr>
              <a:xfrm>
                <a:off x="4750727" y="1431321"/>
                <a:ext cx="798617" cy="338554"/>
              </a:xfrm>
              <a:prstGeom prst="rect">
                <a:avLst/>
              </a:prstGeom>
              <a:noFill/>
            </p:spPr>
            <p:txBody>
              <a:bodyPr wrap="none" rtlCol="0">
                <a:spAutoFit/>
              </a:bodyPr>
              <a:lstStyle/>
              <a:p>
                <a:r>
                  <a:rPr lang="en-US" sz="1600" dirty="0"/>
                  <a:t>Dumbo</a:t>
                </a:r>
              </a:p>
            </p:txBody>
          </p:sp>
        </p:grpSp>
        <p:grpSp>
          <p:nvGrpSpPr>
            <p:cNvPr id="10" name="Group 9">
              <a:extLst>
                <a:ext uri="{FF2B5EF4-FFF2-40B4-BE49-F238E27FC236}">
                  <a16:creationId xmlns:a16="http://schemas.microsoft.com/office/drawing/2014/main" id="{F92D0E5C-6D78-1149-8531-6541E586EA64}"/>
                </a:ext>
              </a:extLst>
            </p:cNvPr>
            <p:cNvGrpSpPr/>
            <p:nvPr/>
          </p:nvGrpSpPr>
          <p:grpSpPr>
            <a:xfrm>
              <a:off x="6425942" y="980556"/>
              <a:ext cx="838200" cy="842059"/>
              <a:chOff x="6425942" y="980556"/>
              <a:chExt cx="838200" cy="842059"/>
            </a:xfrm>
          </p:grpSpPr>
          <p:sp>
            <p:nvSpPr>
              <p:cNvPr id="49" name="Oval 48">
                <a:extLst>
                  <a:ext uri="{FF2B5EF4-FFF2-40B4-BE49-F238E27FC236}">
                    <a16:creationId xmlns:a16="http://schemas.microsoft.com/office/drawing/2014/main" id="{95F2C96D-5AF5-BB4B-991D-25D2C2E8107B}"/>
                  </a:ext>
                </a:extLst>
              </p:cNvPr>
              <p:cNvSpPr/>
              <p:nvPr/>
            </p:nvSpPr>
            <p:spPr>
              <a:xfrm>
                <a:off x="6425942" y="980556"/>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DA1D56AC-6C8B-D045-B3CF-E613EA4EE514}"/>
                  </a:ext>
                </a:extLst>
              </p:cNvPr>
              <p:cNvSpPr txBox="1"/>
              <p:nvPr/>
            </p:nvSpPr>
            <p:spPr>
              <a:xfrm>
                <a:off x="6537804" y="991618"/>
                <a:ext cx="665567" cy="830997"/>
              </a:xfrm>
              <a:prstGeom prst="rect">
                <a:avLst/>
              </a:prstGeom>
              <a:noFill/>
            </p:spPr>
            <p:txBody>
              <a:bodyPr wrap="none" rtlCol="0">
                <a:spAutoFit/>
              </a:bodyPr>
              <a:lstStyle/>
              <a:p>
                <a:pPr algn="ctr"/>
                <a:r>
                  <a:rPr lang="en-US" sz="1600" dirty="0"/>
                  <a:t>It’s a </a:t>
                </a:r>
              </a:p>
              <a:p>
                <a:pPr algn="ctr"/>
                <a:r>
                  <a:rPr lang="en-US" sz="1600" dirty="0"/>
                  <a:t>small </a:t>
                </a:r>
              </a:p>
              <a:p>
                <a:pPr algn="ctr"/>
                <a:r>
                  <a:rPr lang="en-US" sz="1600" dirty="0"/>
                  <a:t>world</a:t>
                </a:r>
              </a:p>
            </p:txBody>
          </p:sp>
        </p:grpSp>
        <p:grpSp>
          <p:nvGrpSpPr>
            <p:cNvPr id="11" name="Group 10">
              <a:extLst>
                <a:ext uri="{FF2B5EF4-FFF2-40B4-BE49-F238E27FC236}">
                  <a16:creationId xmlns:a16="http://schemas.microsoft.com/office/drawing/2014/main" id="{1736CC39-BFA6-F044-9564-3144302614DF}"/>
                </a:ext>
              </a:extLst>
            </p:cNvPr>
            <p:cNvGrpSpPr/>
            <p:nvPr/>
          </p:nvGrpSpPr>
          <p:grpSpPr>
            <a:xfrm>
              <a:off x="7026729" y="2643561"/>
              <a:ext cx="848635" cy="838200"/>
              <a:chOff x="7026729" y="2643561"/>
              <a:chExt cx="848635" cy="838200"/>
            </a:xfrm>
          </p:grpSpPr>
          <p:sp>
            <p:nvSpPr>
              <p:cNvPr id="47" name="Oval 46">
                <a:extLst>
                  <a:ext uri="{FF2B5EF4-FFF2-40B4-BE49-F238E27FC236}">
                    <a16:creationId xmlns:a16="http://schemas.microsoft.com/office/drawing/2014/main" id="{3C0714D1-639C-0A4D-A840-33B684F5A4AD}"/>
                  </a:ext>
                </a:extLst>
              </p:cNvPr>
              <p:cNvSpPr/>
              <p:nvPr/>
            </p:nvSpPr>
            <p:spPr>
              <a:xfrm>
                <a:off x="7026729" y="2643561"/>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B49119E5-79EC-874D-BC09-9E558465D1EC}"/>
                  </a:ext>
                </a:extLst>
              </p:cNvPr>
              <p:cNvSpPr txBox="1"/>
              <p:nvPr/>
            </p:nvSpPr>
            <p:spPr>
              <a:xfrm>
                <a:off x="7056101" y="2795513"/>
                <a:ext cx="819263" cy="584775"/>
              </a:xfrm>
              <a:prstGeom prst="rect">
                <a:avLst/>
              </a:prstGeom>
              <a:noFill/>
            </p:spPr>
            <p:txBody>
              <a:bodyPr wrap="none" rtlCol="0">
                <a:spAutoFit/>
              </a:bodyPr>
              <a:lstStyle/>
              <a:p>
                <a:r>
                  <a:rPr lang="en-US" sz="1600" dirty="0"/>
                  <a:t>Matter-</a:t>
                </a:r>
              </a:p>
              <a:p>
                <a:r>
                  <a:rPr lang="en-US" sz="1600" dirty="0"/>
                  <a:t>horn</a:t>
                </a:r>
              </a:p>
            </p:txBody>
          </p:sp>
        </p:grpSp>
        <p:grpSp>
          <p:nvGrpSpPr>
            <p:cNvPr id="12" name="Group 11">
              <a:extLst>
                <a:ext uri="{FF2B5EF4-FFF2-40B4-BE49-F238E27FC236}">
                  <a16:creationId xmlns:a16="http://schemas.microsoft.com/office/drawing/2014/main" id="{3C82693E-B972-514E-96FF-CEBAA9147A5D}"/>
                </a:ext>
              </a:extLst>
            </p:cNvPr>
            <p:cNvGrpSpPr/>
            <p:nvPr/>
          </p:nvGrpSpPr>
          <p:grpSpPr>
            <a:xfrm>
              <a:off x="7955524" y="4692014"/>
              <a:ext cx="838200" cy="838200"/>
              <a:chOff x="7955524" y="4692014"/>
              <a:chExt cx="838200" cy="838200"/>
            </a:xfrm>
          </p:grpSpPr>
          <p:sp>
            <p:nvSpPr>
              <p:cNvPr id="45" name="Oval 44">
                <a:extLst>
                  <a:ext uri="{FF2B5EF4-FFF2-40B4-BE49-F238E27FC236}">
                    <a16:creationId xmlns:a16="http://schemas.microsoft.com/office/drawing/2014/main" id="{FB944766-5725-184D-A389-149788617E61}"/>
                  </a:ext>
                </a:extLst>
              </p:cNvPr>
              <p:cNvSpPr/>
              <p:nvPr/>
            </p:nvSpPr>
            <p:spPr>
              <a:xfrm>
                <a:off x="7955524" y="4692014"/>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D92D61B8-B64F-3F40-8E5F-17CDE76CDA70}"/>
                  </a:ext>
                </a:extLst>
              </p:cNvPr>
              <p:cNvSpPr txBox="1"/>
              <p:nvPr/>
            </p:nvSpPr>
            <p:spPr>
              <a:xfrm>
                <a:off x="8014368" y="4819207"/>
                <a:ext cx="720069" cy="584775"/>
              </a:xfrm>
              <a:prstGeom prst="rect">
                <a:avLst/>
              </a:prstGeom>
              <a:noFill/>
            </p:spPr>
            <p:txBody>
              <a:bodyPr wrap="none" rtlCol="0">
                <a:spAutoFit/>
              </a:bodyPr>
              <a:lstStyle/>
              <a:p>
                <a:pPr algn="ctr"/>
                <a:r>
                  <a:rPr lang="en-US" sz="1600" dirty="0"/>
                  <a:t>Space </a:t>
                </a:r>
              </a:p>
              <a:p>
                <a:pPr algn="ctr"/>
                <a:r>
                  <a:rPr lang="en-US" sz="1600" dirty="0" err="1"/>
                  <a:t>Mtn</a:t>
                </a:r>
                <a:endParaRPr lang="en-US" sz="1600" dirty="0"/>
              </a:p>
            </p:txBody>
          </p:sp>
        </p:grpSp>
        <p:grpSp>
          <p:nvGrpSpPr>
            <p:cNvPr id="13" name="Group 12">
              <a:extLst>
                <a:ext uri="{FF2B5EF4-FFF2-40B4-BE49-F238E27FC236}">
                  <a16:creationId xmlns:a16="http://schemas.microsoft.com/office/drawing/2014/main" id="{FB561605-877F-4342-81BE-3BA2354A6F0D}"/>
                </a:ext>
              </a:extLst>
            </p:cNvPr>
            <p:cNvGrpSpPr/>
            <p:nvPr/>
          </p:nvGrpSpPr>
          <p:grpSpPr>
            <a:xfrm>
              <a:off x="6578162" y="5255510"/>
              <a:ext cx="838200" cy="838200"/>
              <a:chOff x="6578162" y="5255510"/>
              <a:chExt cx="838200" cy="838200"/>
            </a:xfrm>
          </p:grpSpPr>
          <p:sp>
            <p:nvSpPr>
              <p:cNvPr id="43" name="Oval 42">
                <a:extLst>
                  <a:ext uri="{FF2B5EF4-FFF2-40B4-BE49-F238E27FC236}">
                    <a16:creationId xmlns:a16="http://schemas.microsoft.com/office/drawing/2014/main" id="{FC30D7A6-6434-0A49-BED1-E7D76390509D}"/>
                  </a:ext>
                </a:extLst>
              </p:cNvPr>
              <p:cNvSpPr/>
              <p:nvPr/>
            </p:nvSpPr>
            <p:spPr>
              <a:xfrm>
                <a:off x="6578162" y="5255510"/>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FA2E7616-80AF-054D-80F2-C94036130FD4}"/>
                  </a:ext>
                </a:extLst>
              </p:cNvPr>
              <p:cNvSpPr txBox="1"/>
              <p:nvPr/>
            </p:nvSpPr>
            <p:spPr>
              <a:xfrm>
                <a:off x="6676191" y="5384207"/>
                <a:ext cx="631006" cy="584775"/>
              </a:xfrm>
              <a:prstGeom prst="rect">
                <a:avLst/>
              </a:prstGeom>
              <a:noFill/>
            </p:spPr>
            <p:txBody>
              <a:bodyPr wrap="none" rtlCol="0">
                <a:spAutoFit/>
              </a:bodyPr>
              <a:lstStyle/>
              <a:p>
                <a:pPr algn="ctr"/>
                <a:r>
                  <a:rPr lang="en-US" sz="1600" dirty="0"/>
                  <a:t>Star</a:t>
                </a:r>
              </a:p>
              <a:p>
                <a:pPr algn="ctr"/>
                <a:r>
                  <a:rPr lang="en-US" sz="1600" dirty="0"/>
                  <a:t>Tours</a:t>
                </a:r>
              </a:p>
            </p:txBody>
          </p:sp>
        </p:grpSp>
        <p:grpSp>
          <p:nvGrpSpPr>
            <p:cNvPr id="14" name="Group 13">
              <a:extLst>
                <a:ext uri="{FF2B5EF4-FFF2-40B4-BE49-F238E27FC236}">
                  <a16:creationId xmlns:a16="http://schemas.microsoft.com/office/drawing/2014/main" id="{843E2DBA-199D-8C4F-A31D-0B26A5B7B1E4}"/>
                </a:ext>
              </a:extLst>
            </p:cNvPr>
            <p:cNvGrpSpPr/>
            <p:nvPr/>
          </p:nvGrpSpPr>
          <p:grpSpPr>
            <a:xfrm>
              <a:off x="3544031" y="5749202"/>
              <a:ext cx="838200" cy="838200"/>
              <a:chOff x="3544031" y="5749202"/>
              <a:chExt cx="838200" cy="838200"/>
            </a:xfrm>
          </p:grpSpPr>
          <p:sp>
            <p:nvSpPr>
              <p:cNvPr id="41" name="Oval 40">
                <a:extLst>
                  <a:ext uri="{FF2B5EF4-FFF2-40B4-BE49-F238E27FC236}">
                    <a16:creationId xmlns:a16="http://schemas.microsoft.com/office/drawing/2014/main" id="{6889CD9E-F111-B540-BA72-1E06362C91B0}"/>
                  </a:ext>
                </a:extLst>
              </p:cNvPr>
              <p:cNvSpPr/>
              <p:nvPr/>
            </p:nvSpPr>
            <p:spPr>
              <a:xfrm>
                <a:off x="3544031" y="5749202"/>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9246A884-7C40-1B41-B911-C28A82BC86AF}"/>
                  </a:ext>
                </a:extLst>
              </p:cNvPr>
              <p:cNvSpPr txBox="1"/>
              <p:nvPr/>
            </p:nvSpPr>
            <p:spPr>
              <a:xfrm>
                <a:off x="3607905" y="5906602"/>
                <a:ext cx="710451" cy="584775"/>
              </a:xfrm>
              <a:prstGeom prst="rect">
                <a:avLst/>
              </a:prstGeom>
              <a:noFill/>
            </p:spPr>
            <p:txBody>
              <a:bodyPr wrap="none" rtlCol="0">
                <a:spAutoFit/>
              </a:bodyPr>
              <a:lstStyle/>
              <a:p>
                <a:pPr algn="ctr"/>
                <a:r>
                  <a:rPr lang="en-US" sz="1600" dirty="0"/>
                  <a:t>Jungle</a:t>
                </a:r>
              </a:p>
              <a:p>
                <a:pPr algn="ctr"/>
                <a:r>
                  <a:rPr lang="en-US" sz="1600" dirty="0"/>
                  <a:t>Cruise</a:t>
                </a:r>
              </a:p>
            </p:txBody>
          </p:sp>
        </p:grpSp>
        <p:grpSp>
          <p:nvGrpSpPr>
            <p:cNvPr id="15" name="Group 14">
              <a:extLst>
                <a:ext uri="{FF2B5EF4-FFF2-40B4-BE49-F238E27FC236}">
                  <a16:creationId xmlns:a16="http://schemas.microsoft.com/office/drawing/2014/main" id="{7CCE0CA9-7766-F746-95E8-FC4F6ABE30DB}"/>
                </a:ext>
              </a:extLst>
            </p:cNvPr>
            <p:cNvGrpSpPr/>
            <p:nvPr/>
          </p:nvGrpSpPr>
          <p:grpSpPr>
            <a:xfrm>
              <a:off x="2455030" y="4790529"/>
              <a:ext cx="838200" cy="838200"/>
              <a:chOff x="2455030" y="4790529"/>
              <a:chExt cx="838200" cy="838200"/>
            </a:xfrm>
          </p:grpSpPr>
          <p:sp>
            <p:nvSpPr>
              <p:cNvPr id="39" name="Oval 38">
                <a:extLst>
                  <a:ext uri="{FF2B5EF4-FFF2-40B4-BE49-F238E27FC236}">
                    <a16:creationId xmlns:a16="http://schemas.microsoft.com/office/drawing/2014/main" id="{FEC891CD-2B48-3A42-A2FF-E31355827E7B}"/>
                  </a:ext>
                </a:extLst>
              </p:cNvPr>
              <p:cNvSpPr/>
              <p:nvPr/>
            </p:nvSpPr>
            <p:spPr>
              <a:xfrm>
                <a:off x="2455030" y="4790529"/>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995223B3-AF9A-F049-BCC4-538716721F49}"/>
                  </a:ext>
                </a:extLst>
              </p:cNvPr>
              <p:cNvSpPr txBox="1"/>
              <p:nvPr/>
            </p:nvSpPr>
            <p:spPr>
              <a:xfrm>
                <a:off x="2473625" y="4931049"/>
                <a:ext cx="800219" cy="584775"/>
              </a:xfrm>
              <a:prstGeom prst="rect">
                <a:avLst/>
              </a:prstGeom>
              <a:noFill/>
            </p:spPr>
            <p:txBody>
              <a:bodyPr wrap="none" rtlCol="0">
                <a:spAutoFit/>
              </a:bodyPr>
              <a:lstStyle/>
              <a:p>
                <a:pPr algn="ctr"/>
                <a:r>
                  <a:rPr lang="en-US" sz="1600" dirty="0"/>
                  <a:t>Indiana</a:t>
                </a:r>
              </a:p>
              <a:p>
                <a:pPr algn="ctr"/>
                <a:r>
                  <a:rPr lang="en-US" sz="1600" dirty="0"/>
                  <a:t>Jones</a:t>
                </a:r>
              </a:p>
            </p:txBody>
          </p:sp>
        </p:grpSp>
        <p:grpSp>
          <p:nvGrpSpPr>
            <p:cNvPr id="16" name="Group 15">
              <a:extLst>
                <a:ext uri="{FF2B5EF4-FFF2-40B4-BE49-F238E27FC236}">
                  <a16:creationId xmlns:a16="http://schemas.microsoft.com/office/drawing/2014/main" id="{10350FEE-923E-7E4B-8336-F99D2B414335}"/>
                </a:ext>
              </a:extLst>
            </p:cNvPr>
            <p:cNvGrpSpPr/>
            <p:nvPr/>
          </p:nvGrpSpPr>
          <p:grpSpPr>
            <a:xfrm>
              <a:off x="1765004" y="3363499"/>
              <a:ext cx="838200" cy="838200"/>
              <a:chOff x="1765004" y="3363499"/>
              <a:chExt cx="838200" cy="838200"/>
            </a:xfrm>
          </p:grpSpPr>
          <p:sp>
            <p:nvSpPr>
              <p:cNvPr id="37" name="Oval 36">
                <a:extLst>
                  <a:ext uri="{FF2B5EF4-FFF2-40B4-BE49-F238E27FC236}">
                    <a16:creationId xmlns:a16="http://schemas.microsoft.com/office/drawing/2014/main" id="{9AD00571-1154-2C48-8767-D9CE7AC7A60A}"/>
                  </a:ext>
                </a:extLst>
              </p:cNvPr>
              <p:cNvSpPr/>
              <p:nvPr/>
            </p:nvSpPr>
            <p:spPr>
              <a:xfrm>
                <a:off x="1765004" y="3363499"/>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C7EA0A4B-0960-CE4D-AF48-6616310C4764}"/>
                  </a:ext>
                </a:extLst>
              </p:cNvPr>
              <p:cNvSpPr txBox="1"/>
              <p:nvPr/>
            </p:nvSpPr>
            <p:spPr>
              <a:xfrm>
                <a:off x="1822005" y="3478188"/>
                <a:ext cx="718466" cy="584775"/>
              </a:xfrm>
              <a:prstGeom prst="rect">
                <a:avLst/>
              </a:prstGeom>
              <a:noFill/>
            </p:spPr>
            <p:txBody>
              <a:bodyPr wrap="none" rtlCol="0">
                <a:spAutoFit/>
              </a:bodyPr>
              <a:lstStyle/>
              <a:p>
                <a:pPr algn="ctr"/>
                <a:r>
                  <a:rPr lang="en-US" sz="1600" dirty="0"/>
                  <a:t>Splash</a:t>
                </a:r>
              </a:p>
              <a:p>
                <a:pPr algn="ctr"/>
                <a:r>
                  <a:rPr lang="en-US" sz="1600" dirty="0" err="1"/>
                  <a:t>Mtn</a:t>
                </a:r>
                <a:endParaRPr lang="en-US" sz="1600" dirty="0"/>
              </a:p>
            </p:txBody>
          </p:sp>
        </p:grpSp>
        <p:grpSp>
          <p:nvGrpSpPr>
            <p:cNvPr id="17" name="Group 16">
              <a:extLst>
                <a:ext uri="{FF2B5EF4-FFF2-40B4-BE49-F238E27FC236}">
                  <a16:creationId xmlns:a16="http://schemas.microsoft.com/office/drawing/2014/main" id="{01861F6B-540A-7D41-9252-CDEAA2FF5061}"/>
                </a:ext>
              </a:extLst>
            </p:cNvPr>
            <p:cNvGrpSpPr/>
            <p:nvPr/>
          </p:nvGrpSpPr>
          <p:grpSpPr>
            <a:xfrm>
              <a:off x="3454438" y="2842152"/>
              <a:ext cx="888385" cy="838200"/>
              <a:chOff x="3454438" y="2842152"/>
              <a:chExt cx="888385" cy="838200"/>
            </a:xfrm>
          </p:grpSpPr>
          <p:sp>
            <p:nvSpPr>
              <p:cNvPr id="35" name="Oval 34">
                <a:extLst>
                  <a:ext uri="{FF2B5EF4-FFF2-40B4-BE49-F238E27FC236}">
                    <a16:creationId xmlns:a16="http://schemas.microsoft.com/office/drawing/2014/main" id="{A55F8E94-35AB-2647-A1EE-38EB48089842}"/>
                  </a:ext>
                </a:extLst>
              </p:cNvPr>
              <p:cNvSpPr/>
              <p:nvPr/>
            </p:nvSpPr>
            <p:spPr>
              <a:xfrm>
                <a:off x="3482901" y="2842152"/>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170DDEF4-18E3-6B47-AC32-860721977879}"/>
                  </a:ext>
                </a:extLst>
              </p:cNvPr>
              <p:cNvSpPr txBox="1"/>
              <p:nvPr/>
            </p:nvSpPr>
            <p:spPr>
              <a:xfrm>
                <a:off x="3454438" y="2984854"/>
                <a:ext cx="888385" cy="584775"/>
              </a:xfrm>
              <a:prstGeom prst="rect">
                <a:avLst/>
              </a:prstGeom>
              <a:noFill/>
            </p:spPr>
            <p:txBody>
              <a:bodyPr wrap="none" rtlCol="0">
                <a:spAutoFit/>
              </a:bodyPr>
              <a:lstStyle/>
              <a:p>
                <a:pPr algn="ctr"/>
                <a:r>
                  <a:rPr lang="en-US" sz="1600" dirty="0"/>
                  <a:t>Thunder</a:t>
                </a:r>
              </a:p>
              <a:p>
                <a:pPr algn="ctr"/>
                <a:r>
                  <a:rPr lang="en-US" sz="1600" dirty="0" err="1"/>
                  <a:t>Mtn</a:t>
                </a:r>
                <a:endParaRPr lang="en-US" sz="1600" dirty="0"/>
              </a:p>
            </p:txBody>
          </p:sp>
        </p:grpSp>
        <p:cxnSp>
          <p:nvCxnSpPr>
            <p:cNvPr id="18" name="Straight Connector 17">
              <a:extLst>
                <a:ext uri="{FF2B5EF4-FFF2-40B4-BE49-F238E27FC236}">
                  <a16:creationId xmlns:a16="http://schemas.microsoft.com/office/drawing/2014/main" id="{91E109C0-BFD0-7D45-BFCD-BB0E75A95AD7}"/>
                </a:ext>
              </a:extLst>
            </p:cNvPr>
            <p:cNvCxnSpPr>
              <a:stCxn id="55" idx="4"/>
              <a:endCxn id="53" idx="0"/>
            </p:cNvCxnSpPr>
            <p:nvPr/>
          </p:nvCxnSpPr>
          <p:spPr>
            <a:xfrm>
              <a:off x="5549344" y="4149783"/>
              <a:ext cx="32991" cy="12416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AFFFE0-1EE8-E04A-978D-FD7A15824061}"/>
                </a:ext>
              </a:extLst>
            </p:cNvPr>
            <p:cNvCxnSpPr>
              <a:cxnSpLocks/>
              <a:stCxn id="39" idx="6"/>
              <a:endCxn id="53" idx="2"/>
            </p:cNvCxnSpPr>
            <p:nvPr/>
          </p:nvCxnSpPr>
          <p:spPr>
            <a:xfrm>
              <a:off x="3293230" y="5209629"/>
              <a:ext cx="1870005" cy="6009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4468F27-AF0B-FD4F-AA5E-09A7672E066C}"/>
                </a:ext>
              </a:extLst>
            </p:cNvPr>
            <p:cNvCxnSpPr>
              <a:cxnSpLocks/>
              <a:stCxn id="39" idx="5"/>
              <a:endCxn id="41" idx="1"/>
            </p:cNvCxnSpPr>
            <p:nvPr/>
          </p:nvCxnSpPr>
          <p:spPr>
            <a:xfrm>
              <a:off x="3170478" y="5505977"/>
              <a:ext cx="496305" cy="365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C768F54-4483-6C42-87EC-6539EA97F2DE}"/>
                </a:ext>
              </a:extLst>
            </p:cNvPr>
            <p:cNvCxnSpPr>
              <a:cxnSpLocks/>
              <a:stCxn id="53" idx="3"/>
              <a:endCxn id="41" idx="6"/>
            </p:cNvCxnSpPr>
            <p:nvPr/>
          </p:nvCxnSpPr>
          <p:spPr>
            <a:xfrm flipH="1">
              <a:off x="4382231" y="6106926"/>
              <a:ext cx="903756" cy="613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981FF89-CEED-DD47-9C56-EFC8459E88CA}"/>
                </a:ext>
              </a:extLst>
            </p:cNvPr>
            <p:cNvCxnSpPr>
              <a:cxnSpLocks/>
              <a:stCxn id="37" idx="4"/>
              <a:endCxn id="39" idx="1"/>
            </p:cNvCxnSpPr>
            <p:nvPr/>
          </p:nvCxnSpPr>
          <p:spPr>
            <a:xfrm>
              <a:off x="2184104" y="4201699"/>
              <a:ext cx="393678" cy="7115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ADFEBD7-22B3-7449-A73C-82E2829CB058}"/>
                </a:ext>
              </a:extLst>
            </p:cNvPr>
            <p:cNvCxnSpPr>
              <a:cxnSpLocks/>
              <a:stCxn id="35" idx="3"/>
              <a:endCxn id="39" idx="7"/>
            </p:cNvCxnSpPr>
            <p:nvPr/>
          </p:nvCxnSpPr>
          <p:spPr>
            <a:xfrm flipH="1">
              <a:off x="3170478" y="3557600"/>
              <a:ext cx="435175" cy="13556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A626DA9-467F-D048-99E4-AC5266BAF154}"/>
                </a:ext>
              </a:extLst>
            </p:cNvPr>
            <p:cNvCxnSpPr>
              <a:cxnSpLocks/>
              <a:stCxn id="37" idx="7"/>
              <a:endCxn id="35" idx="2"/>
            </p:cNvCxnSpPr>
            <p:nvPr/>
          </p:nvCxnSpPr>
          <p:spPr>
            <a:xfrm flipV="1">
              <a:off x="2480452" y="3261252"/>
              <a:ext cx="1002449" cy="2249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162FF19-3A55-BE42-9CED-A31DB612EBCF}"/>
                </a:ext>
              </a:extLst>
            </p:cNvPr>
            <p:cNvCxnSpPr>
              <a:cxnSpLocks/>
              <a:stCxn id="35" idx="7"/>
              <a:endCxn id="51" idx="3"/>
            </p:cNvCxnSpPr>
            <p:nvPr/>
          </p:nvCxnSpPr>
          <p:spPr>
            <a:xfrm flipV="1">
              <a:off x="4198349" y="1912655"/>
              <a:ext cx="655338" cy="10522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7E1FFCE-65F0-9A44-8A55-13FBCE1B26A5}"/>
                </a:ext>
              </a:extLst>
            </p:cNvPr>
            <p:cNvCxnSpPr>
              <a:cxnSpLocks/>
              <a:stCxn id="51" idx="4"/>
              <a:endCxn id="55" idx="0"/>
            </p:cNvCxnSpPr>
            <p:nvPr/>
          </p:nvCxnSpPr>
          <p:spPr>
            <a:xfrm>
              <a:off x="5150035" y="2035407"/>
              <a:ext cx="399309" cy="12761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2519786-6090-BB47-8AB9-2062C1B3DF62}"/>
                </a:ext>
              </a:extLst>
            </p:cNvPr>
            <p:cNvCxnSpPr>
              <a:cxnSpLocks/>
              <a:stCxn id="51" idx="6"/>
              <a:endCxn id="49" idx="2"/>
            </p:cNvCxnSpPr>
            <p:nvPr/>
          </p:nvCxnSpPr>
          <p:spPr>
            <a:xfrm flipV="1">
              <a:off x="5569135" y="1399656"/>
              <a:ext cx="856807" cy="216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2D48C89-E05A-6B4D-9426-DCBB2F754AD4}"/>
                </a:ext>
              </a:extLst>
            </p:cNvPr>
            <p:cNvCxnSpPr>
              <a:cxnSpLocks/>
              <a:stCxn id="55" idx="6"/>
              <a:endCxn id="47" idx="2"/>
            </p:cNvCxnSpPr>
            <p:nvPr/>
          </p:nvCxnSpPr>
          <p:spPr>
            <a:xfrm flipV="1">
              <a:off x="5968444" y="3062661"/>
              <a:ext cx="1058285" cy="6680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9DAE859-753C-5D4D-AE11-665EDD430FF9}"/>
                </a:ext>
              </a:extLst>
            </p:cNvPr>
            <p:cNvCxnSpPr>
              <a:cxnSpLocks/>
              <a:stCxn id="55" idx="5"/>
              <a:endCxn id="45" idx="1"/>
            </p:cNvCxnSpPr>
            <p:nvPr/>
          </p:nvCxnSpPr>
          <p:spPr>
            <a:xfrm>
              <a:off x="5845692" y="4027031"/>
              <a:ext cx="2232584" cy="7877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AE2A9B2-6701-4F44-8C2B-55FA56BEA2D9}"/>
                </a:ext>
              </a:extLst>
            </p:cNvPr>
            <p:cNvCxnSpPr>
              <a:cxnSpLocks/>
              <a:stCxn id="55" idx="2"/>
              <a:endCxn id="35" idx="5"/>
            </p:cNvCxnSpPr>
            <p:nvPr/>
          </p:nvCxnSpPr>
          <p:spPr>
            <a:xfrm flipH="1" flipV="1">
              <a:off x="4198349" y="3557600"/>
              <a:ext cx="931895" cy="1730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8514A38-14A5-4042-BE66-A2AE6C0F4077}"/>
                </a:ext>
              </a:extLst>
            </p:cNvPr>
            <p:cNvCxnSpPr>
              <a:cxnSpLocks/>
              <a:stCxn id="49" idx="3"/>
              <a:endCxn id="55" idx="7"/>
            </p:cNvCxnSpPr>
            <p:nvPr/>
          </p:nvCxnSpPr>
          <p:spPr>
            <a:xfrm flipH="1">
              <a:off x="5845692" y="1696004"/>
              <a:ext cx="703002" cy="17383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906D9A0-4E97-CD41-B7B7-A5BA5CBC953C}"/>
                </a:ext>
              </a:extLst>
            </p:cNvPr>
            <p:cNvCxnSpPr>
              <a:cxnSpLocks/>
              <a:stCxn id="47" idx="5"/>
              <a:endCxn id="45" idx="0"/>
            </p:cNvCxnSpPr>
            <p:nvPr/>
          </p:nvCxnSpPr>
          <p:spPr>
            <a:xfrm>
              <a:off x="7742177" y="3359009"/>
              <a:ext cx="632447" cy="1333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A612A39-4335-BC4D-8666-E2AB07414BB8}"/>
                </a:ext>
              </a:extLst>
            </p:cNvPr>
            <p:cNvCxnSpPr>
              <a:cxnSpLocks/>
              <a:stCxn id="49" idx="5"/>
              <a:endCxn id="47" idx="0"/>
            </p:cNvCxnSpPr>
            <p:nvPr/>
          </p:nvCxnSpPr>
          <p:spPr>
            <a:xfrm>
              <a:off x="7141390" y="1696004"/>
              <a:ext cx="304439" cy="9475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DD9DF37-4307-DC4D-8428-8C0D6D47FD5C}"/>
                </a:ext>
              </a:extLst>
            </p:cNvPr>
            <p:cNvCxnSpPr>
              <a:cxnSpLocks/>
              <a:stCxn id="45" idx="3"/>
              <a:endCxn id="43" idx="6"/>
            </p:cNvCxnSpPr>
            <p:nvPr/>
          </p:nvCxnSpPr>
          <p:spPr>
            <a:xfrm flipH="1">
              <a:off x="7416362" y="5407462"/>
              <a:ext cx="661914" cy="2671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8" name="TextBox 57">
            <a:extLst>
              <a:ext uri="{FF2B5EF4-FFF2-40B4-BE49-F238E27FC236}">
                <a16:creationId xmlns:a16="http://schemas.microsoft.com/office/drawing/2014/main" id="{CC986CD1-D522-9940-9213-552250F5F427}"/>
              </a:ext>
            </a:extLst>
          </p:cNvPr>
          <p:cNvSpPr txBox="1"/>
          <p:nvPr/>
        </p:nvSpPr>
        <p:spPr>
          <a:xfrm>
            <a:off x="8732455" y="5066232"/>
            <a:ext cx="288862" cy="338554"/>
          </a:xfrm>
          <a:prstGeom prst="rect">
            <a:avLst/>
          </a:prstGeom>
          <a:noFill/>
        </p:spPr>
        <p:txBody>
          <a:bodyPr wrap="none" rtlCol="0">
            <a:spAutoFit/>
          </a:bodyPr>
          <a:lstStyle/>
          <a:p>
            <a:r>
              <a:rPr lang="en-US" sz="1600" dirty="0">
                <a:solidFill>
                  <a:srgbClr val="B6A479"/>
                </a:solidFill>
              </a:rPr>
              <a:t>0</a:t>
            </a:r>
          </a:p>
        </p:txBody>
      </p:sp>
      <p:sp>
        <p:nvSpPr>
          <p:cNvPr id="59" name="TextBox 58">
            <a:extLst>
              <a:ext uri="{FF2B5EF4-FFF2-40B4-BE49-F238E27FC236}">
                <a16:creationId xmlns:a16="http://schemas.microsoft.com/office/drawing/2014/main" id="{BD686CDF-8F01-7443-8640-BD3425AA8D77}"/>
              </a:ext>
            </a:extLst>
          </p:cNvPr>
          <p:cNvSpPr txBox="1"/>
          <p:nvPr/>
        </p:nvSpPr>
        <p:spPr>
          <a:xfrm>
            <a:off x="8710977" y="3010511"/>
            <a:ext cx="288862" cy="338554"/>
          </a:xfrm>
          <a:prstGeom prst="rect">
            <a:avLst/>
          </a:prstGeom>
          <a:noFill/>
        </p:spPr>
        <p:txBody>
          <a:bodyPr wrap="none" rtlCol="0">
            <a:spAutoFit/>
          </a:bodyPr>
          <a:lstStyle/>
          <a:p>
            <a:r>
              <a:rPr lang="en-US" sz="1600" dirty="0">
                <a:solidFill>
                  <a:srgbClr val="B6A479"/>
                </a:solidFill>
              </a:rPr>
              <a:t>1</a:t>
            </a:r>
          </a:p>
        </p:txBody>
      </p:sp>
      <p:sp>
        <p:nvSpPr>
          <p:cNvPr id="60" name="TextBox 59">
            <a:extLst>
              <a:ext uri="{FF2B5EF4-FFF2-40B4-BE49-F238E27FC236}">
                <a16:creationId xmlns:a16="http://schemas.microsoft.com/office/drawing/2014/main" id="{010BCFDD-A2BB-1047-BF37-359FE97F4D70}"/>
              </a:ext>
            </a:extLst>
          </p:cNvPr>
          <p:cNvSpPr txBox="1"/>
          <p:nvPr/>
        </p:nvSpPr>
        <p:spPr>
          <a:xfrm>
            <a:off x="7128568" y="5455903"/>
            <a:ext cx="288862" cy="338554"/>
          </a:xfrm>
          <a:prstGeom prst="rect">
            <a:avLst/>
          </a:prstGeom>
          <a:noFill/>
        </p:spPr>
        <p:txBody>
          <a:bodyPr wrap="none" rtlCol="0">
            <a:spAutoFit/>
          </a:bodyPr>
          <a:lstStyle/>
          <a:p>
            <a:r>
              <a:rPr lang="en-US" sz="1600" dirty="0">
                <a:solidFill>
                  <a:srgbClr val="B6A479"/>
                </a:solidFill>
              </a:rPr>
              <a:t>2</a:t>
            </a:r>
          </a:p>
        </p:txBody>
      </p:sp>
      <p:sp>
        <p:nvSpPr>
          <p:cNvPr id="61" name="TextBox 60">
            <a:extLst>
              <a:ext uri="{FF2B5EF4-FFF2-40B4-BE49-F238E27FC236}">
                <a16:creationId xmlns:a16="http://schemas.microsoft.com/office/drawing/2014/main" id="{DB837E60-619F-CC4A-AEDE-E2831D3FAC48}"/>
              </a:ext>
            </a:extLst>
          </p:cNvPr>
          <p:cNvSpPr txBox="1"/>
          <p:nvPr/>
        </p:nvSpPr>
        <p:spPr>
          <a:xfrm>
            <a:off x="6044468" y="4468776"/>
            <a:ext cx="288862" cy="338554"/>
          </a:xfrm>
          <a:prstGeom prst="rect">
            <a:avLst/>
          </a:prstGeom>
          <a:noFill/>
        </p:spPr>
        <p:txBody>
          <a:bodyPr wrap="none" rtlCol="0">
            <a:spAutoFit/>
          </a:bodyPr>
          <a:lstStyle/>
          <a:p>
            <a:r>
              <a:rPr lang="en-US" sz="1600" dirty="0">
                <a:solidFill>
                  <a:srgbClr val="B6A479"/>
                </a:solidFill>
              </a:rPr>
              <a:t>3</a:t>
            </a:r>
          </a:p>
        </p:txBody>
      </p:sp>
      <p:sp>
        <p:nvSpPr>
          <p:cNvPr id="62" name="TextBox 61">
            <a:extLst>
              <a:ext uri="{FF2B5EF4-FFF2-40B4-BE49-F238E27FC236}">
                <a16:creationId xmlns:a16="http://schemas.microsoft.com/office/drawing/2014/main" id="{FF60E7A6-799A-DE4D-9662-059DB00CFF56}"/>
              </a:ext>
            </a:extLst>
          </p:cNvPr>
          <p:cNvSpPr txBox="1"/>
          <p:nvPr/>
        </p:nvSpPr>
        <p:spPr>
          <a:xfrm>
            <a:off x="5345248" y="3050781"/>
            <a:ext cx="288862" cy="338554"/>
          </a:xfrm>
          <a:prstGeom prst="rect">
            <a:avLst/>
          </a:prstGeom>
          <a:noFill/>
        </p:spPr>
        <p:txBody>
          <a:bodyPr wrap="none" rtlCol="0">
            <a:spAutoFit/>
          </a:bodyPr>
          <a:lstStyle/>
          <a:p>
            <a:r>
              <a:rPr lang="en-US" sz="1600" dirty="0">
                <a:solidFill>
                  <a:srgbClr val="B6A479"/>
                </a:solidFill>
              </a:rPr>
              <a:t>4</a:t>
            </a:r>
          </a:p>
        </p:txBody>
      </p:sp>
      <p:sp>
        <p:nvSpPr>
          <p:cNvPr id="63" name="TextBox 62">
            <a:extLst>
              <a:ext uri="{FF2B5EF4-FFF2-40B4-BE49-F238E27FC236}">
                <a16:creationId xmlns:a16="http://schemas.microsoft.com/office/drawing/2014/main" id="{30821F4B-2BE8-2A49-B00D-6E248309A5F2}"/>
              </a:ext>
            </a:extLst>
          </p:cNvPr>
          <p:cNvSpPr txBox="1"/>
          <p:nvPr/>
        </p:nvSpPr>
        <p:spPr>
          <a:xfrm>
            <a:off x="7063145" y="2530214"/>
            <a:ext cx="288862" cy="338554"/>
          </a:xfrm>
          <a:prstGeom prst="rect">
            <a:avLst/>
          </a:prstGeom>
          <a:noFill/>
        </p:spPr>
        <p:txBody>
          <a:bodyPr wrap="none" rtlCol="0">
            <a:spAutoFit/>
          </a:bodyPr>
          <a:lstStyle/>
          <a:p>
            <a:r>
              <a:rPr lang="en-US" sz="1600" dirty="0">
                <a:solidFill>
                  <a:srgbClr val="B6A479"/>
                </a:solidFill>
              </a:rPr>
              <a:t>5</a:t>
            </a:r>
          </a:p>
        </p:txBody>
      </p:sp>
      <p:sp>
        <p:nvSpPr>
          <p:cNvPr id="64" name="TextBox 63">
            <a:extLst>
              <a:ext uri="{FF2B5EF4-FFF2-40B4-BE49-F238E27FC236}">
                <a16:creationId xmlns:a16="http://schemas.microsoft.com/office/drawing/2014/main" id="{7175771D-5CF7-7349-A659-6639424ECE65}"/>
              </a:ext>
            </a:extLst>
          </p:cNvPr>
          <p:cNvSpPr txBox="1"/>
          <p:nvPr/>
        </p:nvSpPr>
        <p:spPr>
          <a:xfrm>
            <a:off x="8318464" y="909157"/>
            <a:ext cx="288862" cy="338554"/>
          </a:xfrm>
          <a:prstGeom prst="rect">
            <a:avLst/>
          </a:prstGeom>
          <a:noFill/>
        </p:spPr>
        <p:txBody>
          <a:bodyPr wrap="none" rtlCol="0">
            <a:spAutoFit/>
          </a:bodyPr>
          <a:lstStyle/>
          <a:p>
            <a:r>
              <a:rPr lang="en-US" sz="1600" dirty="0">
                <a:solidFill>
                  <a:srgbClr val="B6A479"/>
                </a:solidFill>
              </a:rPr>
              <a:t>6</a:t>
            </a:r>
          </a:p>
        </p:txBody>
      </p:sp>
      <p:sp>
        <p:nvSpPr>
          <p:cNvPr id="65" name="TextBox 64">
            <a:extLst>
              <a:ext uri="{FF2B5EF4-FFF2-40B4-BE49-F238E27FC236}">
                <a16:creationId xmlns:a16="http://schemas.microsoft.com/office/drawing/2014/main" id="{F98961B4-687F-6E4C-90DF-399F50BCEF0F}"/>
              </a:ext>
            </a:extLst>
          </p:cNvPr>
          <p:cNvSpPr txBox="1"/>
          <p:nvPr/>
        </p:nvSpPr>
        <p:spPr>
          <a:xfrm>
            <a:off x="9719233" y="953008"/>
            <a:ext cx="288862" cy="338554"/>
          </a:xfrm>
          <a:prstGeom prst="rect">
            <a:avLst/>
          </a:prstGeom>
          <a:noFill/>
        </p:spPr>
        <p:txBody>
          <a:bodyPr wrap="none" rtlCol="0">
            <a:spAutoFit/>
          </a:bodyPr>
          <a:lstStyle/>
          <a:p>
            <a:r>
              <a:rPr lang="en-US" sz="1600" dirty="0">
                <a:solidFill>
                  <a:srgbClr val="B6A479"/>
                </a:solidFill>
              </a:rPr>
              <a:t>7</a:t>
            </a:r>
          </a:p>
        </p:txBody>
      </p:sp>
      <p:sp>
        <p:nvSpPr>
          <p:cNvPr id="66" name="TextBox 65">
            <a:extLst>
              <a:ext uri="{FF2B5EF4-FFF2-40B4-BE49-F238E27FC236}">
                <a16:creationId xmlns:a16="http://schemas.microsoft.com/office/drawing/2014/main" id="{A55D35AC-9D4B-B342-A8DE-9DDF045224A7}"/>
              </a:ext>
            </a:extLst>
          </p:cNvPr>
          <p:cNvSpPr txBox="1"/>
          <p:nvPr/>
        </p:nvSpPr>
        <p:spPr>
          <a:xfrm>
            <a:off x="10624225" y="2343015"/>
            <a:ext cx="288862" cy="338554"/>
          </a:xfrm>
          <a:prstGeom prst="rect">
            <a:avLst/>
          </a:prstGeom>
          <a:noFill/>
        </p:spPr>
        <p:txBody>
          <a:bodyPr wrap="none" rtlCol="0">
            <a:spAutoFit/>
          </a:bodyPr>
          <a:lstStyle/>
          <a:p>
            <a:r>
              <a:rPr lang="en-US" sz="1600" dirty="0">
                <a:solidFill>
                  <a:srgbClr val="B6A479"/>
                </a:solidFill>
              </a:rPr>
              <a:t>8</a:t>
            </a:r>
          </a:p>
        </p:txBody>
      </p:sp>
      <p:sp>
        <p:nvSpPr>
          <p:cNvPr id="67" name="TextBox 66">
            <a:extLst>
              <a:ext uri="{FF2B5EF4-FFF2-40B4-BE49-F238E27FC236}">
                <a16:creationId xmlns:a16="http://schemas.microsoft.com/office/drawing/2014/main" id="{00FBA088-2DFB-C04F-AA11-B10FDF8A2D20}"/>
              </a:ext>
            </a:extLst>
          </p:cNvPr>
          <p:cNvSpPr txBox="1"/>
          <p:nvPr/>
        </p:nvSpPr>
        <p:spPr>
          <a:xfrm>
            <a:off x="11537239" y="4385876"/>
            <a:ext cx="288862" cy="338554"/>
          </a:xfrm>
          <a:prstGeom prst="rect">
            <a:avLst/>
          </a:prstGeom>
          <a:noFill/>
        </p:spPr>
        <p:txBody>
          <a:bodyPr wrap="none" rtlCol="0">
            <a:spAutoFit/>
          </a:bodyPr>
          <a:lstStyle/>
          <a:p>
            <a:r>
              <a:rPr lang="en-US" sz="1600" dirty="0">
                <a:solidFill>
                  <a:srgbClr val="B6A479"/>
                </a:solidFill>
              </a:rPr>
              <a:t>9</a:t>
            </a:r>
          </a:p>
        </p:txBody>
      </p:sp>
      <p:sp>
        <p:nvSpPr>
          <p:cNvPr id="68" name="TextBox 67">
            <a:extLst>
              <a:ext uri="{FF2B5EF4-FFF2-40B4-BE49-F238E27FC236}">
                <a16:creationId xmlns:a16="http://schemas.microsoft.com/office/drawing/2014/main" id="{696D085C-528C-CB44-B924-BD6B761BB6EE}"/>
              </a:ext>
            </a:extLst>
          </p:cNvPr>
          <p:cNvSpPr txBox="1"/>
          <p:nvPr/>
        </p:nvSpPr>
        <p:spPr>
          <a:xfrm>
            <a:off x="10112068" y="4933449"/>
            <a:ext cx="393056" cy="338554"/>
          </a:xfrm>
          <a:prstGeom prst="rect">
            <a:avLst/>
          </a:prstGeom>
          <a:noFill/>
        </p:spPr>
        <p:txBody>
          <a:bodyPr wrap="none" rtlCol="0">
            <a:spAutoFit/>
          </a:bodyPr>
          <a:lstStyle/>
          <a:p>
            <a:r>
              <a:rPr lang="en-US" sz="1600" dirty="0">
                <a:solidFill>
                  <a:srgbClr val="B6A479"/>
                </a:solidFill>
              </a:rPr>
              <a:t>10</a:t>
            </a:r>
          </a:p>
        </p:txBody>
      </p:sp>
      <p:sp>
        <p:nvSpPr>
          <p:cNvPr id="69" name="TextBox 68">
            <a:extLst>
              <a:ext uri="{FF2B5EF4-FFF2-40B4-BE49-F238E27FC236}">
                <a16:creationId xmlns:a16="http://schemas.microsoft.com/office/drawing/2014/main" id="{176ADF36-928F-8847-9C50-E10E40DFFB4B}"/>
              </a:ext>
            </a:extLst>
          </p:cNvPr>
          <p:cNvSpPr txBox="1"/>
          <p:nvPr/>
        </p:nvSpPr>
        <p:spPr>
          <a:xfrm>
            <a:off x="8538198" y="4296179"/>
            <a:ext cx="418704" cy="369332"/>
          </a:xfrm>
          <a:prstGeom prst="rect">
            <a:avLst/>
          </a:prstGeom>
          <a:noFill/>
        </p:spPr>
        <p:txBody>
          <a:bodyPr wrap="none" rtlCol="0">
            <a:spAutoFit/>
          </a:bodyPr>
          <a:lstStyle/>
          <a:p>
            <a:r>
              <a:rPr lang="en-US" dirty="0">
                <a:solidFill>
                  <a:srgbClr val="4C3282"/>
                </a:solidFill>
              </a:rPr>
              <a:t>11</a:t>
            </a:r>
          </a:p>
        </p:txBody>
      </p:sp>
      <p:sp>
        <p:nvSpPr>
          <p:cNvPr id="70" name="TextBox 69">
            <a:extLst>
              <a:ext uri="{FF2B5EF4-FFF2-40B4-BE49-F238E27FC236}">
                <a16:creationId xmlns:a16="http://schemas.microsoft.com/office/drawing/2014/main" id="{E4C470A0-7E27-024F-82B1-B5E1833F7191}"/>
              </a:ext>
            </a:extLst>
          </p:cNvPr>
          <p:cNvSpPr txBox="1"/>
          <p:nvPr/>
        </p:nvSpPr>
        <p:spPr>
          <a:xfrm>
            <a:off x="7829041" y="3041194"/>
            <a:ext cx="301686" cy="369332"/>
          </a:xfrm>
          <a:prstGeom prst="rect">
            <a:avLst/>
          </a:prstGeom>
          <a:noFill/>
        </p:spPr>
        <p:txBody>
          <a:bodyPr wrap="none" rtlCol="0">
            <a:spAutoFit/>
          </a:bodyPr>
          <a:lstStyle/>
          <a:p>
            <a:r>
              <a:rPr lang="en-US" dirty="0">
                <a:solidFill>
                  <a:srgbClr val="4C3282"/>
                </a:solidFill>
              </a:rPr>
              <a:t>5</a:t>
            </a:r>
          </a:p>
        </p:txBody>
      </p:sp>
      <p:sp>
        <p:nvSpPr>
          <p:cNvPr id="71" name="TextBox 70">
            <a:extLst>
              <a:ext uri="{FF2B5EF4-FFF2-40B4-BE49-F238E27FC236}">
                <a16:creationId xmlns:a16="http://schemas.microsoft.com/office/drawing/2014/main" id="{A543A145-9A40-0D4A-B7A9-C38378DB4ED3}"/>
              </a:ext>
            </a:extLst>
          </p:cNvPr>
          <p:cNvSpPr txBox="1"/>
          <p:nvPr/>
        </p:nvSpPr>
        <p:spPr>
          <a:xfrm>
            <a:off x="9955828" y="4077628"/>
            <a:ext cx="418704" cy="369332"/>
          </a:xfrm>
          <a:prstGeom prst="rect">
            <a:avLst/>
          </a:prstGeom>
          <a:noFill/>
        </p:spPr>
        <p:txBody>
          <a:bodyPr wrap="none" rtlCol="0">
            <a:spAutoFit/>
          </a:bodyPr>
          <a:lstStyle/>
          <a:p>
            <a:r>
              <a:rPr lang="en-US" dirty="0">
                <a:solidFill>
                  <a:srgbClr val="4C3282"/>
                </a:solidFill>
              </a:rPr>
              <a:t>17</a:t>
            </a:r>
          </a:p>
        </p:txBody>
      </p:sp>
      <p:sp>
        <p:nvSpPr>
          <p:cNvPr id="72" name="TextBox 71">
            <a:extLst>
              <a:ext uri="{FF2B5EF4-FFF2-40B4-BE49-F238E27FC236}">
                <a16:creationId xmlns:a16="http://schemas.microsoft.com/office/drawing/2014/main" id="{070748C1-2FE4-2641-8994-3F1A398BB14B}"/>
              </a:ext>
            </a:extLst>
          </p:cNvPr>
          <p:cNvSpPr txBox="1"/>
          <p:nvPr/>
        </p:nvSpPr>
        <p:spPr>
          <a:xfrm>
            <a:off x="9791735" y="3020003"/>
            <a:ext cx="418704" cy="369332"/>
          </a:xfrm>
          <a:prstGeom prst="rect">
            <a:avLst/>
          </a:prstGeom>
          <a:noFill/>
        </p:spPr>
        <p:txBody>
          <a:bodyPr wrap="none" rtlCol="0">
            <a:spAutoFit/>
          </a:bodyPr>
          <a:lstStyle/>
          <a:p>
            <a:r>
              <a:rPr lang="en-US" dirty="0">
                <a:solidFill>
                  <a:srgbClr val="4C3282"/>
                </a:solidFill>
              </a:rPr>
              <a:t>13</a:t>
            </a:r>
          </a:p>
        </p:txBody>
      </p:sp>
      <p:sp>
        <p:nvSpPr>
          <p:cNvPr id="73" name="TextBox 72">
            <a:extLst>
              <a:ext uri="{FF2B5EF4-FFF2-40B4-BE49-F238E27FC236}">
                <a16:creationId xmlns:a16="http://schemas.microsoft.com/office/drawing/2014/main" id="{6C785313-7A3D-8F48-9713-5E79B2D4FB58}"/>
              </a:ext>
            </a:extLst>
          </p:cNvPr>
          <p:cNvSpPr txBox="1"/>
          <p:nvPr/>
        </p:nvSpPr>
        <p:spPr>
          <a:xfrm>
            <a:off x="9542357" y="2020608"/>
            <a:ext cx="418704" cy="369332"/>
          </a:xfrm>
          <a:prstGeom prst="rect">
            <a:avLst/>
          </a:prstGeom>
          <a:noFill/>
        </p:spPr>
        <p:txBody>
          <a:bodyPr wrap="none" rtlCol="0">
            <a:spAutoFit/>
          </a:bodyPr>
          <a:lstStyle/>
          <a:p>
            <a:r>
              <a:rPr lang="en-US" dirty="0">
                <a:solidFill>
                  <a:srgbClr val="4C3282"/>
                </a:solidFill>
              </a:rPr>
              <a:t>12</a:t>
            </a:r>
          </a:p>
        </p:txBody>
      </p:sp>
      <p:sp>
        <p:nvSpPr>
          <p:cNvPr id="74" name="TextBox 73">
            <a:extLst>
              <a:ext uri="{FF2B5EF4-FFF2-40B4-BE49-F238E27FC236}">
                <a16:creationId xmlns:a16="http://schemas.microsoft.com/office/drawing/2014/main" id="{BB580E53-29E7-9646-B3C9-2B1D1A343865}"/>
              </a:ext>
            </a:extLst>
          </p:cNvPr>
          <p:cNvSpPr txBox="1"/>
          <p:nvPr/>
        </p:nvSpPr>
        <p:spPr>
          <a:xfrm>
            <a:off x="8616549" y="2080176"/>
            <a:ext cx="418704" cy="369332"/>
          </a:xfrm>
          <a:prstGeom prst="rect">
            <a:avLst/>
          </a:prstGeom>
          <a:noFill/>
        </p:spPr>
        <p:txBody>
          <a:bodyPr wrap="none" rtlCol="0">
            <a:spAutoFit/>
          </a:bodyPr>
          <a:lstStyle/>
          <a:p>
            <a:r>
              <a:rPr lang="en-US" dirty="0">
                <a:solidFill>
                  <a:srgbClr val="4C3282"/>
                </a:solidFill>
              </a:rPr>
              <a:t>10</a:t>
            </a:r>
          </a:p>
        </p:txBody>
      </p:sp>
      <p:sp>
        <p:nvSpPr>
          <p:cNvPr id="75" name="TextBox 74">
            <a:extLst>
              <a:ext uri="{FF2B5EF4-FFF2-40B4-BE49-F238E27FC236}">
                <a16:creationId xmlns:a16="http://schemas.microsoft.com/office/drawing/2014/main" id="{1C7858A8-8C36-7340-8AB3-31C74AC9CFA0}"/>
              </a:ext>
            </a:extLst>
          </p:cNvPr>
          <p:cNvSpPr txBox="1"/>
          <p:nvPr/>
        </p:nvSpPr>
        <p:spPr>
          <a:xfrm>
            <a:off x="10989682" y="5176146"/>
            <a:ext cx="301686" cy="369332"/>
          </a:xfrm>
          <a:prstGeom prst="rect">
            <a:avLst/>
          </a:prstGeom>
          <a:noFill/>
        </p:spPr>
        <p:txBody>
          <a:bodyPr wrap="none" rtlCol="0">
            <a:spAutoFit/>
          </a:bodyPr>
          <a:lstStyle/>
          <a:p>
            <a:r>
              <a:rPr lang="en-US" dirty="0">
                <a:solidFill>
                  <a:srgbClr val="4C3282"/>
                </a:solidFill>
              </a:rPr>
              <a:t>1</a:t>
            </a:r>
          </a:p>
        </p:txBody>
      </p:sp>
      <p:sp>
        <p:nvSpPr>
          <p:cNvPr id="76" name="TextBox 75">
            <a:extLst>
              <a:ext uri="{FF2B5EF4-FFF2-40B4-BE49-F238E27FC236}">
                <a16:creationId xmlns:a16="http://schemas.microsoft.com/office/drawing/2014/main" id="{E761F50D-2777-514A-B837-58D22CDC18AD}"/>
              </a:ext>
            </a:extLst>
          </p:cNvPr>
          <p:cNvSpPr txBox="1"/>
          <p:nvPr/>
        </p:nvSpPr>
        <p:spPr>
          <a:xfrm>
            <a:off x="11303204" y="3477512"/>
            <a:ext cx="301686" cy="369332"/>
          </a:xfrm>
          <a:prstGeom prst="rect">
            <a:avLst/>
          </a:prstGeom>
          <a:noFill/>
        </p:spPr>
        <p:txBody>
          <a:bodyPr wrap="none" rtlCol="0">
            <a:spAutoFit/>
          </a:bodyPr>
          <a:lstStyle/>
          <a:p>
            <a:r>
              <a:rPr lang="en-US" dirty="0">
                <a:solidFill>
                  <a:srgbClr val="4C3282"/>
                </a:solidFill>
              </a:rPr>
              <a:t>9</a:t>
            </a:r>
          </a:p>
        </p:txBody>
      </p:sp>
      <p:sp>
        <p:nvSpPr>
          <p:cNvPr id="77" name="TextBox 76">
            <a:extLst>
              <a:ext uri="{FF2B5EF4-FFF2-40B4-BE49-F238E27FC236}">
                <a16:creationId xmlns:a16="http://schemas.microsoft.com/office/drawing/2014/main" id="{584EA0F2-051D-4841-B590-E08EAD9FCA4F}"/>
              </a:ext>
            </a:extLst>
          </p:cNvPr>
          <p:cNvSpPr txBox="1"/>
          <p:nvPr/>
        </p:nvSpPr>
        <p:spPr>
          <a:xfrm>
            <a:off x="10575388" y="1627529"/>
            <a:ext cx="301686" cy="369332"/>
          </a:xfrm>
          <a:prstGeom prst="rect">
            <a:avLst/>
          </a:prstGeom>
          <a:noFill/>
        </p:spPr>
        <p:txBody>
          <a:bodyPr wrap="none" rtlCol="0">
            <a:spAutoFit/>
          </a:bodyPr>
          <a:lstStyle/>
          <a:p>
            <a:r>
              <a:rPr lang="en-US" dirty="0">
                <a:solidFill>
                  <a:srgbClr val="4C3282"/>
                </a:solidFill>
              </a:rPr>
              <a:t>6</a:t>
            </a:r>
          </a:p>
        </p:txBody>
      </p:sp>
      <p:sp>
        <p:nvSpPr>
          <p:cNvPr id="78" name="TextBox 77">
            <a:extLst>
              <a:ext uri="{FF2B5EF4-FFF2-40B4-BE49-F238E27FC236}">
                <a16:creationId xmlns:a16="http://schemas.microsoft.com/office/drawing/2014/main" id="{147C0B00-0699-C948-AB47-E45D015CB0EB}"/>
              </a:ext>
            </a:extLst>
          </p:cNvPr>
          <p:cNvSpPr txBox="1"/>
          <p:nvPr/>
        </p:nvSpPr>
        <p:spPr>
          <a:xfrm>
            <a:off x="9071491" y="921773"/>
            <a:ext cx="301686" cy="369332"/>
          </a:xfrm>
          <a:prstGeom prst="rect">
            <a:avLst/>
          </a:prstGeom>
          <a:noFill/>
        </p:spPr>
        <p:txBody>
          <a:bodyPr wrap="none" rtlCol="0">
            <a:spAutoFit/>
          </a:bodyPr>
          <a:lstStyle/>
          <a:p>
            <a:r>
              <a:rPr lang="en-US" dirty="0">
                <a:solidFill>
                  <a:srgbClr val="4C3282"/>
                </a:solidFill>
              </a:rPr>
              <a:t>4</a:t>
            </a:r>
          </a:p>
        </p:txBody>
      </p:sp>
      <p:sp>
        <p:nvSpPr>
          <p:cNvPr id="79" name="TextBox 78">
            <a:extLst>
              <a:ext uri="{FF2B5EF4-FFF2-40B4-BE49-F238E27FC236}">
                <a16:creationId xmlns:a16="http://schemas.microsoft.com/office/drawing/2014/main" id="{57872FBA-F48C-564F-AA9D-572A4FD16E6A}"/>
              </a:ext>
            </a:extLst>
          </p:cNvPr>
          <p:cNvSpPr txBox="1"/>
          <p:nvPr/>
        </p:nvSpPr>
        <p:spPr>
          <a:xfrm>
            <a:off x="7469254" y="1899101"/>
            <a:ext cx="418704" cy="369332"/>
          </a:xfrm>
          <a:prstGeom prst="rect">
            <a:avLst/>
          </a:prstGeom>
          <a:noFill/>
        </p:spPr>
        <p:txBody>
          <a:bodyPr wrap="none" rtlCol="0">
            <a:spAutoFit/>
          </a:bodyPr>
          <a:lstStyle/>
          <a:p>
            <a:r>
              <a:rPr lang="en-US" dirty="0">
                <a:solidFill>
                  <a:srgbClr val="4C3282"/>
                </a:solidFill>
              </a:rPr>
              <a:t>16</a:t>
            </a:r>
          </a:p>
        </p:txBody>
      </p:sp>
      <p:sp>
        <p:nvSpPr>
          <p:cNvPr id="80" name="TextBox 79">
            <a:extLst>
              <a:ext uri="{FF2B5EF4-FFF2-40B4-BE49-F238E27FC236}">
                <a16:creationId xmlns:a16="http://schemas.microsoft.com/office/drawing/2014/main" id="{34AB6E23-5D32-004C-84C5-252400F590BA}"/>
              </a:ext>
            </a:extLst>
          </p:cNvPr>
          <p:cNvSpPr txBox="1"/>
          <p:nvPr/>
        </p:nvSpPr>
        <p:spPr>
          <a:xfrm>
            <a:off x="6668703" y="3726927"/>
            <a:ext cx="301686" cy="369332"/>
          </a:xfrm>
          <a:prstGeom prst="rect">
            <a:avLst/>
          </a:prstGeom>
          <a:noFill/>
        </p:spPr>
        <p:txBody>
          <a:bodyPr wrap="none" rtlCol="0">
            <a:spAutoFit/>
          </a:bodyPr>
          <a:lstStyle/>
          <a:p>
            <a:r>
              <a:rPr lang="en-US" dirty="0">
                <a:solidFill>
                  <a:srgbClr val="4C3282"/>
                </a:solidFill>
              </a:rPr>
              <a:t>7</a:t>
            </a:r>
          </a:p>
        </p:txBody>
      </p:sp>
      <p:sp>
        <p:nvSpPr>
          <p:cNvPr id="81" name="TextBox 80">
            <a:extLst>
              <a:ext uri="{FF2B5EF4-FFF2-40B4-BE49-F238E27FC236}">
                <a16:creationId xmlns:a16="http://schemas.microsoft.com/office/drawing/2014/main" id="{1989B609-4CF3-334B-9216-92132B27E531}"/>
              </a:ext>
            </a:extLst>
          </p:cNvPr>
          <p:cNvSpPr txBox="1"/>
          <p:nvPr/>
        </p:nvSpPr>
        <p:spPr>
          <a:xfrm>
            <a:off x="7432798" y="4870683"/>
            <a:ext cx="301686" cy="369332"/>
          </a:xfrm>
          <a:prstGeom prst="rect">
            <a:avLst/>
          </a:prstGeom>
          <a:noFill/>
        </p:spPr>
        <p:txBody>
          <a:bodyPr wrap="none" rtlCol="0">
            <a:spAutoFit/>
          </a:bodyPr>
          <a:lstStyle/>
          <a:p>
            <a:r>
              <a:rPr lang="en-US" dirty="0">
                <a:solidFill>
                  <a:srgbClr val="4C3282"/>
                </a:solidFill>
              </a:rPr>
              <a:t>8</a:t>
            </a:r>
          </a:p>
        </p:txBody>
      </p:sp>
      <p:sp>
        <p:nvSpPr>
          <p:cNvPr id="82" name="TextBox 81">
            <a:extLst>
              <a:ext uri="{FF2B5EF4-FFF2-40B4-BE49-F238E27FC236}">
                <a16:creationId xmlns:a16="http://schemas.microsoft.com/office/drawing/2014/main" id="{DF9CC9F8-1A04-484C-B273-6D90A91F9A7B}"/>
              </a:ext>
            </a:extLst>
          </p:cNvPr>
          <p:cNvSpPr txBox="1"/>
          <p:nvPr/>
        </p:nvSpPr>
        <p:spPr>
          <a:xfrm>
            <a:off x="7994157" y="5770471"/>
            <a:ext cx="301686" cy="369332"/>
          </a:xfrm>
          <a:prstGeom prst="rect">
            <a:avLst/>
          </a:prstGeom>
          <a:noFill/>
        </p:spPr>
        <p:txBody>
          <a:bodyPr wrap="none" rtlCol="0">
            <a:spAutoFit/>
          </a:bodyPr>
          <a:lstStyle/>
          <a:p>
            <a:r>
              <a:rPr lang="en-US" dirty="0">
                <a:solidFill>
                  <a:srgbClr val="4C3282"/>
                </a:solidFill>
              </a:rPr>
              <a:t>3</a:t>
            </a:r>
          </a:p>
        </p:txBody>
      </p:sp>
      <p:sp>
        <p:nvSpPr>
          <p:cNvPr id="83" name="TextBox 82">
            <a:extLst>
              <a:ext uri="{FF2B5EF4-FFF2-40B4-BE49-F238E27FC236}">
                <a16:creationId xmlns:a16="http://schemas.microsoft.com/office/drawing/2014/main" id="{A85CB2FA-9799-7D45-A05F-A58CA9A083D3}"/>
              </a:ext>
            </a:extLst>
          </p:cNvPr>
          <p:cNvSpPr txBox="1"/>
          <p:nvPr/>
        </p:nvSpPr>
        <p:spPr>
          <a:xfrm>
            <a:off x="6479812" y="5306874"/>
            <a:ext cx="301686" cy="369332"/>
          </a:xfrm>
          <a:prstGeom prst="rect">
            <a:avLst/>
          </a:prstGeom>
          <a:noFill/>
        </p:spPr>
        <p:txBody>
          <a:bodyPr wrap="none" rtlCol="0">
            <a:spAutoFit/>
          </a:bodyPr>
          <a:lstStyle/>
          <a:p>
            <a:r>
              <a:rPr lang="en-US" dirty="0">
                <a:solidFill>
                  <a:srgbClr val="4C3282"/>
                </a:solidFill>
              </a:rPr>
              <a:t>2</a:t>
            </a:r>
          </a:p>
        </p:txBody>
      </p:sp>
      <p:sp>
        <p:nvSpPr>
          <p:cNvPr id="84" name="TextBox 83">
            <a:extLst>
              <a:ext uri="{FF2B5EF4-FFF2-40B4-BE49-F238E27FC236}">
                <a16:creationId xmlns:a16="http://schemas.microsoft.com/office/drawing/2014/main" id="{054D42C9-803D-9A4A-87A8-C4EDC69D169E}"/>
              </a:ext>
            </a:extLst>
          </p:cNvPr>
          <p:cNvSpPr txBox="1"/>
          <p:nvPr/>
        </p:nvSpPr>
        <p:spPr>
          <a:xfrm>
            <a:off x="5337255" y="4118066"/>
            <a:ext cx="418704" cy="369332"/>
          </a:xfrm>
          <a:prstGeom prst="rect">
            <a:avLst/>
          </a:prstGeom>
          <a:noFill/>
        </p:spPr>
        <p:txBody>
          <a:bodyPr wrap="none" rtlCol="0">
            <a:spAutoFit/>
          </a:bodyPr>
          <a:lstStyle/>
          <a:p>
            <a:r>
              <a:rPr lang="en-US" dirty="0">
                <a:solidFill>
                  <a:srgbClr val="4C3282"/>
                </a:solidFill>
              </a:rPr>
              <a:t>15</a:t>
            </a:r>
          </a:p>
        </p:txBody>
      </p:sp>
      <p:sp>
        <p:nvSpPr>
          <p:cNvPr id="85" name="TextBox 84">
            <a:extLst>
              <a:ext uri="{FF2B5EF4-FFF2-40B4-BE49-F238E27FC236}">
                <a16:creationId xmlns:a16="http://schemas.microsoft.com/office/drawing/2014/main" id="{47FE6056-7DB1-8F49-88EB-044CBD71151D}"/>
              </a:ext>
            </a:extLst>
          </p:cNvPr>
          <p:cNvSpPr txBox="1"/>
          <p:nvPr/>
        </p:nvSpPr>
        <p:spPr>
          <a:xfrm>
            <a:off x="6016144" y="2770199"/>
            <a:ext cx="418704" cy="369332"/>
          </a:xfrm>
          <a:prstGeom prst="rect">
            <a:avLst/>
          </a:prstGeom>
          <a:noFill/>
        </p:spPr>
        <p:txBody>
          <a:bodyPr wrap="none" rtlCol="0">
            <a:spAutoFit/>
          </a:bodyPr>
          <a:lstStyle/>
          <a:p>
            <a:r>
              <a:rPr lang="en-US" dirty="0">
                <a:solidFill>
                  <a:srgbClr val="4C3282"/>
                </a:solidFill>
              </a:rPr>
              <a:t>14</a:t>
            </a:r>
          </a:p>
        </p:txBody>
      </p:sp>
      <p:grpSp>
        <p:nvGrpSpPr>
          <p:cNvPr id="175" name="Group 174">
            <a:extLst>
              <a:ext uri="{FF2B5EF4-FFF2-40B4-BE49-F238E27FC236}">
                <a16:creationId xmlns:a16="http://schemas.microsoft.com/office/drawing/2014/main" id="{6EB087BF-1C14-174F-84A0-4F310E2D2310}"/>
              </a:ext>
            </a:extLst>
          </p:cNvPr>
          <p:cNvGrpSpPr/>
          <p:nvPr/>
        </p:nvGrpSpPr>
        <p:grpSpPr>
          <a:xfrm>
            <a:off x="5078534" y="691967"/>
            <a:ext cx="7190623" cy="5734872"/>
            <a:chOff x="1601761" y="7699145"/>
            <a:chExt cx="7190623" cy="5734872"/>
          </a:xfrm>
        </p:grpSpPr>
        <p:grpSp>
          <p:nvGrpSpPr>
            <p:cNvPr id="86" name="Group 85">
              <a:extLst>
                <a:ext uri="{FF2B5EF4-FFF2-40B4-BE49-F238E27FC236}">
                  <a16:creationId xmlns:a16="http://schemas.microsoft.com/office/drawing/2014/main" id="{DEEE11EA-A9C6-9D44-9BC3-D6C211705BEF}"/>
                </a:ext>
              </a:extLst>
            </p:cNvPr>
            <p:cNvGrpSpPr/>
            <p:nvPr/>
          </p:nvGrpSpPr>
          <p:grpSpPr>
            <a:xfrm>
              <a:off x="1601761" y="7699145"/>
              <a:ext cx="7028720" cy="5606846"/>
              <a:chOff x="1765004" y="980556"/>
              <a:chExt cx="7028720" cy="5606846"/>
            </a:xfrm>
          </p:grpSpPr>
          <p:grpSp>
            <p:nvGrpSpPr>
              <p:cNvPr id="87" name="Group 86">
                <a:extLst>
                  <a:ext uri="{FF2B5EF4-FFF2-40B4-BE49-F238E27FC236}">
                    <a16:creationId xmlns:a16="http://schemas.microsoft.com/office/drawing/2014/main" id="{F6596FA1-2011-5246-B8A3-DFF532D1824B}"/>
                  </a:ext>
                </a:extLst>
              </p:cNvPr>
              <p:cNvGrpSpPr/>
              <p:nvPr/>
            </p:nvGrpSpPr>
            <p:grpSpPr>
              <a:xfrm>
                <a:off x="5130244" y="3311583"/>
                <a:ext cx="838200" cy="838200"/>
                <a:chOff x="5115008" y="3216614"/>
                <a:chExt cx="838200" cy="838200"/>
              </a:xfrm>
            </p:grpSpPr>
            <p:sp>
              <p:nvSpPr>
                <p:cNvPr id="135" name="Oval 134">
                  <a:extLst>
                    <a:ext uri="{FF2B5EF4-FFF2-40B4-BE49-F238E27FC236}">
                      <a16:creationId xmlns:a16="http://schemas.microsoft.com/office/drawing/2014/main" id="{38C84EE3-E84B-EE41-815C-4C4920D06056}"/>
                    </a:ext>
                  </a:extLst>
                </p:cNvPr>
                <p:cNvSpPr/>
                <p:nvPr/>
              </p:nvSpPr>
              <p:spPr>
                <a:xfrm>
                  <a:off x="5115008" y="3216614"/>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a:extLst>
                    <a:ext uri="{FF2B5EF4-FFF2-40B4-BE49-F238E27FC236}">
                      <a16:creationId xmlns:a16="http://schemas.microsoft.com/office/drawing/2014/main" id="{F6AD0166-D641-574D-9D6B-4F8DFA78768E}"/>
                    </a:ext>
                  </a:extLst>
                </p:cNvPr>
                <p:cNvSpPr txBox="1"/>
                <p:nvPr/>
              </p:nvSpPr>
              <p:spPr>
                <a:xfrm>
                  <a:off x="5181230" y="3465015"/>
                  <a:ext cx="687304" cy="338554"/>
                </a:xfrm>
                <a:prstGeom prst="rect">
                  <a:avLst/>
                </a:prstGeom>
                <a:noFill/>
              </p:spPr>
              <p:txBody>
                <a:bodyPr wrap="none" rtlCol="0">
                  <a:spAutoFit/>
                </a:bodyPr>
                <a:lstStyle/>
                <a:p>
                  <a:r>
                    <a:rPr lang="en-US" sz="1600" dirty="0"/>
                    <a:t>Castle</a:t>
                  </a:r>
                </a:p>
              </p:txBody>
            </p:sp>
          </p:grpSp>
          <p:grpSp>
            <p:nvGrpSpPr>
              <p:cNvPr id="88" name="Group 87">
                <a:extLst>
                  <a:ext uri="{FF2B5EF4-FFF2-40B4-BE49-F238E27FC236}">
                    <a16:creationId xmlns:a16="http://schemas.microsoft.com/office/drawing/2014/main" id="{38A14930-CB8A-FF45-8179-3D6539A92104}"/>
                  </a:ext>
                </a:extLst>
              </p:cNvPr>
              <p:cNvGrpSpPr/>
              <p:nvPr/>
            </p:nvGrpSpPr>
            <p:grpSpPr>
              <a:xfrm>
                <a:off x="5163235" y="5391478"/>
                <a:ext cx="838200" cy="838200"/>
                <a:chOff x="5135573" y="5342583"/>
                <a:chExt cx="838200" cy="838200"/>
              </a:xfrm>
            </p:grpSpPr>
            <p:sp>
              <p:nvSpPr>
                <p:cNvPr id="133" name="Oval 132">
                  <a:extLst>
                    <a:ext uri="{FF2B5EF4-FFF2-40B4-BE49-F238E27FC236}">
                      <a16:creationId xmlns:a16="http://schemas.microsoft.com/office/drawing/2014/main" id="{FD334822-9DEA-3746-A5EF-7DFDEB28DD5E}"/>
                    </a:ext>
                  </a:extLst>
                </p:cNvPr>
                <p:cNvSpPr/>
                <p:nvPr/>
              </p:nvSpPr>
              <p:spPr>
                <a:xfrm>
                  <a:off x="5135573" y="5342583"/>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F71B15D4-FAFA-B044-9567-DDC963FF87BC}"/>
                    </a:ext>
                  </a:extLst>
                </p:cNvPr>
                <p:cNvSpPr txBox="1"/>
                <p:nvPr/>
              </p:nvSpPr>
              <p:spPr>
                <a:xfrm>
                  <a:off x="5271582" y="5477631"/>
                  <a:ext cx="566181" cy="584775"/>
                </a:xfrm>
                <a:prstGeom prst="rect">
                  <a:avLst/>
                </a:prstGeom>
                <a:noFill/>
              </p:spPr>
              <p:txBody>
                <a:bodyPr wrap="none" rtlCol="0">
                  <a:spAutoFit/>
                </a:bodyPr>
                <a:lstStyle/>
                <a:p>
                  <a:pPr algn="ctr"/>
                  <a:r>
                    <a:rPr lang="en-US" sz="1600" dirty="0"/>
                    <a:t>Flag </a:t>
                  </a:r>
                </a:p>
                <a:p>
                  <a:pPr algn="ctr"/>
                  <a:r>
                    <a:rPr lang="en-US" sz="1600" dirty="0"/>
                    <a:t>Pole</a:t>
                  </a:r>
                </a:p>
              </p:txBody>
            </p:sp>
          </p:grpSp>
          <p:grpSp>
            <p:nvGrpSpPr>
              <p:cNvPr id="89" name="Group 88">
                <a:extLst>
                  <a:ext uri="{FF2B5EF4-FFF2-40B4-BE49-F238E27FC236}">
                    <a16:creationId xmlns:a16="http://schemas.microsoft.com/office/drawing/2014/main" id="{67857AB3-2B9B-774C-AEA5-3E6CB92A290E}"/>
                  </a:ext>
                </a:extLst>
              </p:cNvPr>
              <p:cNvGrpSpPr/>
              <p:nvPr/>
            </p:nvGrpSpPr>
            <p:grpSpPr>
              <a:xfrm>
                <a:off x="4730935" y="1197207"/>
                <a:ext cx="838200" cy="838200"/>
                <a:chOff x="4730935" y="1197207"/>
                <a:chExt cx="838200" cy="838200"/>
              </a:xfrm>
            </p:grpSpPr>
            <p:sp>
              <p:nvSpPr>
                <p:cNvPr id="131" name="Oval 130">
                  <a:extLst>
                    <a:ext uri="{FF2B5EF4-FFF2-40B4-BE49-F238E27FC236}">
                      <a16:creationId xmlns:a16="http://schemas.microsoft.com/office/drawing/2014/main" id="{BB867219-6041-664F-B968-81C86C8316B2}"/>
                    </a:ext>
                  </a:extLst>
                </p:cNvPr>
                <p:cNvSpPr/>
                <p:nvPr/>
              </p:nvSpPr>
              <p:spPr>
                <a:xfrm>
                  <a:off x="4730935" y="1197207"/>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extBox 131">
                  <a:extLst>
                    <a:ext uri="{FF2B5EF4-FFF2-40B4-BE49-F238E27FC236}">
                      <a16:creationId xmlns:a16="http://schemas.microsoft.com/office/drawing/2014/main" id="{392A16DD-DB95-BE49-B3D3-5AA1AB68FB2A}"/>
                    </a:ext>
                  </a:extLst>
                </p:cNvPr>
                <p:cNvSpPr txBox="1"/>
                <p:nvPr/>
              </p:nvSpPr>
              <p:spPr>
                <a:xfrm>
                  <a:off x="4750727" y="1431321"/>
                  <a:ext cx="798617" cy="338554"/>
                </a:xfrm>
                <a:prstGeom prst="rect">
                  <a:avLst/>
                </a:prstGeom>
                <a:noFill/>
              </p:spPr>
              <p:txBody>
                <a:bodyPr wrap="none" rtlCol="0">
                  <a:spAutoFit/>
                </a:bodyPr>
                <a:lstStyle/>
                <a:p>
                  <a:r>
                    <a:rPr lang="en-US" sz="1600" dirty="0"/>
                    <a:t>Dumbo</a:t>
                  </a:r>
                </a:p>
              </p:txBody>
            </p:sp>
          </p:grpSp>
          <p:grpSp>
            <p:nvGrpSpPr>
              <p:cNvPr id="90" name="Group 89">
                <a:extLst>
                  <a:ext uri="{FF2B5EF4-FFF2-40B4-BE49-F238E27FC236}">
                    <a16:creationId xmlns:a16="http://schemas.microsoft.com/office/drawing/2014/main" id="{05590706-AC12-B44D-A9A9-7EB0148293FC}"/>
                  </a:ext>
                </a:extLst>
              </p:cNvPr>
              <p:cNvGrpSpPr/>
              <p:nvPr/>
            </p:nvGrpSpPr>
            <p:grpSpPr>
              <a:xfrm>
                <a:off x="6425942" y="980556"/>
                <a:ext cx="838200" cy="842059"/>
                <a:chOff x="6425942" y="980556"/>
                <a:chExt cx="838200" cy="842059"/>
              </a:xfrm>
            </p:grpSpPr>
            <p:sp>
              <p:nvSpPr>
                <p:cNvPr id="129" name="Oval 128">
                  <a:extLst>
                    <a:ext uri="{FF2B5EF4-FFF2-40B4-BE49-F238E27FC236}">
                      <a16:creationId xmlns:a16="http://schemas.microsoft.com/office/drawing/2014/main" id="{92B58905-1FD2-1C40-A10F-2194C0A6194A}"/>
                    </a:ext>
                  </a:extLst>
                </p:cNvPr>
                <p:cNvSpPr/>
                <p:nvPr/>
              </p:nvSpPr>
              <p:spPr>
                <a:xfrm>
                  <a:off x="6425942" y="980556"/>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a:extLst>
                    <a:ext uri="{FF2B5EF4-FFF2-40B4-BE49-F238E27FC236}">
                      <a16:creationId xmlns:a16="http://schemas.microsoft.com/office/drawing/2014/main" id="{5DA308AA-993A-FB47-9B6D-4602CCE40AF3}"/>
                    </a:ext>
                  </a:extLst>
                </p:cNvPr>
                <p:cNvSpPr txBox="1"/>
                <p:nvPr/>
              </p:nvSpPr>
              <p:spPr>
                <a:xfrm>
                  <a:off x="6537804" y="991618"/>
                  <a:ext cx="665567" cy="830997"/>
                </a:xfrm>
                <a:prstGeom prst="rect">
                  <a:avLst/>
                </a:prstGeom>
                <a:noFill/>
              </p:spPr>
              <p:txBody>
                <a:bodyPr wrap="none" rtlCol="0">
                  <a:spAutoFit/>
                </a:bodyPr>
                <a:lstStyle/>
                <a:p>
                  <a:pPr algn="ctr"/>
                  <a:r>
                    <a:rPr lang="en-US" sz="1600" dirty="0"/>
                    <a:t>It’s a </a:t>
                  </a:r>
                </a:p>
                <a:p>
                  <a:pPr algn="ctr"/>
                  <a:r>
                    <a:rPr lang="en-US" sz="1600" dirty="0"/>
                    <a:t>small </a:t>
                  </a:r>
                </a:p>
                <a:p>
                  <a:pPr algn="ctr"/>
                  <a:r>
                    <a:rPr lang="en-US" sz="1600" dirty="0"/>
                    <a:t>world</a:t>
                  </a:r>
                </a:p>
              </p:txBody>
            </p:sp>
          </p:grpSp>
          <p:grpSp>
            <p:nvGrpSpPr>
              <p:cNvPr id="91" name="Group 90">
                <a:extLst>
                  <a:ext uri="{FF2B5EF4-FFF2-40B4-BE49-F238E27FC236}">
                    <a16:creationId xmlns:a16="http://schemas.microsoft.com/office/drawing/2014/main" id="{1E0E82E3-AF61-A645-8408-2D36FB353653}"/>
                  </a:ext>
                </a:extLst>
              </p:cNvPr>
              <p:cNvGrpSpPr/>
              <p:nvPr/>
            </p:nvGrpSpPr>
            <p:grpSpPr>
              <a:xfrm>
                <a:off x="7026729" y="2643561"/>
                <a:ext cx="848635" cy="838200"/>
                <a:chOff x="7026729" y="2643561"/>
                <a:chExt cx="848635" cy="838200"/>
              </a:xfrm>
            </p:grpSpPr>
            <p:sp>
              <p:nvSpPr>
                <p:cNvPr id="127" name="Oval 126">
                  <a:extLst>
                    <a:ext uri="{FF2B5EF4-FFF2-40B4-BE49-F238E27FC236}">
                      <a16:creationId xmlns:a16="http://schemas.microsoft.com/office/drawing/2014/main" id="{9F7AB128-7FF9-444D-9D8A-0D9AD1ED223C}"/>
                    </a:ext>
                  </a:extLst>
                </p:cNvPr>
                <p:cNvSpPr/>
                <p:nvPr/>
              </p:nvSpPr>
              <p:spPr>
                <a:xfrm>
                  <a:off x="7026729" y="2643561"/>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F451850F-E120-D84B-BA6A-89378EF70C73}"/>
                    </a:ext>
                  </a:extLst>
                </p:cNvPr>
                <p:cNvSpPr txBox="1"/>
                <p:nvPr/>
              </p:nvSpPr>
              <p:spPr>
                <a:xfrm>
                  <a:off x="7056101" y="2795513"/>
                  <a:ext cx="819263" cy="584775"/>
                </a:xfrm>
                <a:prstGeom prst="rect">
                  <a:avLst/>
                </a:prstGeom>
                <a:noFill/>
              </p:spPr>
              <p:txBody>
                <a:bodyPr wrap="none" rtlCol="0">
                  <a:spAutoFit/>
                </a:bodyPr>
                <a:lstStyle/>
                <a:p>
                  <a:r>
                    <a:rPr lang="en-US" sz="1600" dirty="0"/>
                    <a:t>Matter-</a:t>
                  </a:r>
                </a:p>
                <a:p>
                  <a:r>
                    <a:rPr lang="en-US" sz="1600" dirty="0"/>
                    <a:t>horn</a:t>
                  </a:r>
                </a:p>
              </p:txBody>
            </p:sp>
          </p:grpSp>
          <p:grpSp>
            <p:nvGrpSpPr>
              <p:cNvPr id="92" name="Group 91">
                <a:extLst>
                  <a:ext uri="{FF2B5EF4-FFF2-40B4-BE49-F238E27FC236}">
                    <a16:creationId xmlns:a16="http://schemas.microsoft.com/office/drawing/2014/main" id="{2F84A89D-7DBE-234B-A0B8-F2B2BD0EC514}"/>
                  </a:ext>
                </a:extLst>
              </p:cNvPr>
              <p:cNvGrpSpPr/>
              <p:nvPr/>
            </p:nvGrpSpPr>
            <p:grpSpPr>
              <a:xfrm>
                <a:off x="7955524" y="4692014"/>
                <a:ext cx="838200" cy="838200"/>
                <a:chOff x="7955524" y="4692014"/>
                <a:chExt cx="838200" cy="838200"/>
              </a:xfrm>
            </p:grpSpPr>
            <p:sp>
              <p:nvSpPr>
                <p:cNvPr id="125" name="Oval 124">
                  <a:extLst>
                    <a:ext uri="{FF2B5EF4-FFF2-40B4-BE49-F238E27FC236}">
                      <a16:creationId xmlns:a16="http://schemas.microsoft.com/office/drawing/2014/main" id="{0E132BDE-AE18-7D43-8852-A4A7C330C42A}"/>
                    </a:ext>
                  </a:extLst>
                </p:cNvPr>
                <p:cNvSpPr/>
                <p:nvPr/>
              </p:nvSpPr>
              <p:spPr>
                <a:xfrm>
                  <a:off x="7955524" y="4692014"/>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132453AB-E853-7247-A21B-0AF66A258E67}"/>
                    </a:ext>
                  </a:extLst>
                </p:cNvPr>
                <p:cNvSpPr txBox="1"/>
                <p:nvPr/>
              </p:nvSpPr>
              <p:spPr>
                <a:xfrm>
                  <a:off x="8014368" y="4819207"/>
                  <a:ext cx="720069" cy="584775"/>
                </a:xfrm>
                <a:prstGeom prst="rect">
                  <a:avLst/>
                </a:prstGeom>
                <a:noFill/>
              </p:spPr>
              <p:txBody>
                <a:bodyPr wrap="none" rtlCol="0">
                  <a:spAutoFit/>
                </a:bodyPr>
                <a:lstStyle/>
                <a:p>
                  <a:pPr algn="ctr"/>
                  <a:r>
                    <a:rPr lang="en-US" sz="1600" dirty="0"/>
                    <a:t>Space </a:t>
                  </a:r>
                </a:p>
                <a:p>
                  <a:pPr algn="ctr"/>
                  <a:r>
                    <a:rPr lang="en-US" sz="1600" dirty="0" err="1"/>
                    <a:t>Mtn</a:t>
                  </a:r>
                  <a:endParaRPr lang="en-US" sz="1600" dirty="0"/>
                </a:p>
              </p:txBody>
            </p:sp>
          </p:grpSp>
          <p:grpSp>
            <p:nvGrpSpPr>
              <p:cNvPr id="93" name="Group 92">
                <a:extLst>
                  <a:ext uri="{FF2B5EF4-FFF2-40B4-BE49-F238E27FC236}">
                    <a16:creationId xmlns:a16="http://schemas.microsoft.com/office/drawing/2014/main" id="{547F3498-94FB-4C4E-9DD9-8C32D1EB521E}"/>
                  </a:ext>
                </a:extLst>
              </p:cNvPr>
              <p:cNvGrpSpPr/>
              <p:nvPr/>
            </p:nvGrpSpPr>
            <p:grpSpPr>
              <a:xfrm>
                <a:off x="6578162" y="5255510"/>
                <a:ext cx="838200" cy="838200"/>
                <a:chOff x="6578162" y="5255510"/>
                <a:chExt cx="838200" cy="838200"/>
              </a:xfrm>
            </p:grpSpPr>
            <p:sp>
              <p:nvSpPr>
                <p:cNvPr id="123" name="Oval 122">
                  <a:extLst>
                    <a:ext uri="{FF2B5EF4-FFF2-40B4-BE49-F238E27FC236}">
                      <a16:creationId xmlns:a16="http://schemas.microsoft.com/office/drawing/2014/main" id="{F0943446-546B-EF4B-B648-C5CB55DD7A8F}"/>
                    </a:ext>
                  </a:extLst>
                </p:cNvPr>
                <p:cNvSpPr/>
                <p:nvPr/>
              </p:nvSpPr>
              <p:spPr>
                <a:xfrm>
                  <a:off x="6578162" y="5255510"/>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a:extLst>
                    <a:ext uri="{FF2B5EF4-FFF2-40B4-BE49-F238E27FC236}">
                      <a16:creationId xmlns:a16="http://schemas.microsoft.com/office/drawing/2014/main" id="{4D1F7125-EF74-A84B-9790-412600314B46}"/>
                    </a:ext>
                  </a:extLst>
                </p:cNvPr>
                <p:cNvSpPr txBox="1"/>
                <p:nvPr/>
              </p:nvSpPr>
              <p:spPr>
                <a:xfrm>
                  <a:off x="6676191" y="5384207"/>
                  <a:ext cx="631006" cy="584775"/>
                </a:xfrm>
                <a:prstGeom prst="rect">
                  <a:avLst/>
                </a:prstGeom>
                <a:noFill/>
              </p:spPr>
              <p:txBody>
                <a:bodyPr wrap="none" rtlCol="0">
                  <a:spAutoFit/>
                </a:bodyPr>
                <a:lstStyle/>
                <a:p>
                  <a:pPr algn="ctr"/>
                  <a:r>
                    <a:rPr lang="en-US" sz="1600" dirty="0"/>
                    <a:t>Star</a:t>
                  </a:r>
                </a:p>
                <a:p>
                  <a:pPr algn="ctr"/>
                  <a:r>
                    <a:rPr lang="en-US" sz="1600" dirty="0"/>
                    <a:t>Tours</a:t>
                  </a:r>
                </a:p>
              </p:txBody>
            </p:sp>
          </p:grpSp>
          <p:grpSp>
            <p:nvGrpSpPr>
              <p:cNvPr id="94" name="Group 93">
                <a:extLst>
                  <a:ext uri="{FF2B5EF4-FFF2-40B4-BE49-F238E27FC236}">
                    <a16:creationId xmlns:a16="http://schemas.microsoft.com/office/drawing/2014/main" id="{7C7D2FF5-4D14-1543-833A-9CA320DB2B04}"/>
                  </a:ext>
                </a:extLst>
              </p:cNvPr>
              <p:cNvGrpSpPr/>
              <p:nvPr/>
            </p:nvGrpSpPr>
            <p:grpSpPr>
              <a:xfrm>
                <a:off x="3544031" y="5749202"/>
                <a:ext cx="838200" cy="838200"/>
                <a:chOff x="3544031" y="5749202"/>
                <a:chExt cx="838200" cy="838200"/>
              </a:xfrm>
            </p:grpSpPr>
            <p:sp>
              <p:nvSpPr>
                <p:cNvPr id="121" name="Oval 120">
                  <a:extLst>
                    <a:ext uri="{FF2B5EF4-FFF2-40B4-BE49-F238E27FC236}">
                      <a16:creationId xmlns:a16="http://schemas.microsoft.com/office/drawing/2014/main" id="{DEB4FBE1-CB5B-4240-9C2D-71A2D1C11C83}"/>
                    </a:ext>
                  </a:extLst>
                </p:cNvPr>
                <p:cNvSpPr/>
                <p:nvPr/>
              </p:nvSpPr>
              <p:spPr>
                <a:xfrm>
                  <a:off x="3544031" y="5749202"/>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a:extLst>
                    <a:ext uri="{FF2B5EF4-FFF2-40B4-BE49-F238E27FC236}">
                      <a16:creationId xmlns:a16="http://schemas.microsoft.com/office/drawing/2014/main" id="{C1806BA4-A46A-564A-B2FF-B21CBA0536C6}"/>
                    </a:ext>
                  </a:extLst>
                </p:cNvPr>
                <p:cNvSpPr txBox="1"/>
                <p:nvPr/>
              </p:nvSpPr>
              <p:spPr>
                <a:xfrm>
                  <a:off x="3607905" y="5906602"/>
                  <a:ext cx="710451" cy="584775"/>
                </a:xfrm>
                <a:prstGeom prst="rect">
                  <a:avLst/>
                </a:prstGeom>
                <a:noFill/>
              </p:spPr>
              <p:txBody>
                <a:bodyPr wrap="none" rtlCol="0">
                  <a:spAutoFit/>
                </a:bodyPr>
                <a:lstStyle/>
                <a:p>
                  <a:pPr algn="ctr"/>
                  <a:r>
                    <a:rPr lang="en-US" sz="1600" dirty="0"/>
                    <a:t>Jungle</a:t>
                  </a:r>
                </a:p>
                <a:p>
                  <a:pPr algn="ctr"/>
                  <a:r>
                    <a:rPr lang="en-US" sz="1600" dirty="0"/>
                    <a:t>Cruise</a:t>
                  </a:r>
                </a:p>
              </p:txBody>
            </p:sp>
          </p:grpSp>
          <p:grpSp>
            <p:nvGrpSpPr>
              <p:cNvPr id="95" name="Group 94">
                <a:extLst>
                  <a:ext uri="{FF2B5EF4-FFF2-40B4-BE49-F238E27FC236}">
                    <a16:creationId xmlns:a16="http://schemas.microsoft.com/office/drawing/2014/main" id="{54AF928A-A076-DA4A-949F-D68C9CFCFFD0}"/>
                  </a:ext>
                </a:extLst>
              </p:cNvPr>
              <p:cNvGrpSpPr/>
              <p:nvPr/>
            </p:nvGrpSpPr>
            <p:grpSpPr>
              <a:xfrm>
                <a:off x="2455030" y="4790529"/>
                <a:ext cx="838200" cy="838200"/>
                <a:chOff x="2455030" y="4790529"/>
                <a:chExt cx="838200" cy="838200"/>
              </a:xfrm>
            </p:grpSpPr>
            <p:sp>
              <p:nvSpPr>
                <p:cNvPr id="119" name="Oval 118">
                  <a:extLst>
                    <a:ext uri="{FF2B5EF4-FFF2-40B4-BE49-F238E27FC236}">
                      <a16:creationId xmlns:a16="http://schemas.microsoft.com/office/drawing/2014/main" id="{B83C76FA-E0F8-664B-A057-F76F0E71681F}"/>
                    </a:ext>
                  </a:extLst>
                </p:cNvPr>
                <p:cNvSpPr/>
                <p:nvPr/>
              </p:nvSpPr>
              <p:spPr>
                <a:xfrm>
                  <a:off x="2455030" y="4790529"/>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09993CA4-AB23-0641-A719-B1A893DD5988}"/>
                    </a:ext>
                  </a:extLst>
                </p:cNvPr>
                <p:cNvSpPr txBox="1"/>
                <p:nvPr/>
              </p:nvSpPr>
              <p:spPr>
                <a:xfrm>
                  <a:off x="2473625" y="4931049"/>
                  <a:ext cx="800219" cy="584775"/>
                </a:xfrm>
                <a:prstGeom prst="rect">
                  <a:avLst/>
                </a:prstGeom>
                <a:noFill/>
              </p:spPr>
              <p:txBody>
                <a:bodyPr wrap="none" rtlCol="0">
                  <a:spAutoFit/>
                </a:bodyPr>
                <a:lstStyle/>
                <a:p>
                  <a:pPr algn="ctr"/>
                  <a:r>
                    <a:rPr lang="en-US" sz="1600" dirty="0"/>
                    <a:t>Indiana</a:t>
                  </a:r>
                </a:p>
                <a:p>
                  <a:pPr algn="ctr"/>
                  <a:r>
                    <a:rPr lang="en-US" sz="1600" dirty="0"/>
                    <a:t>Jones</a:t>
                  </a:r>
                </a:p>
              </p:txBody>
            </p:sp>
          </p:grpSp>
          <p:grpSp>
            <p:nvGrpSpPr>
              <p:cNvPr id="96" name="Group 95">
                <a:extLst>
                  <a:ext uri="{FF2B5EF4-FFF2-40B4-BE49-F238E27FC236}">
                    <a16:creationId xmlns:a16="http://schemas.microsoft.com/office/drawing/2014/main" id="{8B730B26-6F0D-2E4E-832B-CAB803A50856}"/>
                  </a:ext>
                </a:extLst>
              </p:cNvPr>
              <p:cNvGrpSpPr/>
              <p:nvPr/>
            </p:nvGrpSpPr>
            <p:grpSpPr>
              <a:xfrm>
                <a:off x="1765004" y="3363499"/>
                <a:ext cx="838200" cy="838200"/>
                <a:chOff x="1765004" y="3363499"/>
                <a:chExt cx="838200" cy="838200"/>
              </a:xfrm>
            </p:grpSpPr>
            <p:sp>
              <p:nvSpPr>
                <p:cNvPr id="117" name="Oval 116">
                  <a:extLst>
                    <a:ext uri="{FF2B5EF4-FFF2-40B4-BE49-F238E27FC236}">
                      <a16:creationId xmlns:a16="http://schemas.microsoft.com/office/drawing/2014/main" id="{ED2D3FD1-4421-9F4B-A2CC-3DA20138FBE1}"/>
                    </a:ext>
                  </a:extLst>
                </p:cNvPr>
                <p:cNvSpPr/>
                <p:nvPr/>
              </p:nvSpPr>
              <p:spPr>
                <a:xfrm>
                  <a:off x="1765004" y="3363499"/>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a:extLst>
                    <a:ext uri="{FF2B5EF4-FFF2-40B4-BE49-F238E27FC236}">
                      <a16:creationId xmlns:a16="http://schemas.microsoft.com/office/drawing/2014/main" id="{4E0C8B1E-6D56-324E-BEA4-F222F8FCFCE7}"/>
                    </a:ext>
                  </a:extLst>
                </p:cNvPr>
                <p:cNvSpPr txBox="1"/>
                <p:nvPr/>
              </p:nvSpPr>
              <p:spPr>
                <a:xfrm>
                  <a:off x="1822005" y="3478188"/>
                  <a:ext cx="718466" cy="584775"/>
                </a:xfrm>
                <a:prstGeom prst="rect">
                  <a:avLst/>
                </a:prstGeom>
                <a:noFill/>
              </p:spPr>
              <p:txBody>
                <a:bodyPr wrap="none" rtlCol="0">
                  <a:spAutoFit/>
                </a:bodyPr>
                <a:lstStyle/>
                <a:p>
                  <a:pPr algn="ctr"/>
                  <a:r>
                    <a:rPr lang="en-US" sz="1600" dirty="0"/>
                    <a:t>Splash</a:t>
                  </a:r>
                </a:p>
                <a:p>
                  <a:pPr algn="ctr"/>
                  <a:r>
                    <a:rPr lang="en-US" sz="1600" dirty="0" err="1"/>
                    <a:t>Mtn</a:t>
                  </a:r>
                  <a:endParaRPr lang="en-US" sz="1600" dirty="0"/>
                </a:p>
              </p:txBody>
            </p:sp>
          </p:grpSp>
          <p:grpSp>
            <p:nvGrpSpPr>
              <p:cNvPr id="97" name="Group 96">
                <a:extLst>
                  <a:ext uri="{FF2B5EF4-FFF2-40B4-BE49-F238E27FC236}">
                    <a16:creationId xmlns:a16="http://schemas.microsoft.com/office/drawing/2014/main" id="{50441EFC-56DC-3A4C-92F1-1B8A58D4F208}"/>
                  </a:ext>
                </a:extLst>
              </p:cNvPr>
              <p:cNvGrpSpPr/>
              <p:nvPr/>
            </p:nvGrpSpPr>
            <p:grpSpPr>
              <a:xfrm>
                <a:off x="3454438" y="2842152"/>
                <a:ext cx="888385" cy="838200"/>
                <a:chOff x="3454438" y="2842152"/>
                <a:chExt cx="888385" cy="838200"/>
              </a:xfrm>
            </p:grpSpPr>
            <p:sp>
              <p:nvSpPr>
                <p:cNvPr id="115" name="Oval 114">
                  <a:extLst>
                    <a:ext uri="{FF2B5EF4-FFF2-40B4-BE49-F238E27FC236}">
                      <a16:creationId xmlns:a16="http://schemas.microsoft.com/office/drawing/2014/main" id="{1DFFF84F-F516-F84B-A4DB-64B61C2D48EE}"/>
                    </a:ext>
                  </a:extLst>
                </p:cNvPr>
                <p:cNvSpPr/>
                <p:nvPr/>
              </p:nvSpPr>
              <p:spPr>
                <a:xfrm>
                  <a:off x="3482901" y="2842152"/>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C1D6F757-5377-C540-9636-6BF68418428B}"/>
                    </a:ext>
                  </a:extLst>
                </p:cNvPr>
                <p:cNvSpPr txBox="1"/>
                <p:nvPr/>
              </p:nvSpPr>
              <p:spPr>
                <a:xfrm>
                  <a:off x="3454438" y="2984854"/>
                  <a:ext cx="888385" cy="584775"/>
                </a:xfrm>
                <a:prstGeom prst="rect">
                  <a:avLst/>
                </a:prstGeom>
                <a:noFill/>
              </p:spPr>
              <p:txBody>
                <a:bodyPr wrap="none" rtlCol="0">
                  <a:spAutoFit/>
                </a:bodyPr>
                <a:lstStyle/>
                <a:p>
                  <a:pPr algn="ctr"/>
                  <a:r>
                    <a:rPr lang="en-US" sz="1600" dirty="0"/>
                    <a:t>Thunder</a:t>
                  </a:r>
                </a:p>
                <a:p>
                  <a:pPr algn="ctr"/>
                  <a:r>
                    <a:rPr lang="en-US" sz="1600" dirty="0" err="1"/>
                    <a:t>Mtn</a:t>
                  </a:r>
                  <a:endParaRPr lang="en-US" sz="1600" dirty="0"/>
                </a:p>
              </p:txBody>
            </p:sp>
          </p:grpSp>
          <p:cxnSp>
            <p:nvCxnSpPr>
              <p:cNvPr id="98" name="Straight Connector 97">
                <a:extLst>
                  <a:ext uri="{FF2B5EF4-FFF2-40B4-BE49-F238E27FC236}">
                    <a16:creationId xmlns:a16="http://schemas.microsoft.com/office/drawing/2014/main" id="{FD965945-20A5-5D49-8F14-DD9F715E2C79}"/>
                  </a:ext>
                </a:extLst>
              </p:cNvPr>
              <p:cNvCxnSpPr>
                <a:stCxn id="135" idx="4"/>
                <a:endCxn id="133" idx="0"/>
              </p:cNvCxnSpPr>
              <p:nvPr/>
            </p:nvCxnSpPr>
            <p:spPr>
              <a:xfrm>
                <a:off x="5549344" y="4149783"/>
                <a:ext cx="32991" cy="124169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96ADA74-78A1-CC4F-9CE6-88932B62726B}"/>
                  </a:ext>
                </a:extLst>
              </p:cNvPr>
              <p:cNvCxnSpPr>
                <a:cxnSpLocks/>
                <a:stCxn id="119" idx="6"/>
                <a:endCxn id="133" idx="2"/>
              </p:cNvCxnSpPr>
              <p:nvPr/>
            </p:nvCxnSpPr>
            <p:spPr>
              <a:xfrm>
                <a:off x="3293230" y="5209629"/>
                <a:ext cx="1870005" cy="6009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47315E3-C690-5343-9378-ABDFA6B23442}"/>
                  </a:ext>
                </a:extLst>
              </p:cNvPr>
              <p:cNvCxnSpPr>
                <a:cxnSpLocks/>
                <a:stCxn id="119" idx="5"/>
                <a:endCxn id="121" idx="1"/>
              </p:cNvCxnSpPr>
              <p:nvPr/>
            </p:nvCxnSpPr>
            <p:spPr>
              <a:xfrm>
                <a:off x="3170478" y="5505977"/>
                <a:ext cx="496305" cy="3659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F8D4381-42BE-984B-A0DE-ED01044518D6}"/>
                  </a:ext>
                </a:extLst>
              </p:cNvPr>
              <p:cNvCxnSpPr>
                <a:cxnSpLocks/>
                <a:stCxn id="133" idx="3"/>
                <a:endCxn id="121" idx="6"/>
              </p:cNvCxnSpPr>
              <p:nvPr/>
            </p:nvCxnSpPr>
            <p:spPr>
              <a:xfrm flipH="1">
                <a:off x="4382231" y="6106926"/>
                <a:ext cx="903756" cy="6137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E753B666-6873-8B43-B5AF-BE0FF700F3A9}"/>
                  </a:ext>
                </a:extLst>
              </p:cNvPr>
              <p:cNvCxnSpPr>
                <a:cxnSpLocks/>
                <a:stCxn id="117" idx="4"/>
                <a:endCxn id="119" idx="1"/>
              </p:cNvCxnSpPr>
              <p:nvPr/>
            </p:nvCxnSpPr>
            <p:spPr>
              <a:xfrm>
                <a:off x="2184104" y="4201699"/>
                <a:ext cx="393678" cy="71158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45DEEF3-1F64-C34C-B7CD-AE733D20971E}"/>
                  </a:ext>
                </a:extLst>
              </p:cNvPr>
              <p:cNvCxnSpPr>
                <a:cxnSpLocks/>
                <a:stCxn id="115" idx="3"/>
                <a:endCxn id="119" idx="7"/>
              </p:cNvCxnSpPr>
              <p:nvPr/>
            </p:nvCxnSpPr>
            <p:spPr>
              <a:xfrm flipH="1">
                <a:off x="3170478" y="3557600"/>
                <a:ext cx="435175" cy="135568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7F530B1-DEFA-C04B-B173-6CD144C52367}"/>
                  </a:ext>
                </a:extLst>
              </p:cNvPr>
              <p:cNvCxnSpPr>
                <a:cxnSpLocks/>
                <a:stCxn id="117" idx="7"/>
                <a:endCxn id="115" idx="2"/>
              </p:cNvCxnSpPr>
              <p:nvPr/>
            </p:nvCxnSpPr>
            <p:spPr>
              <a:xfrm flipV="1">
                <a:off x="2480452" y="3261252"/>
                <a:ext cx="1002449" cy="22499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AF0660B-AA82-6F40-BE7C-F73C8FAC61DE}"/>
                  </a:ext>
                </a:extLst>
              </p:cNvPr>
              <p:cNvCxnSpPr>
                <a:cxnSpLocks/>
                <a:stCxn id="115" idx="7"/>
                <a:endCxn id="131" idx="3"/>
              </p:cNvCxnSpPr>
              <p:nvPr/>
            </p:nvCxnSpPr>
            <p:spPr>
              <a:xfrm flipV="1">
                <a:off x="4198349" y="1912655"/>
                <a:ext cx="655338" cy="10522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2928756-AF4B-B64E-AFE0-56E2CFED842D}"/>
                  </a:ext>
                </a:extLst>
              </p:cNvPr>
              <p:cNvCxnSpPr>
                <a:cxnSpLocks/>
                <a:stCxn id="131" idx="4"/>
                <a:endCxn id="135" idx="0"/>
              </p:cNvCxnSpPr>
              <p:nvPr/>
            </p:nvCxnSpPr>
            <p:spPr>
              <a:xfrm>
                <a:off x="5150035" y="2035407"/>
                <a:ext cx="399309" cy="127617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11892FB-0D70-9549-8172-672CB584F769}"/>
                  </a:ext>
                </a:extLst>
              </p:cNvPr>
              <p:cNvCxnSpPr>
                <a:cxnSpLocks/>
                <a:stCxn id="131" idx="6"/>
                <a:endCxn id="129" idx="2"/>
              </p:cNvCxnSpPr>
              <p:nvPr/>
            </p:nvCxnSpPr>
            <p:spPr>
              <a:xfrm flipV="1">
                <a:off x="5569135" y="1399656"/>
                <a:ext cx="856807" cy="216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FDA48F1-67DD-2844-A24B-7DA246284AA0}"/>
                  </a:ext>
                </a:extLst>
              </p:cNvPr>
              <p:cNvCxnSpPr>
                <a:cxnSpLocks/>
                <a:stCxn id="135" idx="6"/>
                <a:endCxn id="127" idx="2"/>
              </p:cNvCxnSpPr>
              <p:nvPr/>
            </p:nvCxnSpPr>
            <p:spPr>
              <a:xfrm flipV="1">
                <a:off x="5968444" y="3062661"/>
                <a:ext cx="1058285" cy="66802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09487ED-E31E-744B-B1F6-79C87AAE6D1F}"/>
                  </a:ext>
                </a:extLst>
              </p:cNvPr>
              <p:cNvCxnSpPr>
                <a:cxnSpLocks/>
                <a:stCxn id="135" idx="5"/>
                <a:endCxn id="125" idx="1"/>
              </p:cNvCxnSpPr>
              <p:nvPr/>
            </p:nvCxnSpPr>
            <p:spPr>
              <a:xfrm>
                <a:off x="5845692" y="4027031"/>
                <a:ext cx="2232584" cy="78773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C909A54-21A7-BD4A-9900-0F24323D1577}"/>
                  </a:ext>
                </a:extLst>
              </p:cNvPr>
              <p:cNvCxnSpPr>
                <a:cxnSpLocks/>
                <a:stCxn id="135" idx="2"/>
                <a:endCxn id="115" idx="5"/>
              </p:cNvCxnSpPr>
              <p:nvPr/>
            </p:nvCxnSpPr>
            <p:spPr>
              <a:xfrm flipH="1" flipV="1">
                <a:off x="4198349" y="3557600"/>
                <a:ext cx="931895" cy="1730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52399A5D-9185-AA41-A67F-8A3B12CEBB87}"/>
                  </a:ext>
                </a:extLst>
              </p:cNvPr>
              <p:cNvCxnSpPr>
                <a:cxnSpLocks/>
                <a:stCxn id="129" idx="3"/>
                <a:endCxn id="135" idx="7"/>
              </p:cNvCxnSpPr>
              <p:nvPr/>
            </p:nvCxnSpPr>
            <p:spPr>
              <a:xfrm flipH="1">
                <a:off x="5845692" y="1696004"/>
                <a:ext cx="703002" cy="173833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5CFC391A-BB0D-E445-A474-DFB2FE497827}"/>
                  </a:ext>
                </a:extLst>
              </p:cNvPr>
              <p:cNvCxnSpPr>
                <a:cxnSpLocks/>
                <a:stCxn id="127" idx="5"/>
                <a:endCxn id="125" idx="0"/>
              </p:cNvCxnSpPr>
              <p:nvPr/>
            </p:nvCxnSpPr>
            <p:spPr>
              <a:xfrm>
                <a:off x="7742177" y="3359009"/>
                <a:ext cx="632447" cy="1333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50223EA8-6B62-6B42-8C14-CD0B21C9A980}"/>
                  </a:ext>
                </a:extLst>
              </p:cNvPr>
              <p:cNvCxnSpPr>
                <a:cxnSpLocks/>
                <a:stCxn id="129" idx="5"/>
                <a:endCxn id="127" idx="0"/>
              </p:cNvCxnSpPr>
              <p:nvPr/>
            </p:nvCxnSpPr>
            <p:spPr>
              <a:xfrm>
                <a:off x="7141390" y="1696004"/>
                <a:ext cx="304439" cy="9475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3B9E1BCE-4C81-F94A-B144-4BEEC3AC762B}"/>
                  </a:ext>
                </a:extLst>
              </p:cNvPr>
              <p:cNvCxnSpPr>
                <a:cxnSpLocks/>
                <a:stCxn id="125" idx="3"/>
                <a:endCxn id="123" idx="6"/>
              </p:cNvCxnSpPr>
              <p:nvPr/>
            </p:nvCxnSpPr>
            <p:spPr>
              <a:xfrm flipH="1">
                <a:off x="7416362" y="5407462"/>
                <a:ext cx="661914" cy="26714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37" name="TextBox 136">
              <a:extLst>
                <a:ext uri="{FF2B5EF4-FFF2-40B4-BE49-F238E27FC236}">
                  <a16:creationId xmlns:a16="http://schemas.microsoft.com/office/drawing/2014/main" id="{54ED48EC-6F4F-5C44-8201-A3B7FBE1581D}"/>
                </a:ext>
              </a:extLst>
            </p:cNvPr>
            <p:cNvSpPr txBox="1"/>
            <p:nvPr/>
          </p:nvSpPr>
          <p:spPr>
            <a:xfrm>
              <a:off x="5259343" y="12070184"/>
              <a:ext cx="288862" cy="338554"/>
            </a:xfrm>
            <a:prstGeom prst="rect">
              <a:avLst/>
            </a:prstGeom>
            <a:noFill/>
          </p:spPr>
          <p:txBody>
            <a:bodyPr wrap="none" rtlCol="0">
              <a:spAutoFit/>
            </a:bodyPr>
            <a:lstStyle/>
            <a:p>
              <a:r>
                <a:rPr lang="en-US" sz="1600" dirty="0">
                  <a:solidFill>
                    <a:srgbClr val="B6A479"/>
                  </a:solidFill>
                </a:rPr>
                <a:t>0</a:t>
              </a:r>
            </a:p>
          </p:txBody>
        </p:sp>
        <p:sp>
          <p:nvSpPr>
            <p:cNvPr id="138" name="TextBox 137">
              <a:extLst>
                <a:ext uri="{FF2B5EF4-FFF2-40B4-BE49-F238E27FC236}">
                  <a16:creationId xmlns:a16="http://schemas.microsoft.com/office/drawing/2014/main" id="{85F3E068-D4BD-DF4D-89C8-A1EAA33FD75E}"/>
                </a:ext>
              </a:extLst>
            </p:cNvPr>
            <p:cNvSpPr txBox="1"/>
            <p:nvPr/>
          </p:nvSpPr>
          <p:spPr>
            <a:xfrm>
              <a:off x="5237865" y="10014463"/>
              <a:ext cx="288862" cy="338554"/>
            </a:xfrm>
            <a:prstGeom prst="rect">
              <a:avLst/>
            </a:prstGeom>
            <a:noFill/>
          </p:spPr>
          <p:txBody>
            <a:bodyPr wrap="none" rtlCol="0">
              <a:spAutoFit/>
            </a:bodyPr>
            <a:lstStyle/>
            <a:p>
              <a:r>
                <a:rPr lang="en-US" sz="1600" dirty="0">
                  <a:solidFill>
                    <a:srgbClr val="B6A479"/>
                  </a:solidFill>
                </a:rPr>
                <a:t>1</a:t>
              </a:r>
            </a:p>
          </p:txBody>
        </p:sp>
        <p:sp>
          <p:nvSpPr>
            <p:cNvPr id="139" name="TextBox 138">
              <a:extLst>
                <a:ext uri="{FF2B5EF4-FFF2-40B4-BE49-F238E27FC236}">
                  <a16:creationId xmlns:a16="http://schemas.microsoft.com/office/drawing/2014/main" id="{B803688A-D88E-A74E-A1C1-4FAF15561C44}"/>
                </a:ext>
              </a:extLst>
            </p:cNvPr>
            <p:cNvSpPr txBox="1"/>
            <p:nvPr/>
          </p:nvSpPr>
          <p:spPr>
            <a:xfrm>
              <a:off x="3655456" y="12459855"/>
              <a:ext cx="288862" cy="338554"/>
            </a:xfrm>
            <a:prstGeom prst="rect">
              <a:avLst/>
            </a:prstGeom>
            <a:noFill/>
          </p:spPr>
          <p:txBody>
            <a:bodyPr wrap="none" rtlCol="0">
              <a:spAutoFit/>
            </a:bodyPr>
            <a:lstStyle/>
            <a:p>
              <a:r>
                <a:rPr lang="en-US" sz="1600" dirty="0">
                  <a:solidFill>
                    <a:srgbClr val="B6A479"/>
                  </a:solidFill>
                </a:rPr>
                <a:t>2</a:t>
              </a:r>
            </a:p>
          </p:txBody>
        </p:sp>
        <p:sp>
          <p:nvSpPr>
            <p:cNvPr id="140" name="TextBox 139">
              <a:extLst>
                <a:ext uri="{FF2B5EF4-FFF2-40B4-BE49-F238E27FC236}">
                  <a16:creationId xmlns:a16="http://schemas.microsoft.com/office/drawing/2014/main" id="{6CC58218-B82B-9148-B196-CA7F1E0F818A}"/>
                </a:ext>
              </a:extLst>
            </p:cNvPr>
            <p:cNvSpPr txBox="1"/>
            <p:nvPr/>
          </p:nvSpPr>
          <p:spPr>
            <a:xfrm>
              <a:off x="2571356" y="11472728"/>
              <a:ext cx="288862" cy="338554"/>
            </a:xfrm>
            <a:prstGeom prst="rect">
              <a:avLst/>
            </a:prstGeom>
            <a:noFill/>
          </p:spPr>
          <p:txBody>
            <a:bodyPr wrap="none" rtlCol="0">
              <a:spAutoFit/>
            </a:bodyPr>
            <a:lstStyle/>
            <a:p>
              <a:r>
                <a:rPr lang="en-US" sz="1600" dirty="0">
                  <a:solidFill>
                    <a:srgbClr val="B6A479"/>
                  </a:solidFill>
                </a:rPr>
                <a:t>3</a:t>
              </a:r>
            </a:p>
          </p:txBody>
        </p:sp>
        <p:sp>
          <p:nvSpPr>
            <p:cNvPr id="141" name="TextBox 140">
              <a:extLst>
                <a:ext uri="{FF2B5EF4-FFF2-40B4-BE49-F238E27FC236}">
                  <a16:creationId xmlns:a16="http://schemas.microsoft.com/office/drawing/2014/main" id="{1F249B0F-63DB-3E49-91E0-377751C0B56F}"/>
                </a:ext>
              </a:extLst>
            </p:cNvPr>
            <p:cNvSpPr txBox="1"/>
            <p:nvPr/>
          </p:nvSpPr>
          <p:spPr>
            <a:xfrm>
              <a:off x="1872136" y="10054733"/>
              <a:ext cx="288862" cy="338554"/>
            </a:xfrm>
            <a:prstGeom prst="rect">
              <a:avLst/>
            </a:prstGeom>
            <a:noFill/>
          </p:spPr>
          <p:txBody>
            <a:bodyPr wrap="none" rtlCol="0">
              <a:spAutoFit/>
            </a:bodyPr>
            <a:lstStyle/>
            <a:p>
              <a:r>
                <a:rPr lang="en-US" sz="1600" dirty="0">
                  <a:solidFill>
                    <a:srgbClr val="B6A479"/>
                  </a:solidFill>
                </a:rPr>
                <a:t>4</a:t>
              </a:r>
            </a:p>
          </p:txBody>
        </p:sp>
        <p:sp>
          <p:nvSpPr>
            <p:cNvPr id="142" name="TextBox 141">
              <a:extLst>
                <a:ext uri="{FF2B5EF4-FFF2-40B4-BE49-F238E27FC236}">
                  <a16:creationId xmlns:a16="http://schemas.microsoft.com/office/drawing/2014/main" id="{1E518D62-281A-D041-88BD-018CF2BB4C09}"/>
                </a:ext>
              </a:extLst>
            </p:cNvPr>
            <p:cNvSpPr txBox="1"/>
            <p:nvPr/>
          </p:nvSpPr>
          <p:spPr>
            <a:xfrm>
              <a:off x="3590033" y="9534166"/>
              <a:ext cx="288862" cy="338554"/>
            </a:xfrm>
            <a:prstGeom prst="rect">
              <a:avLst/>
            </a:prstGeom>
            <a:noFill/>
          </p:spPr>
          <p:txBody>
            <a:bodyPr wrap="none" rtlCol="0">
              <a:spAutoFit/>
            </a:bodyPr>
            <a:lstStyle/>
            <a:p>
              <a:r>
                <a:rPr lang="en-US" sz="1600" dirty="0">
                  <a:solidFill>
                    <a:srgbClr val="B6A479"/>
                  </a:solidFill>
                </a:rPr>
                <a:t>5</a:t>
              </a:r>
            </a:p>
          </p:txBody>
        </p:sp>
        <p:sp>
          <p:nvSpPr>
            <p:cNvPr id="143" name="TextBox 142">
              <a:extLst>
                <a:ext uri="{FF2B5EF4-FFF2-40B4-BE49-F238E27FC236}">
                  <a16:creationId xmlns:a16="http://schemas.microsoft.com/office/drawing/2014/main" id="{F77B22A2-C38E-6144-9A55-7F8A7011605E}"/>
                </a:ext>
              </a:extLst>
            </p:cNvPr>
            <p:cNvSpPr txBox="1"/>
            <p:nvPr/>
          </p:nvSpPr>
          <p:spPr>
            <a:xfrm>
              <a:off x="4845352" y="7913109"/>
              <a:ext cx="288862" cy="338554"/>
            </a:xfrm>
            <a:prstGeom prst="rect">
              <a:avLst/>
            </a:prstGeom>
            <a:noFill/>
          </p:spPr>
          <p:txBody>
            <a:bodyPr wrap="none" rtlCol="0">
              <a:spAutoFit/>
            </a:bodyPr>
            <a:lstStyle/>
            <a:p>
              <a:r>
                <a:rPr lang="en-US" sz="1600" dirty="0">
                  <a:solidFill>
                    <a:srgbClr val="B6A479"/>
                  </a:solidFill>
                </a:rPr>
                <a:t>6</a:t>
              </a:r>
            </a:p>
          </p:txBody>
        </p:sp>
        <p:sp>
          <p:nvSpPr>
            <p:cNvPr id="144" name="TextBox 143">
              <a:extLst>
                <a:ext uri="{FF2B5EF4-FFF2-40B4-BE49-F238E27FC236}">
                  <a16:creationId xmlns:a16="http://schemas.microsoft.com/office/drawing/2014/main" id="{53743554-2BEA-164F-BDF2-48EA2EE12E20}"/>
                </a:ext>
              </a:extLst>
            </p:cNvPr>
            <p:cNvSpPr txBox="1"/>
            <p:nvPr/>
          </p:nvSpPr>
          <p:spPr>
            <a:xfrm>
              <a:off x="6246121" y="7956960"/>
              <a:ext cx="288862" cy="338554"/>
            </a:xfrm>
            <a:prstGeom prst="rect">
              <a:avLst/>
            </a:prstGeom>
            <a:noFill/>
          </p:spPr>
          <p:txBody>
            <a:bodyPr wrap="none" rtlCol="0">
              <a:spAutoFit/>
            </a:bodyPr>
            <a:lstStyle/>
            <a:p>
              <a:r>
                <a:rPr lang="en-US" sz="1600" dirty="0">
                  <a:solidFill>
                    <a:srgbClr val="B6A479"/>
                  </a:solidFill>
                </a:rPr>
                <a:t>7</a:t>
              </a:r>
            </a:p>
          </p:txBody>
        </p:sp>
        <p:sp>
          <p:nvSpPr>
            <p:cNvPr id="145" name="TextBox 144">
              <a:extLst>
                <a:ext uri="{FF2B5EF4-FFF2-40B4-BE49-F238E27FC236}">
                  <a16:creationId xmlns:a16="http://schemas.microsoft.com/office/drawing/2014/main" id="{6CD501D4-EC45-4A4B-AEC1-0C646E88FE92}"/>
                </a:ext>
              </a:extLst>
            </p:cNvPr>
            <p:cNvSpPr txBox="1"/>
            <p:nvPr/>
          </p:nvSpPr>
          <p:spPr>
            <a:xfrm>
              <a:off x="7151113" y="9346967"/>
              <a:ext cx="288862" cy="338554"/>
            </a:xfrm>
            <a:prstGeom prst="rect">
              <a:avLst/>
            </a:prstGeom>
            <a:noFill/>
          </p:spPr>
          <p:txBody>
            <a:bodyPr wrap="none" rtlCol="0">
              <a:spAutoFit/>
            </a:bodyPr>
            <a:lstStyle/>
            <a:p>
              <a:r>
                <a:rPr lang="en-US" sz="1600" dirty="0">
                  <a:solidFill>
                    <a:srgbClr val="B6A479"/>
                  </a:solidFill>
                </a:rPr>
                <a:t>8</a:t>
              </a:r>
            </a:p>
          </p:txBody>
        </p:sp>
        <p:sp>
          <p:nvSpPr>
            <p:cNvPr id="146" name="TextBox 145">
              <a:extLst>
                <a:ext uri="{FF2B5EF4-FFF2-40B4-BE49-F238E27FC236}">
                  <a16:creationId xmlns:a16="http://schemas.microsoft.com/office/drawing/2014/main" id="{62E12AC9-C990-DA44-8867-A962D2972F8B}"/>
                </a:ext>
              </a:extLst>
            </p:cNvPr>
            <p:cNvSpPr txBox="1"/>
            <p:nvPr/>
          </p:nvSpPr>
          <p:spPr>
            <a:xfrm>
              <a:off x="8064127" y="11389828"/>
              <a:ext cx="288862" cy="338554"/>
            </a:xfrm>
            <a:prstGeom prst="rect">
              <a:avLst/>
            </a:prstGeom>
            <a:noFill/>
          </p:spPr>
          <p:txBody>
            <a:bodyPr wrap="none" rtlCol="0">
              <a:spAutoFit/>
            </a:bodyPr>
            <a:lstStyle/>
            <a:p>
              <a:r>
                <a:rPr lang="en-US" sz="1600" dirty="0">
                  <a:solidFill>
                    <a:srgbClr val="B6A479"/>
                  </a:solidFill>
                </a:rPr>
                <a:t>9</a:t>
              </a:r>
            </a:p>
          </p:txBody>
        </p:sp>
        <p:sp>
          <p:nvSpPr>
            <p:cNvPr id="147" name="TextBox 146">
              <a:extLst>
                <a:ext uri="{FF2B5EF4-FFF2-40B4-BE49-F238E27FC236}">
                  <a16:creationId xmlns:a16="http://schemas.microsoft.com/office/drawing/2014/main" id="{61B3995F-06A1-2F41-9A1C-C48320F34E28}"/>
                </a:ext>
              </a:extLst>
            </p:cNvPr>
            <p:cNvSpPr txBox="1"/>
            <p:nvPr/>
          </p:nvSpPr>
          <p:spPr>
            <a:xfrm>
              <a:off x="6638956" y="11937401"/>
              <a:ext cx="393056" cy="338554"/>
            </a:xfrm>
            <a:prstGeom prst="rect">
              <a:avLst/>
            </a:prstGeom>
            <a:noFill/>
          </p:spPr>
          <p:txBody>
            <a:bodyPr wrap="none" rtlCol="0">
              <a:spAutoFit/>
            </a:bodyPr>
            <a:lstStyle/>
            <a:p>
              <a:r>
                <a:rPr lang="en-US" sz="1600" dirty="0">
                  <a:solidFill>
                    <a:srgbClr val="B6A479"/>
                  </a:solidFill>
                </a:rPr>
                <a:t>10</a:t>
              </a:r>
            </a:p>
          </p:txBody>
        </p:sp>
        <p:sp>
          <p:nvSpPr>
            <p:cNvPr id="148" name="TextBox 147">
              <a:extLst>
                <a:ext uri="{FF2B5EF4-FFF2-40B4-BE49-F238E27FC236}">
                  <a16:creationId xmlns:a16="http://schemas.microsoft.com/office/drawing/2014/main" id="{EB4AC548-2A36-5548-B294-2DE8D941924B}"/>
                </a:ext>
              </a:extLst>
            </p:cNvPr>
            <p:cNvSpPr txBox="1"/>
            <p:nvPr/>
          </p:nvSpPr>
          <p:spPr>
            <a:xfrm>
              <a:off x="5065086" y="11300131"/>
              <a:ext cx="418704" cy="369332"/>
            </a:xfrm>
            <a:prstGeom prst="rect">
              <a:avLst/>
            </a:prstGeom>
            <a:noFill/>
          </p:spPr>
          <p:txBody>
            <a:bodyPr wrap="none" rtlCol="0">
              <a:spAutoFit/>
            </a:bodyPr>
            <a:lstStyle/>
            <a:p>
              <a:r>
                <a:rPr lang="en-US" dirty="0">
                  <a:solidFill>
                    <a:srgbClr val="4C3282"/>
                  </a:solidFill>
                </a:rPr>
                <a:t>11</a:t>
              </a:r>
            </a:p>
          </p:txBody>
        </p:sp>
        <p:sp>
          <p:nvSpPr>
            <p:cNvPr id="149" name="TextBox 148">
              <a:extLst>
                <a:ext uri="{FF2B5EF4-FFF2-40B4-BE49-F238E27FC236}">
                  <a16:creationId xmlns:a16="http://schemas.microsoft.com/office/drawing/2014/main" id="{043FA007-3163-5645-8AF0-C2C4F0633F88}"/>
                </a:ext>
              </a:extLst>
            </p:cNvPr>
            <p:cNvSpPr txBox="1"/>
            <p:nvPr/>
          </p:nvSpPr>
          <p:spPr>
            <a:xfrm>
              <a:off x="4355929" y="10045146"/>
              <a:ext cx="301686" cy="369332"/>
            </a:xfrm>
            <a:prstGeom prst="rect">
              <a:avLst/>
            </a:prstGeom>
            <a:noFill/>
          </p:spPr>
          <p:txBody>
            <a:bodyPr wrap="none" rtlCol="0">
              <a:spAutoFit/>
            </a:bodyPr>
            <a:lstStyle/>
            <a:p>
              <a:r>
                <a:rPr lang="en-US" dirty="0">
                  <a:solidFill>
                    <a:srgbClr val="4C3282"/>
                  </a:solidFill>
                </a:rPr>
                <a:t>5</a:t>
              </a:r>
            </a:p>
          </p:txBody>
        </p:sp>
        <p:sp>
          <p:nvSpPr>
            <p:cNvPr id="150" name="TextBox 149">
              <a:extLst>
                <a:ext uri="{FF2B5EF4-FFF2-40B4-BE49-F238E27FC236}">
                  <a16:creationId xmlns:a16="http://schemas.microsoft.com/office/drawing/2014/main" id="{AAECE4A6-8D50-C447-B2BC-E11C48553DA6}"/>
                </a:ext>
              </a:extLst>
            </p:cNvPr>
            <p:cNvSpPr txBox="1"/>
            <p:nvPr/>
          </p:nvSpPr>
          <p:spPr>
            <a:xfrm>
              <a:off x="6482716" y="11081580"/>
              <a:ext cx="418704" cy="369332"/>
            </a:xfrm>
            <a:prstGeom prst="rect">
              <a:avLst/>
            </a:prstGeom>
            <a:noFill/>
          </p:spPr>
          <p:txBody>
            <a:bodyPr wrap="none" rtlCol="0">
              <a:spAutoFit/>
            </a:bodyPr>
            <a:lstStyle/>
            <a:p>
              <a:r>
                <a:rPr lang="en-US" dirty="0">
                  <a:solidFill>
                    <a:srgbClr val="4C3282"/>
                  </a:solidFill>
                </a:rPr>
                <a:t>17</a:t>
              </a:r>
            </a:p>
          </p:txBody>
        </p:sp>
        <p:sp>
          <p:nvSpPr>
            <p:cNvPr id="151" name="TextBox 150">
              <a:extLst>
                <a:ext uri="{FF2B5EF4-FFF2-40B4-BE49-F238E27FC236}">
                  <a16:creationId xmlns:a16="http://schemas.microsoft.com/office/drawing/2014/main" id="{D634BE18-EFDA-9B47-9C25-A34152D82D11}"/>
                </a:ext>
              </a:extLst>
            </p:cNvPr>
            <p:cNvSpPr txBox="1"/>
            <p:nvPr/>
          </p:nvSpPr>
          <p:spPr>
            <a:xfrm>
              <a:off x="6318623" y="10023955"/>
              <a:ext cx="418704" cy="369332"/>
            </a:xfrm>
            <a:prstGeom prst="rect">
              <a:avLst/>
            </a:prstGeom>
            <a:noFill/>
          </p:spPr>
          <p:txBody>
            <a:bodyPr wrap="none" rtlCol="0">
              <a:spAutoFit/>
            </a:bodyPr>
            <a:lstStyle/>
            <a:p>
              <a:r>
                <a:rPr lang="en-US" dirty="0">
                  <a:solidFill>
                    <a:srgbClr val="4C3282"/>
                  </a:solidFill>
                </a:rPr>
                <a:t>13</a:t>
              </a:r>
            </a:p>
          </p:txBody>
        </p:sp>
        <p:sp>
          <p:nvSpPr>
            <p:cNvPr id="152" name="TextBox 151">
              <a:extLst>
                <a:ext uri="{FF2B5EF4-FFF2-40B4-BE49-F238E27FC236}">
                  <a16:creationId xmlns:a16="http://schemas.microsoft.com/office/drawing/2014/main" id="{115A70E8-2555-7047-A7A2-EE8D485F6958}"/>
                </a:ext>
              </a:extLst>
            </p:cNvPr>
            <p:cNvSpPr txBox="1"/>
            <p:nvPr/>
          </p:nvSpPr>
          <p:spPr>
            <a:xfrm>
              <a:off x="6069245" y="9024560"/>
              <a:ext cx="418704" cy="369332"/>
            </a:xfrm>
            <a:prstGeom prst="rect">
              <a:avLst/>
            </a:prstGeom>
            <a:noFill/>
          </p:spPr>
          <p:txBody>
            <a:bodyPr wrap="none" rtlCol="0">
              <a:spAutoFit/>
            </a:bodyPr>
            <a:lstStyle/>
            <a:p>
              <a:r>
                <a:rPr lang="en-US" dirty="0">
                  <a:solidFill>
                    <a:srgbClr val="4C3282"/>
                  </a:solidFill>
                </a:rPr>
                <a:t>12</a:t>
              </a:r>
            </a:p>
          </p:txBody>
        </p:sp>
        <p:sp>
          <p:nvSpPr>
            <p:cNvPr id="153" name="TextBox 152">
              <a:extLst>
                <a:ext uri="{FF2B5EF4-FFF2-40B4-BE49-F238E27FC236}">
                  <a16:creationId xmlns:a16="http://schemas.microsoft.com/office/drawing/2014/main" id="{8D4BCE65-43E3-C24E-BE3F-E81CD3D8CAF5}"/>
                </a:ext>
              </a:extLst>
            </p:cNvPr>
            <p:cNvSpPr txBox="1"/>
            <p:nvPr/>
          </p:nvSpPr>
          <p:spPr>
            <a:xfrm>
              <a:off x="5143437" y="9084128"/>
              <a:ext cx="418704" cy="369332"/>
            </a:xfrm>
            <a:prstGeom prst="rect">
              <a:avLst/>
            </a:prstGeom>
            <a:noFill/>
          </p:spPr>
          <p:txBody>
            <a:bodyPr wrap="none" rtlCol="0">
              <a:spAutoFit/>
            </a:bodyPr>
            <a:lstStyle/>
            <a:p>
              <a:r>
                <a:rPr lang="en-US" dirty="0">
                  <a:solidFill>
                    <a:srgbClr val="4C3282"/>
                  </a:solidFill>
                </a:rPr>
                <a:t>10</a:t>
              </a:r>
            </a:p>
          </p:txBody>
        </p:sp>
        <p:sp>
          <p:nvSpPr>
            <p:cNvPr id="154" name="TextBox 153">
              <a:extLst>
                <a:ext uri="{FF2B5EF4-FFF2-40B4-BE49-F238E27FC236}">
                  <a16:creationId xmlns:a16="http://schemas.microsoft.com/office/drawing/2014/main" id="{926AB61C-5A24-0E45-8134-443D58A9150B}"/>
                </a:ext>
              </a:extLst>
            </p:cNvPr>
            <p:cNvSpPr txBox="1"/>
            <p:nvPr/>
          </p:nvSpPr>
          <p:spPr>
            <a:xfrm>
              <a:off x="7516570" y="12180098"/>
              <a:ext cx="301686" cy="369332"/>
            </a:xfrm>
            <a:prstGeom prst="rect">
              <a:avLst/>
            </a:prstGeom>
            <a:noFill/>
          </p:spPr>
          <p:txBody>
            <a:bodyPr wrap="none" rtlCol="0">
              <a:spAutoFit/>
            </a:bodyPr>
            <a:lstStyle/>
            <a:p>
              <a:r>
                <a:rPr lang="en-US" dirty="0">
                  <a:solidFill>
                    <a:srgbClr val="4C3282"/>
                  </a:solidFill>
                </a:rPr>
                <a:t>1</a:t>
              </a:r>
            </a:p>
          </p:txBody>
        </p:sp>
        <p:sp>
          <p:nvSpPr>
            <p:cNvPr id="155" name="TextBox 154">
              <a:extLst>
                <a:ext uri="{FF2B5EF4-FFF2-40B4-BE49-F238E27FC236}">
                  <a16:creationId xmlns:a16="http://schemas.microsoft.com/office/drawing/2014/main" id="{1D9610ED-FD3C-F240-B784-B0F14142EFB0}"/>
                </a:ext>
              </a:extLst>
            </p:cNvPr>
            <p:cNvSpPr txBox="1"/>
            <p:nvPr/>
          </p:nvSpPr>
          <p:spPr>
            <a:xfrm>
              <a:off x="7830092" y="10481464"/>
              <a:ext cx="301686" cy="369332"/>
            </a:xfrm>
            <a:prstGeom prst="rect">
              <a:avLst/>
            </a:prstGeom>
            <a:noFill/>
          </p:spPr>
          <p:txBody>
            <a:bodyPr wrap="none" rtlCol="0">
              <a:spAutoFit/>
            </a:bodyPr>
            <a:lstStyle/>
            <a:p>
              <a:r>
                <a:rPr lang="en-US" dirty="0">
                  <a:solidFill>
                    <a:srgbClr val="4C3282"/>
                  </a:solidFill>
                </a:rPr>
                <a:t>9</a:t>
              </a:r>
            </a:p>
          </p:txBody>
        </p:sp>
        <p:sp>
          <p:nvSpPr>
            <p:cNvPr id="156" name="TextBox 155">
              <a:extLst>
                <a:ext uri="{FF2B5EF4-FFF2-40B4-BE49-F238E27FC236}">
                  <a16:creationId xmlns:a16="http://schemas.microsoft.com/office/drawing/2014/main" id="{731601CB-1DF6-D243-94F8-9BC48A67126F}"/>
                </a:ext>
              </a:extLst>
            </p:cNvPr>
            <p:cNvSpPr txBox="1"/>
            <p:nvPr/>
          </p:nvSpPr>
          <p:spPr>
            <a:xfrm>
              <a:off x="7102276" y="8631481"/>
              <a:ext cx="301686" cy="369332"/>
            </a:xfrm>
            <a:prstGeom prst="rect">
              <a:avLst/>
            </a:prstGeom>
            <a:noFill/>
          </p:spPr>
          <p:txBody>
            <a:bodyPr wrap="none" rtlCol="0">
              <a:spAutoFit/>
            </a:bodyPr>
            <a:lstStyle/>
            <a:p>
              <a:r>
                <a:rPr lang="en-US" dirty="0">
                  <a:solidFill>
                    <a:srgbClr val="4C3282"/>
                  </a:solidFill>
                </a:rPr>
                <a:t>6</a:t>
              </a:r>
            </a:p>
          </p:txBody>
        </p:sp>
        <p:sp>
          <p:nvSpPr>
            <p:cNvPr id="157" name="TextBox 156">
              <a:extLst>
                <a:ext uri="{FF2B5EF4-FFF2-40B4-BE49-F238E27FC236}">
                  <a16:creationId xmlns:a16="http://schemas.microsoft.com/office/drawing/2014/main" id="{6DE396EB-942C-E244-A1BB-E11DC7DC5C9F}"/>
                </a:ext>
              </a:extLst>
            </p:cNvPr>
            <p:cNvSpPr txBox="1"/>
            <p:nvPr/>
          </p:nvSpPr>
          <p:spPr>
            <a:xfrm>
              <a:off x="5598379" y="7925725"/>
              <a:ext cx="301686" cy="369332"/>
            </a:xfrm>
            <a:prstGeom prst="rect">
              <a:avLst/>
            </a:prstGeom>
            <a:noFill/>
          </p:spPr>
          <p:txBody>
            <a:bodyPr wrap="none" rtlCol="0">
              <a:spAutoFit/>
            </a:bodyPr>
            <a:lstStyle/>
            <a:p>
              <a:r>
                <a:rPr lang="en-US" dirty="0">
                  <a:solidFill>
                    <a:srgbClr val="4C3282"/>
                  </a:solidFill>
                </a:rPr>
                <a:t>4</a:t>
              </a:r>
            </a:p>
          </p:txBody>
        </p:sp>
        <p:sp>
          <p:nvSpPr>
            <p:cNvPr id="158" name="TextBox 157">
              <a:extLst>
                <a:ext uri="{FF2B5EF4-FFF2-40B4-BE49-F238E27FC236}">
                  <a16:creationId xmlns:a16="http://schemas.microsoft.com/office/drawing/2014/main" id="{6813A7F2-AB2B-6449-9DB0-41218CFE87B4}"/>
                </a:ext>
              </a:extLst>
            </p:cNvPr>
            <p:cNvSpPr txBox="1"/>
            <p:nvPr/>
          </p:nvSpPr>
          <p:spPr>
            <a:xfrm>
              <a:off x="3996142" y="8903053"/>
              <a:ext cx="418704" cy="369332"/>
            </a:xfrm>
            <a:prstGeom prst="rect">
              <a:avLst/>
            </a:prstGeom>
            <a:noFill/>
          </p:spPr>
          <p:txBody>
            <a:bodyPr wrap="none" rtlCol="0">
              <a:spAutoFit/>
            </a:bodyPr>
            <a:lstStyle/>
            <a:p>
              <a:r>
                <a:rPr lang="en-US" dirty="0">
                  <a:solidFill>
                    <a:srgbClr val="4C3282"/>
                  </a:solidFill>
                </a:rPr>
                <a:t>16</a:t>
              </a:r>
            </a:p>
          </p:txBody>
        </p:sp>
        <p:sp>
          <p:nvSpPr>
            <p:cNvPr id="159" name="TextBox 158">
              <a:extLst>
                <a:ext uri="{FF2B5EF4-FFF2-40B4-BE49-F238E27FC236}">
                  <a16:creationId xmlns:a16="http://schemas.microsoft.com/office/drawing/2014/main" id="{7EA8C503-D916-7744-94A9-6B61158F60E5}"/>
                </a:ext>
              </a:extLst>
            </p:cNvPr>
            <p:cNvSpPr txBox="1"/>
            <p:nvPr/>
          </p:nvSpPr>
          <p:spPr>
            <a:xfrm>
              <a:off x="3195591" y="10730879"/>
              <a:ext cx="301686" cy="369332"/>
            </a:xfrm>
            <a:prstGeom prst="rect">
              <a:avLst/>
            </a:prstGeom>
            <a:noFill/>
          </p:spPr>
          <p:txBody>
            <a:bodyPr wrap="none" rtlCol="0">
              <a:spAutoFit/>
            </a:bodyPr>
            <a:lstStyle/>
            <a:p>
              <a:r>
                <a:rPr lang="en-US" dirty="0">
                  <a:solidFill>
                    <a:srgbClr val="4C3282"/>
                  </a:solidFill>
                </a:rPr>
                <a:t>7</a:t>
              </a:r>
            </a:p>
          </p:txBody>
        </p:sp>
        <p:sp>
          <p:nvSpPr>
            <p:cNvPr id="160" name="TextBox 159">
              <a:extLst>
                <a:ext uri="{FF2B5EF4-FFF2-40B4-BE49-F238E27FC236}">
                  <a16:creationId xmlns:a16="http://schemas.microsoft.com/office/drawing/2014/main" id="{7772FBBB-7259-9E45-9A46-4276479DBA51}"/>
                </a:ext>
              </a:extLst>
            </p:cNvPr>
            <p:cNvSpPr txBox="1"/>
            <p:nvPr/>
          </p:nvSpPr>
          <p:spPr>
            <a:xfrm>
              <a:off x="3959686" y="11874635"/>
              <a:ext cx="301686" cy="369332"/>
            </a:xfrm>
            <a:prstGeom prst="rect">
              <a:avLst/>
            </a:prstGeom>
            <a:noFill/>
          </p:spPr>
          <p:txBody>
            <a:bodyPr wrap="none" rtlCol="0">
              <a:spAutoFit/>
            </a:bodyPr>
            <a:lstStyle/>
            <a:p>
              <a:r>
                <a:rPr lang="en-US" dirty="0">
                  <a:solidFill>
                    <a:srgbClr val="4C3282"/>
                  </a:solidFill>
                </a:rPr>
                <a:t>8</a:t>
              </a:r>
            </a:p>
          </p:txBody>
        </p:sp>
        <p:sp>
          <p:nvSpPr>
            <p:cNvPr id="161" name="TextBox 160">
              <a:extLst>
                <a:ext uri="{FF2B5EF4-FFF2-40B4-BE49-F238E27FC236}">
                  <a16:creationId xmlns:a16="http://schemas.microsoft.com/office/drawing/2014/main" id="{CE245E45-5DB2-5B42-8F5F-A54FFE4A85FE}"/>
                </a:ext>
              </a:extLst>
            </p:cNvPr>
            <p:cNvSpPr txBox="1"/>
            <p:nvPr/>
          </p:nvSpPr>
          <p:spPr>
            <a:xfrm>
              <a:off x="4521045" y="12774423"/>
              <a:ext cx="301686" cy="369332"/>
            </a:xfrm>
            <a:prstGeom prst="rect">
              <a:avLst/>
            </a:prstGeom>
            <a:noFill/>
          </p:spPr>
          <p:txBody>
            <a:bodyPr wrap="none" rtlCol="0">
              <a:spAutoFit/>
            </a:bodyPr>
            <a:lstStyle/>
            <a:p>
              <a:r>
                <a:rPr lang="en-US" dirty="0">
                  <a:solidFill>
                    <a:srgbClr val="4C3282"/>
                  </a:solidFill>
                </a:rPr>
                <a:t>3</a:t>
              </a:r>
            </a:p>
          </p:txBody>
        </p:sp>
        <p:sp>
          <p:nvSpPr>
            <p:cNvPr id="162" name="TextBox 161">
              <a:extLst>
                <a:ext uri="{FF2B5EF4-FFF2-40B4-BE49-F238E27FC236}">
                  <a16:creationId xmlns:a16="http://schemas.microsoft.com/office/drawing/2014/main" id="{4A2D6EA1-1619-0B44-BC5E-DE8E0E6366E6}"/>
                </a:ext>
              </a:extLst>
            </p:cNvPr>
            <p:cNvSpPr txBox="1"/>
            <p:nvPr/>
          </p:nvSpPr>
          <p:spPr>
            <a:xfrm>
              <a:off x="3006700" y="12310826"/>
              <a:ext cx="301686" cy="369332"/>
            </a:xfrm>
            <a:prstGeom prst="rect">
              <a:avLst/>
            </a:prstGeom>
            <a:noFill/>
          </p:spPr>
          <p:txBody>
            <a:bodyPr wrap="none" rtlCol="0">
              <a:spAutoFit/>
            </a:bodyPr>
            <a:lstStyle/>
            <a:p>
              <a:r>
                <a:rPr lang="en-US" dirty="0">
                  <a:solidFill>
                    <a:srgbClr val="4C3282"/>
                  </a:solidFill>
                </a:rPr>
                <a:t>2</a:t>
              </a:r>
            </a:p>
          </p:txBody>
        </p:sp>
        <p:sp>
          <p:nvSpPr>
            <p:cNvPr id="163" name="TextBox 162">
              <a:extLst>
                <a:ext uri="{FF2B5EF4-FFF2-40B4-BE49-F238E27FC236}">
                  <a16:creationId xmlns:a16="http://schemas.microsoft.com/office/drawing/2014/main" id="{74A531DF-BED2-804F-8C7E-DE53A1874E55}"/>
                </a:ext>
              </a:extLst>
            </p:cNvPr>
            <p:cNvSpPr txBox="1"/>
            <p:nvPr/>
          </p:nvSpPr>
          <p:spPr>
            <a:xfrm>
              <a:off x="1864143" y="11122018"/>
              <a:ext cx="418704" cy="369332"/>
            </a:xfrm>
            <a:prstGeom prst="rect">
              <a:avLst/>
            </a:prstGeom>
            <a:noFill/>
          </p:spPr>
          <p:txBody>
            <a:bodyPr wrap="none" rtlCol="0">
              <a:spAutoFit/>
            </a:bodyPr>
            <a:lstStyle/>
            <a:p>
              <a:r>
                <a:rPr lang="en-US" dirty="0">
                  <a:solidFill>
                    <a:srgbClr val="4C3282"/>
                  </a:solidFill>
                </a:rPr>
                <a:t>15</a:t>
              </a:r>
            </a:p>
          </p:txBody>
        </p:sp>
        <p:sp>
          <p:nvSpPr>
            <p:cNvPr id="164" name="TextBox 163">
              <a:extLst>
                <a:ext uri="{FF2B5EF4-FFF2-40B4-BE49-F238E27FC236}">
                  <a16:creationId xmlns:a16="http://schemas.microsoft.com/office/drawing/2014/main" id="{26798B7E-318B-C841-B376-F32BA19B613B}"/>
                </a:ext>
              </a:extLst>
            </p:cNvPr>
            <p:cNvSpPr txBox="1"/>
            <p:nvPr/>
          </p:nvSpPr>
          <p:spPr>
            <a:xfrm>
              <a:off x="2543032" y="9774151"/>
              <a:ext cx="418704" cy="369332"/>
            </a:xfrm>
            <a:prstGeom prst="rect">
              <a:avLst/>
            </a:prstGeom>
            <a:noFill/>
          </p:spPr>
          <p:txBody>
            <a:bodyPr wrap="none" rtlCol="0">
              <a:spAutoFit/>
            </a:bodyPr>
            <a:lstStyle/>
            <a:p>
              <a:r>
                <a:rPr lang="en-US" dirty="0">
                  <a:solidFill>
                    <a:srgbClr val="4C3282"/>
                  </a:solidFill>
                </a:rPr>
                <a:t>14</a:t>
              </a:r>
            </a:p>
          </p:txBody>
        </p:sp>
        <p:sp>
          <p:nvSpPr>
            <p:cNvPr id="165" name="TextBox 164">
              <a:extLst>
                <a:ext uri="{FF2B5EF4-FFF2-40B4-BE49-F238E27FC236}">
                  <a16:creationId xmlns:a16="http://schemas.microsoft.com/office/drawing/2014/main" id="{99C7B5CD-78BA-5843-9581-565EF502CE96}"/>
                </a:ext>
              </a:extLst>
            </p:cNvPr>
            <p:cNvSpPr txBox="1"/>
            <p:nvPr/>
          </p:nvSpPr>
          <p:spPr>
            <a:xfrm>
              <a:off x="4581126" y="7892455"/>
              <a:ext cx="393056" cy="338554"/>
            </a:xfrm>
            <a:prstGeom prst="rect">
              <a:avLst/>
            </a:prstGeom>
            <a:noFill/>
          </p:spPr>
          <p:txBody>
            <a:bodyPr wrap="none" rtlCol="0">
              <a:spAutoFit/>
            </a:bodyPr>
            <a:lstStyle/>
            <a:p>
              <a:r>
                <a:rPr lang="en-US" sz="1600" dirty="0">
                  <a:solidFill>
                    <a:srgbClr val="FF0000"/>
                  </a:solidFill>
                </a:rPr>
                <a:t>21</a:t>
              </a:r>
            </a:p>
          </p:txBody>
        </p:sp>
        <p:sp>
          <p:nvSpPr>
            <p:cNvPr id="166" name="TextBox 165">
              <a:extLst>
                <a:ext uri="{FF2B5EF4-FFF2-40B4-BE49-F238E27FC236}">
                  <a16:creationId xmlns:a16="http://schemas.microsoft.com/office/drawing/2014/main" id="{7A69E1B1-0ED2-1C4E-A0CD-CF4318211F87}"/>
                </a:ext>
              </a:extLst>
            </p:cNvPr>
            <p:cNvSpPr txBox="1"/>
            <p:nvPr/>
          </p:nvSpPr>
          <p:spPr>
            <a:xfrm>
              <a:off x="6861260" y="7756809"/>
              <a:ext cx="393056" cy="338554"/>
            </a:xfrm>
            <a:prstGeom prst="rect">
              <a:avLst/>
            </a:prstGeom>
            <a:noFill/>
          </p:spPr>
          <p:txBody>
            <a:bodyPr wrap="none" rtlCol="0">
              <a:spAutoFit/>
            </a:bodyPr>
            <a:lstStyle/>
            <a:p>
              <a:r>
                <a:rPr lang="en-US" sz="1600" dirty="0">
                  <a:solidFill>
                    <a:srgbClr val="FF0000"/>
                  </a:solidFill>
                </a:rPr>
                <a:t>23</a:t>
              </a:r>
            </a:p>
          </p:txBody>
        </p:sp>
        <p:sp>
          <p:nvSpPr>
            <p:cNvPr id="167" name="TextBox 166">
              <a:extLst>
                <a:ext uri="{FF2B5EF4-FFF2-40B4-BE49-F238E27FC236}">
                  <a16:creationId xmlns:a16="http://schemas.microsoft.com/office/drawing/2014/main" id="{C181BE90-CA23-7442-90B3-F15E1D389668}"/>
                </a:ext>
              </a:extLst>
            </p:cNvPr>
            <p:cNvSpPr txBox="1"/>
            <p:nvPr/>
          </p:nvSpPr>
          <p:spPr>
            <a:xfrm>
              <a:off x="7516570" y="9621344"/>
              <a:ext cx="393056" cy="338554"/>
            </a:xfrm>
            <a:prstGeom prst="rect">
              <a:avLst/>
            </a:prstGeom>
            <a:noFill/>
          </p:spPr>
          <p:txBody>
            <a:bodyPr wrap="none" rtlCol="0">
              <a:spAutoFit/>
            </a:bodyPr>
            <a:lstStyle/>
            <a:p>
              <a:r>
                <a:rPr lang="en-US" sz="1600" dirty="0">
                  <a:solidFill>
                    <a:srgbClr val="FF0000"/>
                  </a:solidFill>
                </a:rPr>
                <a:t>24</a:t>
              </a:r>
            </a:p>
          </p:txBody>
        </p:sp>
        <p:sp>
          <p:nvSpPr>
            <p:cNvPr id="168" name="TextBox 167">
              <a:extLst>
                <a:ext uri="{FF2B5EF4-FFF2-40B4-BE49-F238E27FC236}">
                  <a16:creationId xmlns:a16="http://schemas.microsoft.com/office/drawing/2014/main" id="{AFB1401F-8545-6949-98EA-D290C1376141}"/>
                </a:ext>
              </a:extLst>
            </p:cNvPr>
            <p:cNvSpPr txBox="1"/>
            <p:nvPr/>
          </p:nvSpPr>
          <p:spPr>
            <a:xfrm>
              <a:off x="8399328" y="11587602"/>
              <a:ext cx="393056" cy="338554"/>
            </a:xfrm>
            <a:prstGeom prst="rect">
              <a:avLst/>
            </a:prstGeom>
            <a:noFill/>
          </p:spPr>
          <p:txBody>
            <a:bodyPr wrap="none" rtlCol="0">
              <a:spAutoFit/>
            </a:bodyPr>
            <a:lstStyle/>
            <a:p>
              <a:r>
                <a:rPr lang="en-US" sz="1600" dirty="0">
                  <a:solidFill>
                    <a:srgbClr val="FF0000"/>
                  </a:solidFill>
                </a:rPr>
                <a:t>28</a:t>
              </a:r>
            </a:p>
          </p:txBody>
        </p:sp>
        <p:sp>
          <p:nvSpPr>
            <p:cNvPr id="169" name="TextBox 168">
              <a:extLst>
                <a:ext uri="{FF2B5EF4-FFF2-40B4-BE49-F238E27FC236}">
                  <a16:creationId xmlns:a16="http://schemas.microsoft.com/office/drawing/2014/main" id="{73335C7D-EA7D-9C4B-AD48-EFD3B9A949EC}"/>
                </a:ext>
              </a:extLst>
            </p:cNvPr>
            <p:cNvSpPr txBox="1"/>
            <p:nvPr/>
          </p:nvSpPr>
          <p:spPr>
            <a:xfrm>
              <a:off x="6970130" y="11906767"/>
              <a:ext cx="393056" cy="338554"/>
            </a:xfrm>
            <a:prstGeom prst="rect">
              <a:avLst/>
            </a:prstGeom>
            <a:noFill/>
          </p:spPr>
          <p:txBody>
            <a:bodyPr wrap="none" rtlCol="0">
              <a:spAutoFit/>
            </a:bodyPr>
            <a:lstStyle/>
            <a:p>
              <a:r>
                <a:rPr lang="en-US" sz="1600" dirty="0">
                  <a:solidFill>
                    <a:srgbClr val="FF0000"/>
                  </a:solidFill>
                </a:rPr>
                <a:t>29</a:t>
              </a:r>
            </a:p>
          </p:txBody>
        </p:sp>
        <p:sp>
          <p:nvSpPr>
            <p:cNvPr id="170" name="TextBox 169">
              <a:extLst>
                <a:ext uri="{FF2B5EF4-FFF2-40B4-BE49-F238E27FC236}">
                  <a16:creationId xmlns:a16="http://schemas.microsoft.com/office/drawing/2014/main" id="{3A763676-35AC-AB4B-A345-C2269133F59F}"/>
                </a:ext>
              </a:extLst>
            </p:cNvPr>
            <p:cNvSpPr txBox="1"/>
            <p:nvPr/>
          </p:nvSpPr>
          <p:spPr>
            <a:xfrm>
              <a:off x="5269176" y="10494960"/>
              <a:ext cx="393056" cy="338554"/>
            </a:xfrm>
            <a:prstGeom prst="rect">
              <a:avLst/>
            </a:prstGeom>
            <a:noFill/>
          </p:spPr>
          <p:txBody>
            <a:bodyPr wrap="none" rtlCol="0">
              <a:spAutoFit/>
            </a:bodyPr>
            <a:lstStyle/>
            <a:p>
              <a:r>
                <a:rPr lang="en-US" sz="1600" dirty="0">
                  <a:solidFill>
                    <a:srgbClr val="FF0000"/>
                  </a:solidFill>
                </a:rPr>
                <a:t>11</a:t>
              </a:r>
            </a:p>
          </p:txBody>
        </p:sp>
        <p:sp>
          <p:nvSpPr>
            <p:cNvPr id="171" name="TextBox 170">
              <a:extLst>
                <a:ext uri="{FF2B5EF4-FFF2-40B4-BE49-F238E27FC236}">
                  <a16:creationId xmlns:a16="http://schemas.microsoft.com/office/drawing/2014/main" id="{80C32D18-465B-3140-8C7F-A6F193F3CFF5}"/>
                </a:ext>
              </a:extLst>
            </p:cNvPr>
            <p:cNvSpPr txBox="1"/>
            <p:nvPr/>
          </p:nvSpPr>
          <p:spPr>
            <a:xfrm>
              <a:off x="3642050" y="13095463"/>
              <a:ext cx="288862" cy="338554"/>
            </a:xfrm>
            <a:prstGeom prst="rect">
              <a:avLst/>
            </a:prstGeom>
            <a:noFill/>
          </p:spPr>
          <p:txBody>
            <a:bodyPr wrap="none" rtlCol="0">
              <a:spAutoFit/>
            </a:bodyPr>
            <a:lstStyle/>
            <a:p>
              <a:r>
                <a:rPr lang="en-US" sz="1600" dirty="0">
                  <a:solidFill>
                    <a:srgbClr val="FF0000"/>
                  </a:solidFill>
                </a:rPr>
                <a:t>3</a:t>
              </a:r>
            </a:p>
          </p:txBody>
        </p:sp>
        <p:sp>
          <p:nvSpPr>
            <p:cNvPr id="172" name="TextBox 171">
              <a:extLst>
                <a:ext uri="{FF2B5EF4-FFF2-40B4-BE49-F238E27FC236}">
                  <a16:creationId xmlns:a16="http://schemas.microsoft.com/office/drawing/2014/main" id="{6F2CBBD0-6C3F-B948-B9A2-2C20AD968059}"/>
                </a:ext>
              </a:extLst>
            </p:cNvPr>
            <p:cNvSpPr txBox="1"/>
            <p:nvPr/>
          </p:nvSpPr>
          <p:spPr>
            <a:xfrm>
              <a:off x="2512715" y="12126051"/>
              <a:ext cx="288862" cy="338554"/>
            </a:xfrm>
            <a:prstGeom prst="rect">
              <a:avLst/>
            </a:prstGeom>
            <a:noFill/>
          </p:spPr>
          <p:txBody>
            <a:bodyPr wrap="none" rtlCol="0">
              <a:spAutoFit/>
            </a:bodyPr>
            <a:lstStyle/>
            <a:p>
              <a:r>
                <a:rPr lang="en-US" sz="1600" dirty="0">
                  <a:solidFill>
                    <a:srgbClr val="FF0000"/>
                  </a:solidFill>
                </a:rPr>
                <a:t>5</a:t>
              </a:r>
            </a:p>
          </p:txBody>
        </p:sp>
        <p:sp>
          <p:nvSpPr>
            <p:cNvPr id="173" name="TextBox 172">
              <a:extLst>
                <a:ext uri="{FF2B5EF4-FFF2-40B4-BE49-F238E27FC236}">
                  <a16:creationId xmlns:a16="http://schemas.microsoft.com/office/drawing/2014/main" id="{47CAD806-34ED-0B40-B35F-1D9CF93C3ACD}"/>
                </a:ext>
              </a:extLst>
            </p:cNvPr>
            <p:cNvSpPr txBox="1"/>
            <p:nvPr/>
          </p:nvSpPr>
          <p:spPr>
            <a:xfrm>
              <a:off x="2256455" y="10393287"/>
              <a:ext cx="393056" cy="338554"/>
            </a:xfrm>
            <a:prstGeom prst="rect">
              <a:avLst/>
            </a:prstGeom>
            <a:noFill/>
          </p:spPr>
          <p:txBody>
            <a:bodyPr wrap="none" rtlCol="0">
              <a:spAutoFit/>
            </a:bodyPr>
            <a:lstStyle/>
            <a:p>
              <a:r>
                <a:rPr lang="en-US" sz="1600" dirty="0">
                  <a:solidFill>
                    <a:srgbClr val="FF0000"/>
                  </a:solidFill>
                </a:rPr>
                <a:t>20</a:t>
              </a:r>
            </a:p>
          </p:txBody>
        </p:sp>
        <p:sp>
          <p:nvSpPr>
            <p:cNvPr id="174" name="TextBox 173">
              <a:extLst>
                <a:ext uri="{FF2B5EF4-FFF2-40B4-BE49-F238E27FC236}">
                  <a16:creationId xmlns:a16="http://schemas.microsoft.com/office/drawing/2014/main" id="{737FF88E-8EA6-244B-A11E-BE99C14D643D}"/>
                </a:ext>
              </a:extLst>
            </p:cNvPr>
            <p:cNvSpPr txBox="1"/>
            <p:nvPr/>
          </p:nvSpPr>
          <p:spPr>
            <a:xfrm>
              <a:off x="3911868" y="9949652"/>
              <a:ext cx="393056" cy="338554"/>
            </a:xfrm>
            <a:prstGeom prst="rect">
              <a:avLst/>
            </a:prstGeom>
            <a:noFill/>
          </p:spPr>
          <p:txBody>
            <a:bodyPr wrap="none" rtlCol="0">
              <a:spAutoFit/>
            </a:bodyPr>
            <a:lstStyle/>
            <a:p>
              <a:r>
                <a:rPr lang="en-US" sz="1600" dirty="0">
                  <a:solidFill>
                    <a:srgbClr val="FF0000"/>
                  </a:solidFill>
                </a:rPr>
                <a:t>13</a:t>
              </a:r>
            </a:p>
          </p:txBody>
        </p:sp>
      </p:grpSp>
    </p:spTree>
    <p:extLst>
      <p:ext uri="{BB962C8B-B14F-4D97-AF65-F5344CB8AC3E}">
        <p14:creationId xmlns:p14="http://schemas.microsoft.com/office/powerpoint/2010/main" val="3526725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75"/>
                                        </p:tgtEl>
                                        <p:attrNameLst>
                                          <p:attrName>style.visibility</p:attrName>
                                        </p:attrNameLst>
                                      </p:cBhvr>
                                      <p:to>
                                        <p:strVal val="visible"/>
                                      </p:to>
                                    </p:set>
                                    <p:animEffect transition="in" filter="fade">
                                      <p:cBhvr>
                                        <p:cTn id="29"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FEDE8-027F-4344-959C-F937FB6DC347}"/>
              </a:ext>
            </a:extLst>
          </p:cNvPr>
          <p:cNvSpPr>
            <a:spLocks noGrp="1"/>
          </p:cNvSpPr>
          <p:nvPr>
            <p:ph type="title"/>
          </p:nvPr>
        </p:nvSpPr>
        <p:spPr/>
        <p:txBody>
          <a:bodyPr/>
          <a:lstStyle/>
          <a:p>
            <a:r>
              <a:rPr lang="en-US" dirty="0"/>
              <a:t>Scenario #2b</a:t>
            </a:r>
          </a:p>
        </p:txBody>
      </p:sp>
      <p:sp>
        <p:nvSpPr>
          <p:cNvPr id="3" name="Content Placeholder 2">
            <a:extLst>
              <a:ext uri="{FF2B5EF4-FFF2-40B4-BE49-F238E27FC236}">
                <a16:creationId xmlns:a16="http://schemas.microsoft.com/office/drawing/2014/main" id="{7DC6021D-85AB-5D43-987D-C6FC8322837A}"/>
              </a:ext>
            </a:extLst>
          </p:cNvPr>
          <p:cNvSpPr>
            <a:spLocks noGrp="1"/>
          </p:cNvSpPr>
          <p:nvPr>
            <p:ph idx="1"/>
          </p:nvPr>
        </p:nvSpPr>
        <p:spPr>
          <a:xfrm>
            <a:off x="575240" y="1463857"/>
            <a:ext cx="6228331" cy="4845504"/>
          </a:xfrm>
        </p:spPr>
        <p:txBody>
          <a:bodyPr/>
          <a:lstStyle/>
          <a:p>
            <a:r>
              <a:rPr lang="en-US" dirty="0"/>
              <a:t>Now that you know the shortest distance to each attraction, can you make a plan to visit all the attractions with the least amount of total walking?</a:t>
            </a:r>
          </a:p>
          <a:p>
            <a:endParaRPr lang="en-US" dirty="0"/>
          </a:p>
          <a:p>
            <a:pPr marL="0" indent="0">
              <a:buNone/>
            </a:pPr>
            <a:endParaRPr lang="en-US" dirty="0"/>
          </a:p>
        </p:txBody>
      </p:sp>
      <p:sp>
        <p:nvSpPr>
          <p:cNvPr id="4" name="Footer Placeholder 3">
            <a:extLst>
              <a:ext uri="{FF2B5EF4-FFF2-40B4-BE49-F238E27FC236}">
                <a16:creationId xmlns:a16="http://schemas.microsoft.com/office/drawing/2014/main" id="{D845193B-C5E9-A840-9F56-A4FB5E90DC06}"/>
              </a:ext>
            </a:extLst>
          </p:cNvPr>
          <p:cNvSpPr>
            <a:spLocks noGrp="1"/>
          </p:cNvSpPr>
          <p:nvPr>
            <p:ph type="ftr" sz="quarter" idx="11"/>
          </p:nvPr>
        </p:nvSpPr>
        <p:spPr/>
        <p:txBody>
          <a:bodyPr/>
          <a:lstStyle/>
          <a:p>
            <a:r>
              <a:rPr lang="en-US"/>
              <a:t>CSE 373 SP 18 - Kasey Champion</a:t>
            </a:r>
          </a:p>
        </p:txBody>
      </p:sp>
      <p:sp>
        <p:nvSpPr>
          <p:cNvPr id="5" name="Slide Number Placeholder 4">
            <a:extLst>
              <a:ext uri="{FF2B5EF4-FFF2-40B4-BE49-F238E27FC236}">
                <a16:creationId xmlns:a16="http://schemas.microsoft.com/office/drawing/2014/main" id="{4925605B-CF44-6342-9CA6-509F04DFB5B2}"/>
              </a:ext>
            </a:extLst>
          </p:cNvPr>
          <p:cNvSpPr>
            <a:spLocks noGrp="1"/>
          </p:cNvSpPr>
          <p:nvPr>
            <p:ph type="sldNum" sz="quarter" idx="12"/>
          </p:nvPr>
        </p:nvSpPr>
        <p:spPr/>
        <p:txBody>
          <a:bodyPr/>
          <a:lstStyle/>
          <a:p>
            <a:fld id="{659665DE-58FC-41F4-AC58-2C90A5E00527}" type="slidenum">
              <a:rPr lang="en-US" smtClean="0"/>
              <a:t>15</a:t>
            </a:fld>
            <a:endParaRPr lang="en-US"/>
          </a:p>
        </p:txBody>
      </p:sp>
      <p:sp>
        <p:nvSpPr>
          <p:cNvPr id="58" name="TextBox 57">
            <a:extLst>
              <a:ext uri="{FF2B5EF4-FFF2-40B4-BE49-F238E27FC236}">
                <a16:creationId xmlns:a16="http://schemas.microsoft.com/office/drawing/2014/main" id="{CC986CD1-D522-9940-9213-552250F5F427}"/>
              </a:ext>
            </a:extLst>
          </p:cNvPr>
          <p:cNvSpPr txBox="1"/>
          <p:nvPr/>
        </p:nvSpPr>
        <p:spPr>
          <a:xfrm>
            <a:off x="8732455" y="5066232"/>
            <a:ext cx="288862" cy="338554"/>
          </a:xfrm>
          <a:prstGeom prst="rect">
            <a:avLst/>
          </a:prstGeom>
          <a:noFill/>
        </p:spPr>
        <p:txBody>
          <a:bodyPr wrap="none" rtlCol="0">
            <a:spAutoFit/>
          </a:bodyPr>
          <a:lstStyle/>
          <a:p>
            <a:r>
              <a:rPr lang="en-US" sz="1600" dirty="0">
                <a:solidFill>
                  <a:srgbClr val="B6A479"/>
                </a:solidFill>
              </a:rPr>
              <a:t>0</a:t>
            </a:r>
          </a:p>
        </p:txBody>
      </p:sp>
      <p:sp>
        <p:nvSpPr>
          <p:cNvPr id="59" name="TextBox 58">
            <a:extLst>
              <a:ext uri="{FF2B5EF4-FFF2-40B4-BE49-F238E27FC236}">
                <a16:creationId xmlns:a16="http://schemas.microsoft.com/office/drawing/2014/main" id="{BD686CDF-8F01-7443-8640-BD3425AA8D77}"/>
              </a:ext>
            </a:extLst>
          </p:cNvPr>
          <p:cNvSpPr txBox="1"/>
          <p:nvPr/>
        </p:nvSpPr>
        <p:spPr>
          <a:xfrm>
            <a:off x="8710977" y="3010511"/>
            <a:ext cx="288862" cy="338554"/>
          </a:xfrm>
          <a:prstGeom prst="rect">
            <a:avLst/>
          </a:prstGeom>
          <a:noFill/>
        </p:spPr>
        <p:txBody>
          <a:bodyPr wrap="none" rtlCol="0">
            <a:spAutoFit/>
          </a:bodyPr>
          <a:lstStyle/>
          <a:p>
            <a:r>
              <a:rPr lang="en-US" sz="1600" dirty="0">
                <a:solidFill>
                  <a:srgbClr val="B6A479"/>
                </a:solidFill>
              </a:rPr>
              <a:t>1</a:t>
            </a:r>
          </a:p>
        </p:txBody>
      </p:sp>
      <p:sp>
        <p:nvSpPr>
          <p:cNvPr id="60" name="TextBox 59">
            <a:extLst>
              <a:ext uri="{FF2B5EF4-FFF2-40B4-BE49-F238E27FC236}">
                <a16:creationId xmlns:a16="http://schemas.microsoft.com/office/drawing/2014/main" id="{010BCFDD-A2BB-1047-BF37-359FE97F4D70}"/>
              </a:ext>
            </a:extLst>
          </p:cNvPr>
          <p:cNvSpPr txBox="1"/>
          <p:nvPr/>
        </p:nvSpPr>
        <p:spPr>
          <a:xfrm>
            <a:off x="7128568" y="5455903"/>
            <a:ext cx="288862" cy="338554"/>
          </a:xfrm>
          <a:prstGeom prst="rect">
            <a:avLst/>
          </a:prstGeom>
          <a:noFill/>
        </p:spPr>
        <p:txBody>
          <a:bodyPr wrap="none" rtlCol="0">
            <a:spAutoFit/>
          </a:bodyPr>
          <a:lstStyle/>
          <a:p>
            <a:r>
              <a:rPr lang="en-US" sz="1600" dirty="0">
                <a:solidFill>
                  <a:srgbClr val="B6A479"/>
                </a:solidFill>
              </a:rPr>
              <a:t>2</a:t>
            </a:r>
          </a:p>
        </p:txBody>
      </p:sp>
      <p:sp>
        <p:nvSpPr>
          <p:cNvPr id="61" name="TextBox 60">
            <a:extLst>
              <a:ext uri="{FF2B5EF4-FFF2-40B4-BE49-F238E27FC236}">
                <a16:creationId xmlns:a16="http://schemas.microsoft.com/office/drawing/2014/main" id="{DB837E60-619F-CC4A-AEDE-E2831D3FAC48}"/>
              </a:ext>
            </a:extLst>
          </p:cNvPr>
          <p:cNvSpPr txBox="1"/>
          <p:nvPr/>
        </p:nvSpPr>
        <p:spPr>
          <a:xfrm>
            <a:off x="6044468" y="4468776"/>
            <a:ext cx="288862" cy="338554"/>
          </a:xfrm>
          <a:prstGeom prst="rect">
            <a:avLst/>
          </a:prstGeom>
          <a:noFill/>
        </p:spPr>
        <p:txBody>
          <a:bodyPr wrap="none" rtlCol="0">
            <a:spAutoFit/>
          </a:bodyPr>
          <a:lstStyle/>
          <a:p>
            <a:r>
              <a:rPr lang="en-US" sz="1600" dirty="0">
                <a:solidFill>
                  <a:srgbClr val="B6A479"/>
                </a:solidFill>
              </a:rPr>
              <a:t>3</a:t>
            </a:r>
          </a:p>
        </p:txBody>
      </p:sp>
      <p:sp>
        <p:nvSpPr>
          <p:cNvPr id="62" name="TextBox 61">
            <a:extLst>
              <a:ext uri="{FF2B5EF4-FFF2-40B4-BE49-F238E27FC236}">
                <a16:creationId xmlns:a16="http://schemas.microsoft.com/office/drawing/2014/main" id="{FF60E7A6-799A-DE4D-9662-059DB00CFF56}"/>
              </a:ext>
            </a:extLst>
          </p:cNvPr>
          <p:cNvSpPr txBox="1"/>
          <p:nvPr/>
        </p:nvSpPr>
        <p:spPr>
          <a:xfrm>
            <a:off x="5345248" y="3050781"/>
            <a:ext cx="288862" cy="338554"/>
          </a:xfrm>
          <a:prstGeom prst="rect">
            <a:avLst/>
          </a:prstGeom>
          <a:noFill/>
        </p:spPr>
        <p:txBody>
          <a:bodyPr wrap="none" rtlCol="0">
            <a:spAutoFit/>
          </a:bodyPr>
          <a:lstStyle/>
          <a:p>
            <a:r>
              <a:rPr lang="en-US" sz="1600" dirty="0">
                <a:solidFill>
                  <a:srgbClr val="B6A479"/>
                </a:solidFill>
              </a:rPr>
              <a:t>4</a:t>
            </a:r>
          </a:p>
        </p:txBody>
      </p:sp>
      <p:sp>
        <p:nvSpPr>
          <p:cNvPr id="63" name="TextBox 62">
            <a:extLst>
              <a:ext uri="{FF2B5EF4-FFF2-40B4-BE49-F238E27FC236}">
                <a16:creationId xmlns:a16="http://schemas.microsoft.com/office/drawing/2014/main" id="{30821F4B-2BE8-2A49-B00D-6E248309A5F2}"/>
              </a:ext>
            </a:extLst>
          </p:cNvPr>
          <p:cNvSpPr txBox="1"/>
          <p:nvPr/>
        </p:nvSpPr>
        <p:spPr>
          <a:xfrm>
            <a:off x="7063145" y="2530214"/>
            <a:ext cx="288862" cy="338554"/>
          </a:xfrm>
          <a:prstGeom prst="rect">
            <a:avLst/>
          </a:prstGeom>
          <a:noFill/>
        </p:spPr>
        <p:txBody>
          <a:bodyPr wrap="none" rtlCol="0">
            <a:spAutoFit/>
          </a:bodyPr>
          <a:lstStyle/>
          <a:p>
            <a:r>
              <a:rPr lang="en-US" sz="1600" dirty="0">
                <a:solidFill>
                  <a:srgbClr val="B6A479"/>
                </a:solidFill>
              </a:rPr>
              <a:t>5</a:t>
            </a:r>
          </a:p>
        </p:txBody>
      </p:sp>
      <p:sp>
        <p:nvSpPr>
          <p:cNvPr id="64" name="TextBox 63">
            <a:extLst>
              <a:ext uri="{FF2B5EF4-FFF2-40B4-BE49-F238E27FC236}">
                <a16:creationId xmlns:a16="http://schemas.microsoft.com/office/drawing/2014/main" id="{7175771D-5CF7-7349-A659-6639424ECE65}"/>
              </a:ext>
            </a:extLst>
          </p:cNvPr>
          <p:cNvSpPr txBox="1"/>
          <p:nvPr/>
        </p:nvSpPr>
        <p:spPr>
          <a:xfrm>
            <a:off x="8318464" y="909157"/>
            <a:ext cx="288862" cy="338554"/>
          </a:xfrm>
          <a:prstGeom prst="rect">
            <a:avLst/>
          </a:prstGeom>
          <a:noFill/>
        </p:spPr>
        <p:txBody>
          <a:bodyPr wrap="none" rtlCol="0">
            <a:spAutoFit/>
          </a:bodyPr>
          <a:lstStyle/>
          <a:p>
            <a:r>
              <a:rPr lang="en-US" sz="1600" dirty="0">
                <a:solidFill>
                  <a:srgbClr val="B6A479"/>
                </a:solidFill>
              </a:rPr>
              <a:t>6</a:t>
            </a:r>
          </a:p>
        </p:txBody>
      </p:sp>
      <p:sp>
        <p:nvSpPr>
          <p:cNvPr id="65" name="TextBox 64">
            <a:extLst>
              <a:ext uri="{FF2B5EF4-FFF2-40B4-BE49-F238E27FC236}">
                <a16:creationId xmlns:a16="http://schemas.microsoft.com/office/drawing/2014/main" id="{F98961B4-687F-6E4C-90DF-399F50BCEF0F}"/>
              </a:ext>
            </a:extLst>
          </p:cNvPr>
          <p:cNvSpPr txBox="1"/>
          <p:nvPr/>
        </p:nvSpPr>
        <p:spPr>
          <a:xfrm>
            <a:off x="9719233" y="953008"/>
            <a:ext cx="288862" cy="338554"/>
          </a:xfrm>
          <a:prstGeom prst="rect">
            <a:avLst/>
          </a:prstGeom>
          <a:noFill/>
        </p:spPr>
        <p:txBody>
          <a:bodyPr wrap="none" rtlCol="0">
            <a:spAutoFit/>
          </a:bodyPr>
          <a:lstStyle/>
          <a:p>
            <a:r>
              <a:rPr lang="en-US" sz="1600" dirty="0">
                <a:solidFill>
                  <a:srgbClr val="B6A479"/>
                </a:solidFill>
              </a:rPr>
              <a:t>7</a:t>
            </a:r>
          </a:p>
        </p:txBody>
      </p:sp>
      <p:sp>
        <p:nvSpPr>
          <p:cNvPr id="66" name="TextBox 65">
            <a:extLst>
              <a:ext uri="{FF2B5EF4-FFF2-40B4-BE49-F238E27FC236}">
                <a16:creationId xmlns:a16="http://schemas.microsoft.com/office/drawing/2014/main" id="{A55D35AC-9D4B-B342-A8DE-9DDF045224A7}"/>
              </a:ext>
            </a:extLst>
          </p:cNvPr>
          <p:cNvSpPr txBox="1"/>
          <p:nvPr/>
        </p:nvSpPr>
        <p:spPr>
          <a:xfrm>
            <a:off x="10624225" y="2343015"/>
            <a:ext cx="288862" cy="338554"/>
          </a:xfrm>
          <a:prstGeom prst="rect">
            <a:avLst/>
          </a:prstGeom>
          <a:noFill/>
        </p:spPr>
        <p:txBody>
          <a:bodyPr wrap="none" rtlCol="0">
            <a:spAutoFit/>
          </a:bodyPr>
          <a:lstStyle/>
          <a:p>
            <a:r>
              <a:rPr lang="en-US" sz="1600" dirty="0">
                <a:solidFill>
                  <a:srgbClr val="B6A479"/>
                </a:solidFill>
              </a:rPr>
              <a:t>8</a:t>
            </a:r>
          </a:p>
        </p:txBody>
      </p:sp>
      <p:sp>
        <p:nvSpPr>
          <p:cNvPr id="67" name="TextBox 66">
            <a:extLst>
              <a:ext uri="{FF2B5EF4-FFF2-40B4-BE49-F238E27FC236}">
                <a16:creationId xmlns:a16="http://schemas.microsoft.com/office/drawing/2014/main" id="{00FBA088-2DFB-C04F-AA11-B10FDF8A2D20}"/>
              </a:ext>
            </a:extLst>
          </p:cNvPr>
          <p:cNvSpPr txBox="1"/>
          <p:nvPr/>
        </p:nvSpPr>
        <p:spPr>
          <a:xfrm>
            <a:off x="11537239" y="4385876"/>
            <a:ext cx="288862" cy="338554"/>
          </a:xfrm>
          <a:prstGeom prst="rect">
            <a:avLst/>
          </a:prstGeom>
          <a:noFill/>
        </p:spPr>
        <p:txBody>
          <a:bodyPr wrap="none" rtlCol="0">
            <a:spAutoFit/>
          </a:bodyPr>
          <a:lstStyle/>
          <a:p>
            <a:r>
              <a:rPr lang="en-US" sz="1600" dirty="0">
                <a:solidFill>
                  <a:srgbClr val="B6A479"/>
                </a:solidFill>
              </a:rPr>
              <a:t>9</a:t>
            </a:r>
          </a:p>
        </p:txBody>
      </p:sp>
      <p:sp>
        <p:nvSpPr>
          <p:cNvPr id="68" name="TextBox 67">
            <a:extLst>
              <a:ext uri="{FF2B5EF4-FFF2-40B4-BE49-F238E27FC236}">
                <a16:creationId xmlns:a16="http://schemas.microsoft.com/office/drawing/2014/main" id="{696D085C-528C-CB44-B924-BD6B761BB6EE}"/>
              </a:ext>
            </a:extLst>
          </p:cNvPr>
          <p:cNvSpPr txBox="1"/>
          <p:nvPr/>
        </p:nvSpPr>
        <p:spPr>
          <a:xfrm>
            <a:off x="10112068" y="4933449"/>
            <a:ext cx="393056" cy="338554"/>
          </a:xfrm>
          <a:prstGeom prst="rect">
            <a:avLst/>
          </a:prstGeom>
          <a:noFill/>
        </p:spPr>
        <p:txBody>
          <a:bodyPr wrap="none" rtlCol="0">
            <a:spAutoFit/>
          </a:bodyPr>
          <a:lstStyle/>
          <a:p>
            <a:r>
              <a:rPr lang="en-US" sz="1600" dirty="0">
                <a:solidFill>
                  <a:srgbClr val="B6A479"/>
                </a:solidFill>
              </a:rPr>
              <a:t>10</a:t>
            </a:r>
          </a:p>
        </p:txBody>
      </p:sp>
      <p:sp>
        <p:nvSpPr>
          <p:cNvPr id="69" name="TextBox 68">
            <a:extLst>
              <a:ext uri="{FF2B5EF4-FFF2-40B4-BE49-F238E27FC236}">
                <a16:creationId xmlns:a16="http://schemas.microsoft.com/office/drawing/2014/main" id="{176ADF36-928F-8847-9C50-E10E40DFFB4B}"/>
              </a:ext>
            </a:extLst>
          </p:cNvPr>
          <p:cNvSpPr txBox="1"/>
          <p:nvPr/>
        </p:nvSpPr>
        <p:spPr>
          <a:xfrm>
            <a:off x="8538198" y="4296179"/>
            <a:ext cx="418704" cy="369332"/>
          </a:xfrm>
          <a:prstGeom prst="rect">
            <a:avLst/>
          </a:prstGeom>
          <a:noFill/>
        </p:spPr>
        <p:txBody>
          <a:bodyPr wrap="none" rtlCol="0">
            <a:spAutoFit/>
          </a:bodyPr>
          <a:lstStyle/>
          <a:p>
            <a:r>
              <a:rPr lang="en-US" dirty="0">
                <a:solidFill>
                  <a:srgbClr val="4C3282"/>
                </a:solidFill>
              </a:rPr>
              <a:t>11</a:t>
            </a:r>
          </a:p>
        </p:txBody>
      </p:sp>
      <p:sp>
        <p:nvSpPr>
          <p:cNvPr id="70" name="TextBox 69">
            <a:extLst>
              <a:ext uri="{FF2B5EF4-FFF2-40B4-BE49-F238E27FC236}">
                <a16:creationId xmlns:a16="http://schemas.microsoft.com/office/drawing/2014/main" id="{E4C470A0-7E27-024F-82B1-B5E1833F7191}"/>
              </a:ext>
            </a:extLst>
          </p:cNvPr>
          <p:cNvSpPr txBox="1"/>
          <p:nvPr/>
        </p:nvSpPr>
        <p:spPr>
          <a:xfrm>
            <a:off x="7829041" y="3041194"/>
            <a:ext cx="301686" cy="369332"/>
          </a:xfrm>
          <a:prstGeom prst="rect">
            <a:avLst/>
          </a:prstGeom>
          <a:noFill/>
        </p:spPr>
        <p:txBody>
          <a:bodyPr wrap="none" rtlCol="0">
            <a:spAutoFit/>
          </a:bodyPr>
          <a:lstStyle/>
          <a:p>
            <a:r>
              <a:rPr lang="en-US" dirty="0">
                <a:solidFill>
                  <a:srgbClr val="4C3282"/>
                </a:solidFill>
              </a:rPr>
              <a:t>5</a:t>
            </a:r>
          </a:p>
        </p:txBody>
      </p:sp>
      <p:sp>
        <p:nvSpPr>
          <p:cNvPr id="71" name="TextBox 70">
            <a:extLst>
              <a:ext uri="{FF2B5EF4-FFF2-40B4-BE49-F238E27FC236}">
                <a16:creationId xmlns:a16="http://schemas.microsoft.com/office/drawing/2014/main" id="{A543A145-9A40-0D4A-B7A9-C38378DB4ED3}"/>
              </a:ext>
            </a:extLst>
          </p:cNvPr>
          <p:cNvSpPr txBox="1"/>
          <p:nvPr/>
        </p:nvSpPr>
        <p:spPr>
          <a:xfrm>
            <a:off x="9955828" y="4077628"/>
            <a:ext cx="418704" cy="369332"/>
          </a:xfrm>
          <a:prstGeom prst="rect">
            <a:avLst/>
          </a:prstGeom>
          <a:noFill/>
        </p:spPr>
        <p:txBody>
          <a:bodyPr wrap="none" rtlCol="0">
            <a:spAutoFit/>
          </a:bodyPr>
          <a:lstStyle/>
          <a:p>
            <a:r>
              <a:rPr lang="en-US" dirty="0">
                <a:solidFill>
                  <a:srgbClr val="4C3282"/>
                </a:solidFill>
              </a:rPr>
              <a:t>17</a:t>
            </a:r>
          </a:p>
        </p:txBody>
      </p:sp>
      <p:sp>
        <p:nvSpPr>
          <p:cNvPr id="72" name="TextBox 71">
            <a:extLst>
              <a:ext uri="{FF2B5EF4-FFF2-40B4-BE49-F238E27FC236}">
                <a16:creationId xmlns:a16="http://schemas.microsoft.com/office/drawing/2014/main" id="{070748C1-2FE4-2641-8994-3F1A398BB14B}"/>
              </a:ext>
            </a:extLst>
          </p:cNvPr>
          <p:cNvSpPr txBox="1"/>
          <p:nvPr/>
        </p:nvSpPr>
        <p:spPr>
          <a:xfrm>
            <a:off x="9791735" y="3020003"/>
            <a:ext cx="418704" cy="369332"/>
          </a:xfrm>
          <a:prstGeom prst="rect">
            <a:avLst/>
          </a:prstGeom>
          <a:noFill/>
        </p:spPr>
        <p:txBody>
          <a:bodyPr wrap="none" rtlCol="0">
            <a:spAutoFit/>
          </a:bodyPr>
          <a:lstStyle/>
          <a:p>
            <a:r>
              <a:rPr lang="en-US" dirty="0">
                <a:solidFill>
                  <a:srgbClr val="4C3282"/>
                </a:solidFill>
              </a:rPr>
              <a:t>13</a:t>
            </a:r>
          </a:p>
        </p:txBody>
      </p:sp>
      <p:sp>
        <p:nvSpPr>
          <p:cNvPr id="73" name="TextBox 72">
            <a:extLst>
              <a:ext uri="{FF2B5EF4-FFF2-40B4-BE49-F238E27FC236}">
                <a16:creationId xmlns:a16="http://schemas.microsoft.com/office/drawing/2014/main" id="{6C785313-7A3D-8F48-9713-5E79B2D4FB58}"/>
              </a:ext>
            </a:extLst>
          </p:cNvPr>
          <p:cNvSpPr txBox="1"/>
          <p:nvPr/>
        </p:nvSpPr>
        <p:spPr>
          <a:xfrm>
            <a:off x="9542357" y="2020608"/>
            <a:ext cx="418704" cy="369332"/>
          </a:xfrm>
          <a:prstGeom prst="rect">
            <a:avLst/>
          </a:prstGeom>
          <a:noFill/>
        </p:spPr>
        <p:txBody>
          <a:bodyPr wrap="none" rtlCol="0">
            <a:spAutoFit/>
          </a:bodyPr>
          <a:lstStyle/>
          <a:p>
            <a:r>
              <a:rPr lang="en-US" dirty="0">
                <a:solidFill>
                  <a:srgbClr val="4C3282"/>
                </a:solidFill>
              </a:rPr>
              <a:t>12</a:t>
            </a:r>
          </a:p>
        </p:txBody>
      </p:sp>
      <p:sp>
        <p:nvSpPr>
          <p:cNvPr id="74" name="TextBox 73">
            <a:extLst>
              <a:ext uri="{FF2B5EF4-FFF2-40B4-BE49-F238E27FC236}">
                <a16:creationId xmlns:a16="http://schemas.microsoft.com/office/drawing/2014/main" id="{BB580E53-29E7-9646-B3C9-2B1D1A343865}"/>
              </a:ext>
            </a:extLst>
          </p:cNvPr>
          <p:cNvSpPr txBox="1"/>
          <p:nvPr/>
        </p:nvSpPr>
        <p:spPr>
          <a:xfrm>
            <a:off x="8616549" y="2080176"/>
            <a:ext cx="418704" cy="369332"/>
          </a:xfrm>
          <a:prstGeom prst="rect">
            <a:avLst/>
          </a:prstGeom>
          <a:noFill/>
        </p:spPr>
        <p:txBody>
          <a:bodyPr wrap="none" rtlCol="0">
            <a:spAutoFit/>
          </a:bodyPr>
          <a:lstStyle/>
          <a:p>
            <a:r>
              <a:rPr lang="en-US" dirty="0">
                <a:solidFill>
                  <a:srgbClr val="4C3282"/>
                </a:solidFill>
              </a:rPr>
              <a:t>10</a:t>
            </a:r>
          </a:p>
        </p:txBody>
      </p:sp>
      <p:sp>
        <p:nvSpPr>
          <p:cNvPr id="75" name="TextBox 74">
            <a:extLst>
              <a:ext uri="{FF2B5EF4-FFF2-40B4-BE49-F238E27FC236}">
                <a16:creationId xmlns:a16="http://schemas.microsoft.com/office/drawing/2014/main" id="{1C7858A8-8C36-7340-8AB3-31C74AC9CFA0}"/>
              </a:ext>
            </a:extLst>
          </p:cNvPr>
          <p:cNvSpPr txBox="1"/>
          <p:nvPr/>
        </p:nvSpPr>
        <p:spPr>
          <a:xfrm>
            <a:off x="10989682" y="5176146"/>
            <a:ext cx="301686" cy="369332"/>
          </a:xfrm>
          <a:prstGeom prst="rect">
            <a:avLst/>
          </a:prstGeom>
          <a:noFill/>
        </p:spPr>
        <p:txBody>
          <a:bodyPr wrap="none" rtlCol="0">
            <a:spAutoFit/>
          </a:bodyPr>
          <a:lstStyle/>
          <a:p>
            <a:r>
              <a:rPr lang="en-US" dirty="0">
                <a:solidFill>
                  <a:srgbClr val="4C3282"/>
                </a:solidFill>
              </a:rPr>
              <a:t>1</a:t>
            </a:r>
          </a:p>
        </p:txBody>
      </p:sp>
      <p:sp>
        <p:nvSpPr>
          <p:cNvPr id="76" name="TextBox 75">
            <a:extLst>
              <a:ext uri="{FF2B5EF4-FFF2-40B4-BE49-F238E27FC236}">
                <a16:creationId xmlns:a16="http://schemas.microsoft.com/office/drawing/2014/main" id="{E761F50D-2777-514A-B837-58D22CDC18AD}"/>
              </a:ext>
            </a:extLst>
          </p:cNvPr>
          <p:cNvSpPr txBox="1"/>
          <p:nvPr/>
        </p:nvSpPr>
        <p:spPr>
          <a:xfrm>
            <a:off x="11303204" y="3477512"/>
            <a:ext cx="301686" cy="369332"/>
          </a:xfrm>
          <a:prstGeom prst="rect">
            <a:avLst/>
          </a:prstGeom>
          <a:noFill/>
        </p:spPr>
        <p:txBody>
          <a:bodyPr wrap="none" rtlCol="0">
            <a:spAutoFit/>
          </a:bodyPr>
          <a:lstStyle/>
          <a:p>
            <a:r>
              <a:rPr lang="en-US" dirty="0">
                <a:solidFill>
                  <a:srgbClr val="4C3282"/>
                </a:solidFill>
              </a:rPr>
              <a:t>9</a:t>
            </a:r>
          </a:p>
        </p:txBody>
      </p:sp>
      <p:sp>
        <p:nvSpPr>
          <p:cNvPr id="77" name="TextBox 76">
            <a:extLst>
              <a:ext uri="{FF2B5EF4-FFF2-40B4-BE49-F238E27FC236}">
                <a16:creationId xmlns:a16="http://schemas.microsoft.com/office/drawing/2014/main" id="{584EA0F2-051D-4841-B590-E08EAD9FCA4F}"/>
              </a:ext>
            </a:extLst>
          </p:cNvPr>
          <p:cNvSpPr txBox="1"/>
          <p:nvPr/>
        </p:nvSpPr>
        <p:spPr>
          <a:xfrm>
            <a:off x="10575388" y="1627529"/>
            <a:ext cx="301686" cy="369332"/>
          </a:xfrm>
          <a:prstGeom prst="rect">
            <a:avLst/>
          </a:prstGeom>
          <a:noFill/>
        </p:spPr>
        <p:txBody>
          <a:bodyPr wrap="none" rtlCol="0">
            <a:spAutoFit/>
          </a:bodyPr>
          <a:lstStyle/>
          <a:p>
            <a:r>
              <a:rPr lang="en-US" dirty="0">
                <a:solidFill>
                  <a:srgbClr val="4C3282"/>
                </a:solidFill>
              </a:rPr>
              <a:t>6</a:t>
            </a:r>
          </a:p>
        </p:txBody>
      </p:sp>
      <p:sp>
        <p:nvSpPr>
          <p:cNvPr id="78" name="TextBox 77">
            <a:extLst>
              <a:ext uri="{FF2B5EF4-FFF2-40B4-BE49-F238E27FC236}">
                <a16:creationId xmlns:a16="http://schemas.microsoft.com/office/drawing/2014/main" id="{147C0B00-0699-C948-AB47-E45D015CB0EB}"/>
              </a:ext>
            </a:extLst>
          </p:cNvPr>
          <p:cNvSpPr txBox="1"/>
          <p:nvPr/>
        </p:nvSpPr>
        <p:spPr>
          <a:xfrm>
            <a:off x="9071491" y="921773"/>
            <a:ext cx="301686" cy="369332"/>
          </a:xfrm>
          <a:prstGeom prst="rect">
            <a:avLst/>
          </a:prstGeom>
          <a:noFill/>
        </p:spPr>
        <p:txBody>
          <a:bodyPr wrap="none" rtlCol="0">
            <a:spAutoFit/>
          </a:bodyPr>
          <a:lstStyle/>
          <a:p>
            <a:r>
              <a:rPr lang="en-US" dirty="0">
                <a:solidFill>
                  <a:srgbClr val="4C3282"/>
                </a:solidFill>
              </a:rPr>
              <a:t>4</a:t>
            </a:r>
          </a:p>
        </p:txBody>
      </p:sp>
      <p:sp>
        <p:nvSpPr>
          <p:cNvPr id="79" name="TextBox 78">
            <a:extLst>
              <a:ext uri="{FF2B5EF4-FFF2-40B4-BE49-F238E27FC236}">
                <a16:creationId xmlns:a16="http://schemas.microsoft.com/office/drawing/2014/main" id="{57872FBA-F48C-564F-AA9D-572A4FD16E6A}"/>
              </a:ext>
            </a:extLst>
          </p:cNvPr>
          <p:cNvSpPr txBox="1"/>
          <p:nvPr/>
        </p:nvSpPr>
        <p:spPr>
          <a:xfrm>
            <a:off x="7469254" y="1899101"/>
            <a:ext cx="418704" cy="369332"/>
          </a:xfrm>
          <a:prstGeom prst="rect">
            <a:avLst/>
          </a:prstGeom>
          <a:noFill/>
        </p:spPr>
        <p:txBody>
          <a:bodyPr wrap="none" rtlCol="0">
            <a:spAutoFit/>
          </a:bodyPr>
          <a:lstStyle/>
          <a:p>
            <a:r>
              <a:rPr lang="en-US" dirty="0">
                <a:solidFill>
                  <a:srgbClr val="4C3282"/>
                </a:solidFill>
              </a:rPr>
              <a:t>16</a:t>
            </a:r>
          </a:p>
        </p:txBody>
      </p:sp>
      <p:sp>
        <p:nvSpPr>
          <p:cNvPr id="80" name="TextBox 79">
            <a:extLst>
              <a:ext uri="{FF2B5EF4-FFF2-40B4-BE49-F238E27FC236}">
                <a16:creationId xmlns:a16="http://schemas.microsoft.com/office/drawing/2014/main" id="{34AB6E23-5D32-004C-84C5-252400F590BA}"/>
              </a:ext>
            </a:extLst>
          </p:cNvPr>
          <p:cNvSpPr txBox="1"/>
          <p:nvPr/>
        </p:nvSpPr>
        <p:spPr>
          <a:xfrm>
            <a:off x="6668703" y="3726927"/>
            <a:ext cx="301686" cy="369332"/>
          </a:xfrm>
          <a:prstGeom prst="rect">
            <a:avLst/>
          </a:prstGeom>
          <a:noFill/>
        </p:spPr>
        <p:txBody>
          <a:bodyPr wrap="none" rtlCol="0">
            <a:spAutoFit/>
          </a:bodyPr>
          <a:lstStyle/>
          <a:p>
            <a:r>
              <a:rPr lang="en-US" dirty="0">
                <a:solidFill>
                  <a:srgbClr val="4C3282"/>
                </a:solidFill>
              </a:rPr>
              <a:t>7</a:t>
            </a:r>
          </a:p>
        </p:txBody>
      </p:sp>
      <p:sp>
        <p:nvSpPr>
          <p:cNvPr id="81" name="TextBox 80">
            <a:extLst>
              <a:ext uri="{FF2B5EF4-FFF2-40B4-BE49-F238E27FC236}">
                <a16:creationId xmlns:a16="http://schemas.microsoft.com/office/drawing/2014/main" id="{1989B609-4CF3-334B-9216-92132B27E531}"/>
              </a:ext>
            </a:extLst>
          </p:cNvPr>
          <p:cNvSpPr txBox="1"/>
          <p:nvPr/>
        </p:nvSpPr>
        <p:spPr>
          <a:xfrm>
            <a:off x="7432798" y="4870683"/>
            <a:ext cx="301686" cy="369332"/>
          </a:xfrm>
          <a:prstGeom prst="rect">
            <a:avLst/>
          </a:prstGeom>
          <a:noFill/>
        </p:spPr>
        <p:txBody>
          <a:bodyPr wrap="none" rtlCol="0">
            <a:spAutoFit/>
          </a:bodyPr>
          <a:lstStyle/>
          <a:p>
            <a:r>
              <a:rPr lang="en-US" dirty="0">
                <a:solidFill>
                  <a:srgbClr val="4C3282"/>
                </a:solidFill>
              </a:rPr>
              <a:t>8</a:t>
            </a:r>
          </a:p>
        </p:txBody>
      </p:sp>
      <p:sp>
        <p:nvSpPr>
          <p:cNvPr id="82" name="TextBox 81">
            <a:extLst>
              <a:ext uri="{FF2B5EF4-FFF2-40B4-BE49-F238E27FC236}">
                <a16:creationId xmlns:a16="http://schemas.microsoft.com/office/drawing/2014/main" id="{DF9CC9F8-1A04-484C-B273-6D90A91F9A7B}"/>
              </a:ext>
            </a:extLst>
          </p:cNvPr>
          <p:cNvSpPr txBox="1"/>
          <p:nvPr/>
        </p:nvSpPr>
        <p:spPr>
          <a:xfrm>
            <a:off x="7994157" y="5770471"/>
            <a:ext cx="301686" cy="369332"/>
          </a:xfrm>
          <a:prstGeom prst="rect">
            <a:avLst/>
          </a:prstGeom>
          <a:noFill/>
        </p:spPr>
        <p:txBody>
          <a:bodyPr wrap="none" rtlCol="0">
            <a:spAutoFit/>
          </a:bodyPr>
          <a:lstStyle/>
          <a:p>
            <a:r>
              <a:rPr lang="en-US" dirty="0">
                <a:solidFill>
                  <a:srgbClr val="4C3282"/>
                </a:solidFill>
              </a:rPr>
              <a:t>3</a:t>
            </a:r>
          </a:p>
        </p:txBody>
      </p:sp>
      <p:sp>
        <p:nvSpPr>
          <p:cNvPr id="83" name="TextBox 82">
            <a:extLst>
              <a:ext uri="{FF2B5EF4-FFF2-40B4-BE49-F238E27FC236}">
                <a16:creationId xmlns:a16="http://schemas.microsoft.com/office/drawing/2014/main" id="{A85CB2FA-9799-7D45-A05F-A58CA9A083D3}"/>
              </a:ext>
            </a:extLst>
          </p:cNvPr>
          <p:cNvSpPr txBox="1"/>
          <p:nvPr/>
        </p:nvSpPr>
        <p:spPr>
          <a:xfrm>
            <a:off x="6479812" y="5306874"/>
            <a:ext cx="301686" cy="369332"/>
          </a:xfrm>
          <a:prstGeom prst="rect">
            <a:avLst/>
          </a:prstGeom>
          <a:noFill/>
        </p:spPr>
        <p:txBody>
          <a:bodyPr wrap="none" rtlCol="0">
            <a:spAutoFit/>
          </a:bodyPr>
          <a:lstStyle/>
          <a:p>
            <a:r>
              <a:rPr lang="en-US" dirty="0">
                <a:solidFill>
                  <a:srgbClr val="4C3282"/>
                </a:solidFill>
              </a:rPr>
              <a:t>2</a:t>
            </a:r>
          </a:p>
        </p:txBody>
      </p:sp>
      <p:sp>
        <p:nvSpPr>
          <p:cNvPr id="84" name="TextBox 83">
            <a:extLst>
              <a:ext uri="{FF2B5EF4-FFF2-40B4-BE49-F238E27FC236}">
                <a16:creationId xmlns:a16="http://schemas.microsoft.com/office/drawing/2014/main" id="{054D42C9-803D-9A4A-87A8-C4EDC69D169E}"/>
              </a:ext>
            </a:extLst>
          </p:cNvPr>
          <p:cNvSpPr txBox="1"/>
          <p:nvPr/>
        </p:nvSpPr>
        <p:spPr>
          <a:xfrm>
            <a:off x="5337255" y="4118066"/>
            <a:ext cx="418704" cy="369332"/>
          </a:xfrm>
          <a:prstGeom prst="rect">
            <a:avLst/>
          </a:prstGeom>
          <a:noFill/>
        </p:spPr>
        <p:txBody>
          <a:bodyPr wrap="none" rtlCol="0">
            <a:spAutoFit/>
          </a:bodyPr>
          <a:lstStyle/>
          <a:p>
            <a:r>
              <a:rPr lang="en-US" dirty="0">
                <a:solidFill>
                  <a:srgbClr val="4C3282"/>
                </a:solidFill>
              </a:rPr>
              <a:t>15</a:t>
            </a:r>
          </a:p>
        </p:txBody>
      </p:sp>
      <p:sp>
        <p:nvSpPr>
          <p:cNvPr id="85" name="TextBox 84">
            <a:extLst>
              <a:ext uri="{FF2B5EF4-FFF2-40B4-BE49-F238E27FC236}">
                <a16:creationId xmlns:a16="http://schemas.microsoft.com/office/drawing/2014/main" id="{47FE6056-7DB1-8F49-88EB-044CBD71151D}"/>
              </a:ext>
            </a:extLst>
          </p:cNvPr>
          <p:cNvSpPr txBox="1"/>
          <p:nvPr/>
        </p:nvSpPr>
        <p:spPr>
          <a:xfrm>
            <a:off x="6016144" y="2770199"/>
            <a:ext cx="418704" cy="369332"/>
          </a:xfrm>
          <a:prstGeom prst="rect">
            <a:avLst/>
          </a:prstGeom>
          <a:noFill/>
        </p:spPr>
        <p:txBody>
          <a:bodyPr wrap="none" rtlCol="0">
            <a:spAutoFit/>
          </a:bodyPr>
          <a:lstStyle/>
          <a:p>
            <a:r>
              <a:rPr lang="en-US" dirty="0">
                <a:solidFill>
                  <a:srgbClr val="4C3282"/>
                </a:solidFill>
              </a:rPr>
              <a:t>14</a:t>
            </a:r>
          </a:p>
        </p:txBody>
      </p:sp>
      <p:sp>
        <p:nvSpPr>
          <p:cNvPr id="57" name="Rectangle 56">
            <a:extLst>
              <a:ext uri="{FF2B5EF4-FFF2-40B4-BE49-F238E27FC236}">
                <a16:creationId xmlns:a16="http://schemas.microsoft.com/office/drawing/2014/main" id="{9B494866-4A53-124F-B59F-A7080B17D619}"/>
              </a:ext>
            </a:extLst>
          </p:cNvPr>
          <p:cNvSpPr/>
          <p:nvPr/>
        </p:nvSpPr>
        <p:spPr>
          <a:xfrm>
            <a:off x="607542" y="3031622"/>
            <a:ext cx="4099072" cy="1200329"/>
          </a:xfrm>
          <a:prstGeom prst="rect">
            <a:avLst/>
          </a:prstGeom>
        </p:spPr>
        <p:txBody>
          <a:bodyPr wrap="square">
            <a:spAutoFit/>
          </a:bodyPr>
          <a:lstStyle/>
          <a:p>
            <a:r>
              <a:rPr lang="en-US" dirty="0">
                <a:solidFill>
                  <a:srgbClr val="4C3282"/>
                </a:solidFill>
              </a:rPr>
              <a:t>Nope! This is the travelling salesman problem which is much more complicated than Dijkstra’s. </a:t>
            </a:r>
          </a:p>
          <a:p>
            <a:r>
              <a:rPr lang="en-US" dirty="0">
                <a:solidFill>
                  <a:srgbClr val="4C3282"/>
                </a:solidFill>
              </a:rPr>
              <a:t>(NP Hard, more on this later)</a:t>
            </a:r>
          </a:p>
        </p:txBody>
      </p:sp>
      <p:grpSp>
        <p:nvGrpSpPr>
          <p:cNvPr id="86" name="Group 85">
            <a:extLst>
              <a:ext uri="{FF2B5EF4-FFF2-40B4-BE49-F238E27FC236}">
                <a16:creationId xmlns:a16="http://schemas.microsoft.com/office/drawing/2014/main" id="{9FC89436-00B1-7747-89AE-0D0B64B44369}"/>
              </a:ext>
            </a:extLst>
          </p:cNvPr>
          <p:cNvGrpSpPr/>
          <p:nvPr/>
        </p:nvGrpSpPr>
        <p:grpSpPr>
          <a:xfrm>
            <a:off x="5076172" y="691707"/>
            <a:ext cx="7190623" cy="5734872"/>
            <a:chOff x="1601761" y="7699145"/>
            <a:chExt cx="7190623" cy="5734872"/>
          </a:xfrm>
        </p:grpSpPr>
        <p:grpSp>
          <p:nvGrpSpPr>
            <p:cNvPr id="87" name="Group 86">
              <a:extLst>
                <a:ext uri="{FF2B5EF4-FFF2-40B4-BE49-F238E27FC236}">
                  <a16:creationId xmlns:a16="http://schemas.microsoft.com/office/drawing/2014/main" id="{D817706D-7248-A141-97D2-103679063165}"/>
                </a:ext>
              </a:extLst>
            </p:cNvPr>
            <p:cNvGrpSpPr/>
            <p:nvPr/>
          </p:nvGrpSpPr>
          <p:grpSpPr>
            <a:xfrm>
              <a:off x="1601761" y="7699145"/>
              <a:ext cx="7028720" cy="5606846"/>
              <a:chOff x="1765004" y="980556"/>
              <a:chExt cx="7028720" cy="5606846"/>
            </a:xfrm>
          </p:grpSpPr>
          <p:grpSp>
            <p:nvGrpSpPr>
              <p:cNvPr id="126" name="Group 125">
                <a:extLst>
                  <a:ext uri="{FF2B5EF4-FFF2-40B4-BE49-F238E27FC236}">
                    <a16:creationId xmlns:a16="http://schemas.microsoft.com/office/drawing/2014/main" id="{72586FB8-93CF-6541-85EB-C03B986F5A7F}"/>
                  </a:ext>
                </a:extLst>
              </p:cNvPr>
              <p:cNvGrpSpPr/>
              <p:nvPr/>
            </p:nvGrpSpPr>
            <p:grpSpPr>
              <a:xfrm>
                <a:off x="5130244" y="3311583"/>
                <a:ext cx="838200" cy="838200"/>
                <a:chOff x="5115008" y="3216614"/>
                <a:chExt cx="838200" cy="838200"/>
              </a:xfrm>
            </p:grpSpPr>
            <p:sp>
              <p:nvSpPr>
                <p:cNvPr id="174" name="Oval 173">
                  <a:extLst>
                    <a:ext uri="{FF2B5EF4-FFF2-40B4-BE49-F238E27FC236}">
                      <a16:creationId xmlns:a16="http://schemas.microsoft.com/office/drawing/2014/main" id="{C39891E8-356B-8B46-9B53-DF2007304FCA}"/>
                    </a:ext>
                  </a:extLst>
                </p:cNvPr>
                <p:cNvSpPr/>
                <p:nvPr/>
              </p:nvSpPr>
              <p:spPr>
                <a:xfrm>
                  <a:off x="5115008" y="3216614"/>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TextBox 174">
                  <a:extLst>
                    <a:ext uri="{FF2B5EF4-FFF2-40B4-BE49-F238E27FC236}">
                      <a16:creationId xmlns:a16="http://schemas.microsoft.com/office/drawing/2014/main" id="{992DC734-7CD9-8D4D-B0B7-FCF9BA447D84}"/>
                    </a:ext>
                  </a:extLst>
                </p:cNvPr>
                <p:cNvSpPr txBox="1"/>
                <p:nvPr/>
              </p:nvSpPr>
              <p:spPr>
                <a:xfrm>
                  <a:off x="5181230" y="3465015"/>
                  <a:ext cx="687304" cy="338554"/>
                </a:xfrm>
                <a:prstGeom prst="rect">
                  <a:avLst/>
                </a:prstGeom>
                <a:noFill/>
              </p:spPr>
              <p:txBody>
                <a:bodyPr wrap="none" rtlCol="0">
                  <a:spAutoFit/>
                </a:bodyPr>
                <a:lstStyle/>
                <a:p>
                  <a:r>
                    <a:rPr lang="en-US" sz="1600" dirty="0"/>
                    <a:t>Castle</a:t>
                  </a:r>
                </a:p>
              </p:txBody>
            </p:sp>
          </p:grpSp>
          <p:grpSp>
            <p:nvGrpSpPr>
              <p:cNvPr id="127" name="Group 126">
                <a:extLst>
                  <a:ext uri="{FF2B5EF4-FFF2-40B4-BE49-F238E27FC236}">
                    <a16:creationId xmlns:a16="http://schemas.microsoft.com/office/drawing/2014/main" id="{B3E0AC40-CB73-E043-9393-41E192F10763}"/>
                  </a:ext>
                </a:extLst>
              </p:cNvPr>
              <p:cNvGrpSpPr/>
              <p:nvPr/>
            </p:nvGrpSpPr>
            <p:grpSpPr>
              <a:xfrm>
                <a:off x="5163235" y="5391478"/>
                <a:ext cx="838200" cy="838200"/>
                <a:chOff x="5135573" y="5342583"/>
                <a:chExt cx="838200" cy="838200"/>
              </a:xfrm>
            </p:grpSpPr>
            <p:sp>
              <p:nvSpPr>
                <p:cNvPr id="172" name="Oval 171">
                  <a:extLst>
                    <a:ext uri="{FF2B5EF4-FFF2-40B4-BE49-F238E27FC236}">
                      <a16:creationId xmlns:a16="http://schemas.microsoft.com/office/drawing/2014/main" id="{4795EC50-891F-2B41-BAA3-129CDE7E6445}"/>
                    </a:ext>
                  </a:extLst>
                </p:cNvPr>
                <p:cNvSpPr/>
                <p:nvPr/>
              </p:nvSpPr>
              <p:spPr>
                <a:xfrm>
                  <a:off x="5135573" y="5342583"/>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TextBox 172">
                  <a:extLst>
                    <a:ext uri="{FF2B5EF4-FFF2-40B4-BE49-F238E27FC236}">
                      <a16:creationId xmlns:a16="http://schemas.microsoft.com/office/drawing/2014/main" id="{D362F4AB-C85A-F74F-BB36-05CF41798B93}"/>
                    </a:ext>
                  </a:extLst>
                </p:cNvPr>
                <p:cNvSpPr txBox="1"/>
                <p:nvPr/>
              </p:nvSpPr>
              <p:spPr>
                <a:xfrm>
                  <a:off x="5271582" y="5477631"/>
                  <a:ext cx="566181" cy="584775"/>
                </a:xfrm>
                <a:prstGeom prst="rect">
                  <a:avLst/>
                </a:prstGeom>
                <a:noFill/>
              </p:spPr>
              <p:txBody>
                <a:bodyPr wrap="none" rtlCol="0">
                  <a:spAutoFit/>
                </a:bodyPr>
                <a:lstStyle/>
                <a:p>
                  <a:pPr algn="ctr"/>
                  <a:r>
                    <a:rPr lang="en-US" sz="1600" dirty="0"/>
                    <a:t>Flag </a:t>
                  </a:r>
                </a:p>
                <a:p>
                  <a:pPr algn="ctr"/>
                  <a:r>
                    <a:rPr lang="en-US" sz="1600" dirty="0"/>
                    <a:t>Pole</a:t>
                  </a:r>
                </a:p>
              </p:txBody>
            </p:sp>
          </p:grpSp>
          <p:grpSp>
            <p:nvGrpSpPr>
              <p:cNvPr id="128" name="Group 127">
                <a:extLst>
                  <a:ext uri="{FF2B5EF4-FFF2-40B4-BE49-F238E27FC236}">
                    <a16:creationId xmlns:a16="http://schemas.microsoft.com/office/drawing/2014/main" id="{7AF00B01-7319-FE47-8B9D-3E3F3247978C}"/>
                  </a:ext>
                </a:extLst>
              </p:cNvPr>
              <p:cNvGrpSpPr/>
              <p:nvPr/>
            </p:nvGrpSpPr>
            <p:grpSpPr>
              <a:xfrm>
                <a:off x="4730935" y="1197207"/>
                <a:ext cx="838200" cy="838200"/>
                <a:chOff x="4730935" y="1197207"/>
                <a:chExt cx="838200" cy="838200"/>
              </a:xfrm>
            </p:grpSpPr>
            <p:sp>
              <p:nvSpPr>
                <p:cNvPr id="170" name="Oval 169">
                  <a:extLst>
                    <a:ext uri="{FF2B5EF4-FFF2-40B4-BE49-F238E27FC236}">
                      <a16:creationId xmlns:a16="http://schemas.microsoft.com/office/drawing/2014/main" id="{43717287-7715-334A-A804-6E7238360F77}"/>
                    </a:ext>
                  </a:extLst>
                </p:cNvPr>
                <p:cNvSpPr/>
                <p:nvPr/>
              </p:nvSpPr>
              <p:spPr>
                <a:xfrm>
                  <a:off x="4730935" y="1197207"/>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TextBox 170">
                  <a:extLst>
                    <a:ext uri="{FF2B5EF4-FFF2-40B4-BE49-F238E27FC236}">
                      <a16:creationId xmlns:a16="http://schemas.microsoft.com/office/drawing/2014/main" id="{6CC9A148-12E9-8A42-A0C8-85361B2329E1}"/>
                    </a:ext>
                  </a:extLst>
                </p:cNvPr>
                <p:cNvSpPr txBox="1"/>
                <p:nvPr/>
              </p:nvSpPr>
              <p:spPr>
                <a:xfrm>
                  <a:off x="4750727" y="1431321"/>
                  <a:ext cx="798617" cy="338554"/>
                </a:xfrm>
                <a:prstGeom prst="rect">
                  <a:avLst/>
                </a:prstGeom>
                <a:noFill/>
              </p:spPr>
              <p:txBody>
                <a:bodyPr wrap="none" rtlCol="0">
                  <a:spAutoFit/>
                </a:bodyPr>
                <a:lstStyle/>
                <a:p>
                  <a:r>
                    <a:rPr lang="en-US" sz="1600" dirty="0"/>
                    <a:t>Dumbo</a:t>
                  </a:r>
                </a:p>
              </p:txBody>
            </p:sp>
          </p:grpSp>
          <p:grpSp>
            <p:nvGrpSpPr>
              <p:cNvPr id="129" name="Group 128">
                <a:extLst>
                  <a:ext uri="{FF2B5EF4-FFF2-40B4-BE49-F238E27FC236}">
                    <a16:creationId xmlns:a16="http://schemas.microsoft.com/office/drawing/2014/main" id="{52A71D62-4B14-9144-BD2A-9C7B7F37607F}"/>
                  </a:ext>
                </a:extLst>
              </p:cNvPr>
              <p:cNvGrpSpPr/>
              <p:nvPr/>
            </p:nvGrpSpPr>
            <p:grpSpPr>
              <a:xfrm>
                <a:off x="6425942" y="980556"/>
                <a:ext cx="838200" cy="842059"/>
                <a:chOff x="6425942" y="980556"/>
                <a:chExt cx="838200" cy="842059"/>
              </a:xfrm>
            </p:grpSpPr>
            <p:sp>
              <p:nvSpPr>
                <p:cNvPr id="168" name="Oval 167">
                  <a:extLst>
                    <a:ext uri="{FF2B5EF4-FFF2-40B4-BE49-F238E27FC236}">
                      <a16:creationId xmlns:a16="http://schemas.microsoft.com/office/drawing/2014/main" id="{4ADC670F-D983-374E-B312-70F08CAB3A62}"/>
                    </a:ext>
                  </a:extLst>
                </p:cNvPr>
                <p:cNvSpPr/>
                <p:nvPr/>
              </p:nvSpPr>
              <p:spPr>
                <a:xfrm>
                  <a:off x="6425942" y="980556"/>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extBox 168">
                  <a:extLst>
                    <a:ext uri="{FF2B5EF4-FFF2-40B4-BE49-F238E27FC236}">
                      <a16:creationId xmlns:a16="http://schemas.microsoft.com/office/drawing/2014/main" id="{9E3261AE-890E-7E4D-A38B-DDA8E3988E76}"/>
                    </a:ext>
                  </a:extLst>
                </p:cNvPr>
                <p:cNvSpPr txBox="1"/>
                <p:nvPr/>
              </p:nvSpPr>
              <p:spPr>
                <a:xfrm>
                  <a:off x="6537804" y="991618"/>
                  <a:ext cx="665567" cy="830997"/>
                </a:xfrm>
                <a:prstGeom prst="rect">
                  <a:avLst/>
                </a:prstGeom>
                <a:noFill/>
              </p:spPr>
              <p:txBody>
                <a:bodyPr wrap="none" rtlCol="0">
                  <a:spAutoFit/>
                </a:bodyPr>
                <a:lstStyle/>
                <a:p>
                  <a:pPr algn="ctr"/>
                  <a:r>
                    <a:rPr lang="en-US" sz="1600" dirty="0"/>
                    <a:t>It’s a </a:t>
                  </a:r>
                </a:p>
                <a:p>
                  <a:pPr algn="ctr"/>
                  <a:r>
                    <a:rPr lang="en-US" sz="1600" dirty="0"/>
                    <a:t>small </a:t>
                  </a:r>
                </a:p>
                <a:p>
                  <a:pPr algn="ctr"/>
                  <a:r>
                    <a:rPr lang="en-US" sz="1600" dirty="0"/>
                    <a:t>world</a:t>
                  </a:r>
                </a:p>
              </p:txBody>
            </p:sp>
          </p:grpSp>
          <p:grpSp>
            <p:nvGrpSpPr>
              <p:cNvPr id="130" name="Group 129">
                <a:extLst>
                  <a:ext uri="{FF2B5EF4-FFF2-40B4-BE49-F238E27FC236}">
                    <a16:creationId xmlns:a16="http://schemas.microsoft.com/office/drawing/2014/main" id="{5B5EE0A5-5109-DA41-9D15-7F1293790564}"/>
                  </a:ext>
                </a:extLst>
              </p:cNvPr>
              <p:cNvGrpSpPr/>
              <p:nvPr/>
            </p:nvGrpSpPr>
            <p:grpSpPr>
              <a:xfrm>
                <a:off x="7026729" y="2643561"/>
                <a:ext cx="848635" cy="838200"/>
                <a:chOff x="7026729" y="2643561"/>
                <a:chExt cx="848635" cy="838200"/>
              </a:xfrm>
            </p:grpSpPr>
            <p:sp>
              <p:nvSpPr>
                <p:cNvPr id="166" name="Oval 165">
                  <a:extLst>
                    <a:ext uri="{FF2B5EF4-FFF2-40B4-BE49-F238E27FC236}">
                      <a16:creationId xmlns:a16="http://schemas.microsoft.com/office/drawing/2014/main" id="{2C26E2D9-D4BD-D048-B2C6-B3C19C055A6A}"/>
                    </a:ext>
                  </a:extLst>
                </p:cNvPr>
                <p:cNvSpPr/>
                <p:nvPr/>
              </p:nvSpPr>
              <p:spPr>
                <a:xfrm>
                  <a:off x="7026729" y="2643561"/>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TextBox 166">
                  <a:extLst>
                    <a:ext uri="{FF2B5EF4-FFF2-40B4-BE49-F238E27FC236}">
                      <a16:creationId xmlns:a16="http://schemas.microsoft.com/office/drawing/2014/main" id="{8CE7E57E-1E47-8C46-9D08-1FDFD97E4A76}"/>
                    </a:ext>
                  </a:extLst>
                </p:cNvPr>
                <p:cNvSpPr txBox="1"/>
                <p:nvPr/>
              </p:nvSpPr>
              <p:spPr>
                <a:xfrm>
                  <a:off x="7056101" y="2795513"/>
                  <a:ext cx="819263" cy="584775"/>
                </a:xfrm>
                <a:prstGeom prst="rect">
                  <a:avLst/>
                </a:prstGeom>
                <a:noFill/>
              </p:spPr>
              <p:txBody>
                <a:bodyPr wrap="none" rtlCol="0">
                  <a:spAutoFit/>
                </a:bodyPr>
                <a:lstStyle/>
                <a:p>
                  <a:r>
                    <a:rPr lang="en-US" sz="1600" dirty="0"/>
                    <a:t>Matter-</a:t>
                  </a:r>
                </a:p>
                <a:p>
                  <a:r>
                    <a:rPr lang="en-US" sz="1600" dirty="0"/>
                    <a:t>horn</a:t>
                  </a:r>
                </a:p>
              </p:txBody>
            </p:sp>
          </p:grpSp>
          <p:grpSp>
            <p:nvGrpSpPr>
              <p:cNvPr id="131" name="Group 130">
                <a:extLst>
                  <a:ext uri="{FF2B5EF4-FFF2-40B4-BE49-F238E27FC236}">
                    <a16:creationId xmlns:a16="http://schemas.microsoft.com/office/drawing/2014/main" id="{156489FF-0095-674B-8BF5-89ADA7949B76}"/>
                  </a:ext>
                </a:extLst>
              </p:cNvPr>
              <p:cNvGrpSpPr/>
              <p:nvPr/>
            </p:nvGrpSpPr>
            <p:grpSpPr>
              <a:xfrm>
                <a:off x="7955524" y="4692014"/>
                <a:ext cx="838200" cy="838200"/>
                <a:chOff x="7955524" y="4692014"/>
                <a:chExt cx="838200" cy="838200"/>
              </a:xfrm>
            </p:grpSpPr>
            <p:sp>
              <p:nvSpPr>
                <p:cNvPr id="164" name="Oval 163">
                  <a:extLst>
                    <a:ext uri="{FF2B5EF4-FFF2-40B4-BE49-F238E27FC236}">
                      <a16:creationId xmlns:a16="http://schemas.microsoft.com/office/drawing/2014/main" id="{33AD706F-982B-8E41-8D7C-8D328E8EB269}"/>
                    </a:ext>
                  </a:extLst>
                </p:cNvPr>
                <p:cNvSpPr/>
                <p:nvPr/>
              </p:nvSpPr>
              <p:spPr>
                <a:xfrm>
                  <a:off x="7955524" y="4692014"/>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TextBox 164">
                  <a:extLst>
                    <a:ext uri="{FF2B5EF4-FFF2-40B4-BE49-F238E27FC236}">
                      <a16:creationId xmlns:a16="http://schemas.microsoft.com/office/drawing/2014/main" id="{7890AB75-C6C7-E14D-8EF4-8D7AA5DE13AF}"/>
                    </a:ext>
                  </a:extLst>
                </p:cNvPr>
                <p:cNvSpPr txBox="1"/>
                <p:nvPr/>
              </p:nvSpPr>
              <p:spPr>
                <a:xfrm>
                  <a:off x="8014368" y="4819207"/>
                  <a:ext cx="720069" cy="584775"/>
                </a:xfrm>
                <a:prstGeom prst="rect">
                  <a:avLst/>
                </a:prstGeom>
                <a:noFill/>
              </p:spPr>
              <p:txBody>
                <a:bodyPr wrap="none" rtlCol="0">
                  <a:spAutoFit/>
                </a:bodyPr>
                <a:lstStyle/>
                <a:p>
                  <a:pPr algn="ctr"/>
                  <a:r>
                    <a:rPr lang="en-US" sz="1600" dirty="0"/>
                    <a:t>Space </a:t>
                  </a:r>
                </a:p>
                <a:p>
                  <a:pPr algn="ctr"/>
                  <a:r>
                    <a:rPr lang="en-US" sz="1600" dirty="0" err="1"/>
                    <a:t>Mtn</a:t>
                  </a:r>
                  <a:endParaRPr lang="en-US" sz="1600" dirty="0"/>
                </a:p>
              </p:txBody>
            </p:sp>
          </p:grpSp>
          <p:grpSp>
            <p:nvGrpSpPr>
              <p:cNvPr id="132" name="Group 131">
                <a:extLst>
                  <a:ext uri="{FF2B5EF4-FFF2-40B4-BE49-F238E27FC236}">
                    <a16:creationId xmlns:a16="http://schemas.microsoft.com/office/drawing/2014/main" id="{B1AF1141-858F-0C44-8C03-B9EAF30B368B}"/>
                  </a:ext>
                </a:extLst>
              </p:cNvPr>
              <p:cNvGrpSpPr/>
              <p:nvPr/>
            </p:nvGrpSpPr>
            <p:grpSpPr>
              <a:xfrm>
                <a:off x="6578162" y="5255510"/>
                <a:ext cx="838200" cy="838200"/>
                <a:chOff x="6578162" y="5255510"/>
                <a:chExt cx="838200" cy="838200"/>
              </a:xfrm>
            </p:grpSpPr>
            <p:sp>
              <p:nvSpPr>
                <p:cNvPr id="162" name="Oval 161">
                  <a:extLst>
                    <a:ext uri="{FF2B5EF4-FFF2-40B4-BE49-F238E27FC236}">
                      <a16:creationId xmlns:a16="http://schemas.microsoft.com/office/drawing/2014/main" id="{C5B509A2-556F-2A48-A7C7-88AF094BB208}"/>
                    </a:ext>
                  </a:extLst>
                </p:cNvPr>
                <p:cNvSpPr/>
                <p:nvPr/>
              </p:nvSpPr>
              <p:spPr>
                <a:xfrm>
                  <a:off x="6578162" y="5255510"/>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TextBox 162">
                  <a:extLst>
                    <a:ext uri="{FF2B5EF4-FFF2-40B4-BE49-F238E27FC236}">
                      <a16:creationId xmlns:a16="http://schemas.microsoft.com/office/drawing/2014/main" id="{AB4A29EB-77C8-014F-9E65-C41DB79C46BA}"/>
                    </a:ext>
                  </a:extLst>
                </p:cNvPr>
                <p:cNvSpPr txBox="1"/>
                <p:nvPr/>
              </p:nvSpPr>
              <p:spPr>
                <a:xfrm>
                  <a:off x="6676191" y="5384207"/>
                  <a:ext cx="631006" cy="584775"/>
                </a:xfrm>
                <a:prstGeom prst="rect">
                  <a:avLst/>
                </a:prstGeom>
                <a:noFill/>
              </p:spPr>
              <p:txBody>
                <a:bodyPr wrap="none" rtlCol="0">
                  <a:spAutoFit/>
                </a:bodyPr>
                <a:lstStyle/>
                <a:p>
                  <a:pPr algn="ctr"/>
                  <a:r>
                    <a:rPr lang="en-US" sz="1600" dirty="0"/>
                    <a:t>Star</a:t>
                  </a:r>
                </a:p>
                <a:p>
                  <a:pPr algn="ctr"/>
                  <a:r>
                    <a:rPr lang="en-US" sz="1600" dirty="0"/>
                    <a:t>Tours</a:t>
                  </a:r>
                </a:p>
              </p:txBody>
            </p:sp>
          </p:grpSp>
          <p:grpSp>
            <p:nvGrpSpPr>
              <p:cNvPr id="133" name="Group 132">
                <a:extLst>
                  <a:ext uri="{FF2B5EF4-FFF2-40B4-BE49-F238E27FC236}">
                    <a16:creationId xmlns:a16="http://schemas.microsoft.com/office/drawing/2014/main" id="{8DFBC877-85C7-EE42-961B-0B310DB8C0A0}"/>
                  </a:ext>
                </a:extLst>
              </p:cNvPr>
              <p:cNvGrpSpPr/>
              <p:nvPr/>
            </p:nvGrpSpPr>
            <p:grpSpPr>
              <a:xfrm>
                <a:off x="3544031" y="5749202"/>
                <a:ext cx="838200" cy="838200"/>
                <a:chOff x="3544031" y="5749202"/>
                <a:chExt cx="838200" cy="838200"/>
              </a:xfrm>
            </p:grpSpPr>
            <p:sp>
              <p:nvSpPr>
                <p:cNvPr id="160" name="Oval 159">
                  <a:extLst>
                    <a:ext uri="{FF2B5EF4-FFF2-40B4-BE49-F238E27FC236}">
                      <a16:creationId xmlns:a16="http://schemas.microsoft.com/office/drawing/2014/main" id="{9125908B-2ED2-9A4B-AC5A-52EC5B7F9D23}"/>
                    </a:ext>
                  </a:extLst>
                </p:cNvPr>
                <p:cNvSpPr/>
                <p:nvPr/>
              </p:nvSpPr>
              <p:spPr>
                <a:xfrm>
                  <a:off x="3544031" y="5749202"/>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extBox 160">
                  <a:extLst>
                    <a:ext uri="{FF2B5EF4-FFF2-40B4-BE49-F238E27FC236}">
                      <a16:creationId xmlns:a16="http://schemas.microsoft.com/office/drawing/2014/main" id="{580FBD72-07D3-864A-B317-A2B5FFD2CDFF}"/>
                    </a:ext>
                  </a:extLst>
                </p:cNvPr>
                <p:cNvSpPr txBox="1"/>
                <p:nvPr/>
              </p:nvSpPr>
              <p:spPr>
                <a:xfrm>
                  <a:off x="3607905" y="5906602"/>
                  <a:ext cx="710451" cy="584775"/>
                </a:xfrm>
                <a:prstGeom prst="rect">
                  <a:avLst/>
                </a:prstGeom>
                <a:noFill/>
              </p:spPr>
              <p:txBody>
                <a:bodyPr wrap="none" rtlCol="0">
                  <a:spAutoFit/>
                </a:bodyPr>
                <a:lstStyle/>
                <a:p>
                  <a:pPr algn="ctr"/>
                  <a:r>
                    <a:rPr lang="en-US" sz="1600" dirty="0"/>
                    <a:t>Jungle</a:t>
                  </a:r>
                </a:p>
                <a:p>
                  <a:pPr algn="ctr"/>
                  <a:r>
                    <a:rPr lang="en-US" sz="1600" dirty="0"/>
                    <a:t>Cruise</a:t>
                  </a:r>
                </a:p>
              </p:txBody>
            </p:sp>
          </p:grpSp>
          <p:grpSp>
            <p:nvGrpSpPr>
              <p:cNvPr id="134" name="Group 133">
                <a:extLst>
                  <a:ext uri="{FF2B5EF4-FFF2-40B4-BE49-F238E27FC236}">
                    <a16:creationId xmlns:a16="http://schemas.microsoft.com/office/drawing/2014/main" id="{1DE02E1C-E795-3042-BFF8-A9F830718CB5}"/>
                  </a:ext>
                </a:extLst>
              </p:cNvPr>
              <p:cNvGrpSpPr/>
              <p:nvPr/>
            </p:nvGrpSpPr>
            <p:grpSpPr>
              <a:xfrm>
                <a:off x="2455030" y="4790529"/>
                <a:ext cx="838200" cy="838200"/>
                <a:chOff x="2455030" y="4790529"/>
                <a:chExt cx="838200" cy="838200"/>
              </a:xfrm>
            </p:grpSpPr>
            <p:sp>
              <p:nvSpPr>
                <p:cNvPr id="158" name="Oval 157">
                  <a:extLst>
                    <a:ext uri="{FF2B5EF4-FFF2-40B4-BE49-F238E27FC236}">
                      <a16:creationId xmlns:a16="http://schemas.microsoft.com/office/drawing/2014/main" id="{4E4929CD-3306-3448-B17E-5313609CA971}"/>
                    </a:ext>
                  </a:extLst>
                </p:cNvPr>
                <p:cNvSpPr/>
                <p:nvPr/>
              </p:nvSpPr>
              <p:spPr>
                <a:xfrm>
                  <a:off x="2455030" y="4790529"/>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TextBox 158">
                  <a:extLst>
                    <a:ext uri="{FF2B5EF4-FFF2-40B4-BE49-F238E27FC236}">
                      <a16:creationId xmlns:a16="http://schemas.microsoft.com/office/drawing/2014/main" id="{319A80AA-6986-7A44-938C-93A1915498AD}"/>
                    </a:ext>
                  </a:extLst>
                </p:cNvPr>
                <p:cNvSpPr txBox="1"/>
                <p:nvPr/>
              </p:nvSpPr>
              <p:spPr>
                <a:xfrm>
                  <a:off x="2473625" y="4931049"/>
                  <a:ext cx="800219" cy="584775"/>
                </a:xfrm>
                <a:prstGeom prst="rect">
                  <a:avLst/>
                </a:prstGeom>
                <a:noFill/>
              </p:spPr>
              <p:txBody>
                <a:bodyPr wrap="none" rtlCol="0">
                  <a:spAutoFit/>
                </a:bodyPr>
                <a:lstStyle/>
                <a:p>
                  <a:pPr algn="ctr"/>
                  <a:r>
                    <a:rPr lang="en-US" sz="1600" dirty="0"/>
                    <a:t>Indiana</a:t>
                  </a:r>
                </a:p>
                <a:p>
                  <a:pPr algn="ctr"/>
                  <a:r>
                    <a:rPr lang="en-US" sz="1600" dirty="0"/>
                    <a:t>Jones</a:t>
                  </a:r>
                </a:p>
              </p:txBody>
            </p:sp>
          </p:grpSp>
          <p:grpSp>
            <p:nvGrpSpPr>
              <p:cNvPr id="135" name="Group 134">
                <a:extLst>
                  <a:ext uri="{FF2B5EF4-FFF2-40B4-BE49-F238E27FC236}">
                    <a16:creationId xmlns:a16="http://schemas.microsoft.com/office/drawing/2014/main" id="{3BCF05F8-B8C0-3046-BECF-8E86D1A6588B}"/>
                  </a:ext>
                </a:extLst>
              </p:cNvPr>
              <p:cNvGrpSpPr/>
              <p:nvPr/>
            </p:nvGrpSpPr>
            <p:grpSpPr>
              <a:xfrm>
                <a:off x="1765004" y="3363499"/>
                <a:ext cx="838200" cy="838200"/>
                <a:chOff x="1765004" y="3363499"/>
                <a:chExt cx="838200" cy="838200"/>
              </a:xfrm>
            </p:grpSpPr>
            <p:sp>
              <p:nvSpPr>
                <p:cNvPr id="156" name="Oval 155">
                  <a:extLst>
                    <a:ext uri="{FF2B5EF4-FFF2-40B4-BE49-F238E27FC236}">
                      <a16:creationId xmlns:a16="http://schemas.microsoft.com/office/drawing/2014/main" id="{5EDCD1C3-8AD1-A04E-BE80-579B168B78C5}"/>
                    </a:ext>
                  </a:extLst>
                </p:cNvPr>
                <p:cNvSpPr/>
                <p:nvPr/>
              </p:nvSpPr>
              <p:spPr>
                <a:xfrm>
                  <a:off x="1765004" y="3363499"/>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Box 156">
                  <a:extLst>
                    <a:ext uri="{FF2B5EF4-FFF2-40B4-BE49-F238E27FC236}">
                      <a16:creationId xmlns:a16="http://schemas.microsoft.com/office/drawing/2014/main" id="{32A11EFB-6041-D44B-AF40-FABE54CAB85D}"/>
                    </a:ext>
                  </a:extLst>
                </p:cNvPr>
                <p:cNvSpPr txBox="1"/>
                <p:nvPr/>
              </p:nvSpPr>
              <p:spPr>
                <a:xfrm>
                  <a:off x="1822005" y="3478188"/>
                  <a:ext cx="718466" cy="584775"/>
                </a:xfrm>
                <a:prstGeom prst="rect">
                  <a:avLst/>
                </a:prstGeom>
                <a:noFill/>
              </p:spPr>
              <p:txBody>
                <a:bodyPr wrap="none" rtlCol="0">
                  <a:spAutoFit/>
                </a:bodyPr>
                <a:lstStyle/>
                <a:p>
                  <a:pPr algn="ctr"/>
                  <a:r>
                    <a:rPr lang="en-US" sz="1600" dirty="0"/>
                    <a:t>Splash</a:t>
                  </a:r>
                </a:p>
                <a:p>
                  <a:pPr algn="ctr"/>
                  <a:r>
                    <a:rPr lang="en-US" sz="1600" dirty="0" err="1"/>
                    <a:t>Mtn</a:t>
                  </a:r>
                  <a:endParaRPr lang="en-US" sz="1600" dirty="0"/>
                </a:p>
              </p:txBody>
            </p:sp>
          </p:grpSp>
          <p:grpSp>
            <p:nvGrpSpPr>
              <p:cNvPr id="136" name="Group 135">
                <a:extLst>
                  <a:ext uri="{FF2B5EF4-FFF2-40B4-BE49-F238E27FC236}">
                    <a16:creationId xmlns:a16="http://schemas.microsoft.com/office/drawing/2014/main" id="{93F87691-E2D5-7C40-999A-4541B326954A}"/>
                  </a:ext>
                </a:extLst>
              </p:cNvPr>
              <p:cNvGrpSpPr/>
              <p:nvPr/>
            </p:nvGrpSpPr>
            <p:grpSpPr>
              <a:xfrm>
                <a:off x="3454438" y="2842152"/>
                <a:ext cx="888385" cy="838200"/>
                <a:chOff x="3454438" y="2842152"/>
                <a:chExt cx="888385" cy="838200"/>
              </a:xfrm>
            </p:grpSpPr>
            <p:sp>
              <p:nvSpPr>
                <p:cNvPr id="154" name="Oval 153">
                  <a:extLst>
                    <a:ext uri="{FF2B5EF4-FFF2-40B4-BE49-F238E27FC236}">
                      <a16:creationId xmlns:a16="http://schemas.microsoft.com/office/drawing/2014/main" id="{60EEB02D-306D-7F42-9BF3-A8118BC0CEA3}"/>
                    </a:ext>
                  </a:extLst>
                </p:cNvPr>
                <p:cNvSpPr/>
                <p:nvPr/>
              </p:nvSpPr>
              <p:spPr>
                <a:xfrm>
                  <a:off x="3482901" y="2842152"/>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TextBox 154">
                  <a:extLst>
                    <a:ext uri="{FF2B5EF4-FFF2-40B4-BE49-F238E27FC236}">
                      <a16:creationId xmlns:a16="http://schemas.microsoft.com/office/drawing/2014/main" id="{D9EA84CD-FECD-0748-92EE-0FCD0EECCDD5}"/>
                    </a:ext>
                  </a:extLst>
                </p:cNvPr>
                <p:cNvSpPr txBox="1"/>
                <p:nvPr/>
              </p:nvSpPr>
              <p:spPr>
                <a:xfrm>
                  <a:off x="3454438" y="2984854"/>
                  <a:ext cx="888385" cy="584775"/>
                </a:xfrm>
                <a:prstGeom prst="rect">
                  <a:avLst/>
                </a:prstGeom>
                <a:noFill/>
              </p:spPr>
              <p:txBody>
                <a:bodyPr wrap="none" rtlCol="0">
                  <a:spAutoFit/>
                </a:bodyPr>
                <a:lstStyle/>
                <a:p>
                  <a:pPr algn="ctr"/>
                  <a:r>
                    <a:rPr lang="en-US" sz="1600" dirty="0"/>
                    <a:t>Thunder</a:t>
                  </a:r>
                </a:p>
                <a:p>
                  <a:pPr algn="ctr"/>
                  <a:r>
                    <a:rPr lang="en-US" sz="1600" dirty="0" err="1"/>
                    <a:t>Mtn</a:t>
                  </a:r>
                  <a:endParaRPr lang="en-US" sz="1600" dirty="0"/>
                </a:p>
              </p:txBody>
            </p:sp>
          </p:grpSp>
          <p:cxnSp>
            <p:nvCxnSpPr>
              <p:cNvPr id="137" name="Straight Connector 136">
                <a:extLst>
                  <a:ext uri="{FF2B5EF4-FFF2-40B4-BE49-F238E27FC236}">
                    <a16:creationId xmlns:a16="http://schemas.microsoft.com/office/drawing/2014/main" id="{B7357F87-0ABF-B046-A15F-9FA0EBD73764}"/>
                  </a:ext>
                </a:extLst>
              </p:cNvPr>
              <p:cNvCxnSpPr>
                <a:stCxn id="174" idx="4"/>
                <a:endCxn id="172" idx="0"/>
              </p:cNvCxnSpPr>
              <p:nvPr/>
            </p:nvCxnSpPr>
            <p:spPr>
              <a:xfrm>
                <a:off x="5549344" y="4149783"/>
                <a:ext cx="32991" cy="124169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562E1AFC-5BBB-5F4C-8C60-D1EA20362906}"/>
                  </a:ext>
                </a:extLst>
              </p:cNvPr>
              <p:cNvCxnSpPr>
                <a:cxnSpLocks/>
                <a:stCxn id="158" idx="6"/>
                <a:endCxn id="172" idx="2"/>
              </p:cNvCxnSpPr>
              <p:nvPr/>
            </p:nvCxnSpPr>
            <p:spPr>
              <a:xfrm>
                <a:off x="3293230" y="5209629"/>
                <a:ext cx="1870005" cy="6009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07386683-7AE6-344D-ACC8-7198FB93B553}"/>
                  </a:ext>
                </a:extLst>
              </p:cNvPr>
              <p:cNvCxnSpPr>
                <a:cxnSpLocks/>
                <a:stCxn id="158" idx="5"/>
                <a:endCxn id="160" idx="1"/>
              </p:cNvCxnSpPr>
              <p:nvPr/>
            </p:nvCxnSpPr>
            <p:spPr>
              <a:xfrm>
                <a:off x="3170478" y="5505977"/>
                <a:ext cx="496305" cy="3659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3FEE0901-9A98-E24E-97B0-2D673602D80B}"/>
                  </a:ext>
                </a:extLst>
              </p:cNvPr>
              <p:cNvCxnSpPr>
                <a:cxnSpLocks/>
                <a:stCxn id="172" idx="3"/>
                <a:endCxn id="160" idx="6"/>
              </p:cNvCxnSpPr>
              <p:nvPr/>
            </p:nvCxnSpPr>
            <p:spPr>
              <a:xfrm flipH="1">
                <a:off x="4382231" y="6106926"/>
                <a:ext cx="903756" cy="6137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68D14EFD-D1E2-924B-8D43-0BEE3453FD00}"/>
                  </a:ext>
                </a:extLst>
              </p:cNvPr>
              <p:cNvCxnSpPr>
                <a:cxnSpLocks/>
                <a:stCxn id="156" idx="4"/>
                <a:endCxn id="158" idx="1"/>
              </p:cNvCxnSpPr>
              <p:nvPr/>
            </p:nvCxnSpPr>
            <p:spPr>
              <a:xfrm>
                <a:off x="2184104" y="4201699"/>
                <a:ext cx="393678" cy="71158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DE718D8-C6A1-6144-A4F7-595FD053F4AB}"/>
                  </a:ext>
                </a:extLst>
              </p:cNvPr>
              <p:cNvCxnSpPr>
                <a:cxnSpLocks/>
                <a:stCxn id="154" idx="3"/>
                <a:endCxn id="158" idx="7"/>
              </p:cNvCxnSpPr>
              <p:nvPr/>
            </p:nvCxnSpPr>
            <p:spPr>
              <a:xfrm flipH="1">
                <a:off x="3170478" y="3557600"/>
                <a:ext cx="435175" cy="135568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DD541EC8-81B7-3C43-B5A6-4B1695D001F3}"/>
                  </a:ext>
                </a:extLst>
              </p:cNvPr>
              <p:cNvCxnSpPr>
                <a:cxnSpLocks/>
                <a:stCxn id="156" idx="7"/>
                <a:endCxn id="154" idx="2"/>
              </p:cNvCxnSpPr>
              <p:nvPr/>
            </p:nvCxnSpPr>
            <p:spPr>
              <a:xfrm flipV="1">
                <a:off x="2480452" y="3261252"/>
                <a:ext cx="1002449" cy="22499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5C6E57F-57A6-8149-8982-E29EDB56DE94}"/>
                  </a:ext>
                </a:extLst>
              </p:cNvPr>
              <p:cNvCxnSpPr>
                <a:cxnSpLocks/>
                <a:stCxn id="154" idx="7"/>
                <a:endCxn id="170" idx="3"/>
              </p:cNvCxnSpPr>
              <p:nvPr/>
            </p:nvCxnSpPr>
            <p:spPr>
              <a:xfrm flipV="1">
                <a:off x="4198349" y="1912655"/>
                <a:ext cx="655338" cy="10522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05AFBC00-5320-494A-9769-8ADF289B7ED0}"/>
                  </a:ext>
                </a:extLst>
              </p:cNvPr>
              <p:cNvCxnSpPr>
                <a:cxnSpLocks/>
                <a:stCxn id="170" idx="4"/>
                <a:endCxn id="174" idx="0"/>
              </p:cNvCxnSpPr>
              <p:nvPr/>
            </p:nvCxnSpPr>
            <p:spPr>
              <a:xfrm>
                <a:off x="5150035" y="2035407"/>
                <a:ext cx="399309" cy="127617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AF3D58C-04E1-9345-A393-2C02DA753DCE}"/>
                  </a:ext>
                </a:extLst>
              </p:cNvPr>
              <p:cNvCxnSpPr>
                <a:cxnSpLocks/>
                <a:stCxn id="170" idx="6"/>
                <a:endCxn id="168" idx="2"/>
              </p:cNvCxnSpPr>
              <p:nvPr/>
            </p:nvCxnSpPr>
            <p:spPr>
              <a:xfrm flipV="1">
                <a:off x="5569135" y="1399656"/>
                <a:ext cx="856807" cy="216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781A6BB7-D1CF-524B-937C-CCF703E39F87}"/>
                  </a:ext>
                </a:extLst>
              </p:cNvPr>
              <p:cNvCxnSpPr>
                <a:cxnSpLocks/>
                <a:stCxn id="174" idx="6"/>
                <a:endCxn id="166" idx="2"/>
              </p:cNvCxnSpPr>
              <p:nvPr/>
            </p:nvCxnSpPr>
            <p:spPr>
              <a:xfrm flipV="1">
                <a:off x="5968444" y="3062661"/>
                <a:ext cx="1058285" cy="66802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77F04DF1-AD12-0745-81FF-A43231606C52}"/>
                  </a:ext>
                </a:extLst>
              </p:cNvPr>
              <p:cNvCxnSpPr>
                <a:cxnSpLocks/>
                <a:stCxn id="174" idx="5"/>
                <a:endCxn id="164" idx="1"/>
              </p:cNvCxnSpPr>
              <p:nvPr/>
            </p:nvCxnSpPr>
            <p:spPr>
              <a:xfrm>
                <a:off x="5845692" y="4027031"/>
                <a:ext cx="2232584" cy="78773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0160E4B-6F8F-2B4A-9B7D-94B7680AAAA8}"/>
                  </a:ext>
                </a:extLst>
              </p:cNvPr>
              <p:cNvCxnSpPr>
                <a:cxnSpLocks/>
                <a:stCxn id="174" idx="2"/>
                <a:endCxn id="154" idx="5"/>
              </p:cNvCxnSpPr>
              <p:nvPr/>
            </p:nvCxnSpPr>
            <p:spPr>
              <a:xfrm flipH="1" flipV="1">
                <a:off x="4198349" y="3557600"/>
                <a:ext cx="931895" cy="1730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F51FF6B3-9068-5E42-A13A-09506D949CAF}"/>
                  </a:ext>
                </a:extLst>
              </p:cNvPr>
              <p:cNvCxnSpPr>
                <a:cxnSpLocks/>
                <a:stCxn id="168" idx="3"/>
                <a:endCxn id="174" idx="7"/>
              </p:cNvCxnSpPr>
              <p:nvPr/>
            </p:nvCxnSpPr>
            <p:spPr>
              <a:xfrm flipH="1">
                <a:off x="5845692" y="1696004"/>
                <a:ext cx="703002" cy="173833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52F29769-36D6-9842-AE4A-35566D3A6730}"/>
                  </a:ext>
                </a:extLst>
              </p:cNvPr>
              <p:cNvCxnSpPr>
                <a:cxnSpLocks/>
                <a:stCxn id="166" idx="5"/>
                <a:endCxn id="164" idx="0"/>
              </p:cNvCxnSpPr>
              <p:nvPr/>
            </p:nvCxnSpPr>
            <p:spPr>
              <a:xfrm>
                <a:off x="7742177" y="3359009"/>
                <a:ext cx="632447" cy="1333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373C814B-724E-B243-A915-2ACB82D6A85D}"/>
                  </a:ext>
                </a:extLst>
              </p:cNvPr>
              <p:cNvCxnSpPr>
                <a:cxnSpLocks/>
                <a:stCxn id="168" idx="5"/>
                <a:endCxn id="166" idx="0"/>
              </p:cNvCxnSpPr>
              <p:nvPr/>
            </p:nvCxnSpPr>
            <p:spPr>
              <a:xfrm>
                <a:off x="7141390" y="1696004"/>
                <a:ext cx="304439" cy="9475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A7EC9D02-1F19-6D48-B24F-0CE6CC7FC50A}"/>
                  </a:ext>
                </a:extLst>
              </p:cNvPr>
              <p:cNvCxnSpPr>
                <a:cxnSpLocks/>
                <a:stCxn id="164" idx="3"/>
                <a:endCxn id="162" idx="6"/>
              </p:cNvCxnSpPr>
              <p:nvPr/>
            </p:nvCxnSpPr>
            <p:spPr>
              <a:xfrm flipH="1">
                <a:off x="7416362" y="5407462"/>
                <a:ext cx="661914" cy="26714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88" name="TextBox 87">
              <a:extLst>
                <a:ext uri="{FF2B5EF4-FFF2-40B4-BE49-F238E27FC236}">
                  <a16:creationId xmlns:a16="http://schemas.microsoft.com/office/drawing/2014/main" id="{76F3E495-65FA-A846-9AC7-AE6C9E154744}"/>
                </a:ext>
              </a:extLst>
            </p:cNvPr>
            <p:cNvSpPr txBox="1"/>
            <p:nvPr/>
          </p:nvSpPr>
          <p:spPr>
            <a:xfrm>
              <a:off x="5259343" y="12070184"/>
              <a:ext cx="288862" cy="338554"/>
            </a:xfrm>
            <a:prstGeom prst="rect">
              <a:avLst/>
            </a:prstGeom>
            <a:noFill/>
          </p:spPr>
          <p:txBody>
            <a:bodyPr wrap="none" rtlCol="0">
              <a:spAutoFit/>
            </a:bodyPr>
            <a:lstStyle/>
            <a:p>
              <a:r>
                <a:rPr lang="en-US" sz="1600" dirty="0">
                  <a:solidFill>
                    <a:srgbClr val="B6A479"/>
                  </a:solidFill>
                </a:rPr>
                <a:t>0</a:t>
              </a:r>
            </a:p>
          </p:txBody>
        </p:sp>
        <p:sp>
          <p:nvSpPr>
            <p:cNvPr id="89" name="TextBox 88">
              <a:extLst>
                <a:ext uri="{FF2B5EF4-FFF2-40B4-BE49-F238E27FC236}">
                  <a16:creationId xmlns:a16="http://schemas.microsoft.com/office/drawing/2014/main" id="{7EDF9F4E-FAA0-5E44-9A49-3F47D320C803}"/>
                </a:ext>
              </a:extLst>
            </p:cNvPr>
            <p:cNvSpPr txBox="1"/>
            <p:nvPr/>
          </p:nvSpPr>
          <p:spPr>
            <a:xfrm>
              <a:off x="5237865" y="10014463"/>
              <a:ext cx="288862" cy="338554"/>
            </a:xfrm>
            <a:prstGeom prst="rect">
              <a:avLst/>
            </a:prstGeom>
            <a:noFill/>
          </p:spPr>
          <p:txBody>
            <a:bodyPr wrap="none" rtlCol="0">
              <a:spAutoFit/>
            </a:bodyPr>
            <a:lstStyle/>
            <a:p>
              <a:r>
                <a:rPr lang="en-US" sz="1600" dirty="0">
                  <a:solidFill>
                    <a:srgbClr val="B6A479"/>
                  </a:solidFill>
                </a:rPr>
                <a:t>1</a:t>
              </a:r>
            </a:p>
          </p:txBody>
        </p:sp>
        <p:sp>
          <p:nvSpPr>
            <p:cNvPr id="90" name="TextBox 89">
              <a:extLst>
                <a:ext uri="{FF2B5EF4-FFF2-40B4-BE49-F238E27FC236}">
                  <a16:creationId xmlns:a16="http://schemas.microsoft.com/office/drawing/2014/main" id="{BC67CCC1-32E5-954D-9D1E-C767A01CA6A5}"/>
                </a:ext>
              </a:extLst>
            </p:cNvPr>
            <p:cNvSpPr txBox="1"/>
            <p:nvPr/>
          </p:nvSpPr>
          <p:spPr>
            <a:xfrm>
              <a:off x="3655456" y="12459855"/>
              <a:ext cx="288862" cy="338554"/>
            </a:xfrm>
            <a:prstGeom prst="rect">
              <a:avLst/>
            </a:prstGeom>
            <a:noFill/>
          </p:spPr>
          <p:txBody>
            <a:bodyPr wrap="none" rtlCol="0">
              <a:spAutoFit/>
            </a:bodyPr>
            <a:lstStyle/>
            <a:p>
              <a:r>
                <a:rPr lang="en-US" sz="1600" dirty="0">
                  <a:solidFill>
                    <a:srgbClr val="B6A479"/>
                  </a:solidFill>
                </a:rPr>
                <a:t>2</a:t>
              </a:r>
            </a:p>
          </p:txBody>
        </p:sp>
        <p:sp>
          <p:nvSpPr>
            <p:cNvPr id="91" name="TextBox 90">
              <a:extLst>
                <a:ext uri="{FF2B5EF4-FFF2-40B4-BE49-F238E27FC236}">
                  <a16:creationId xmlns:a16="http://schemas.microsoft.com/office/drawing/2014/main" id="{CEA57F32-5F4C-C14F-AEC2-A4703E2E0D40}"/>
                </a:ext>
              </a:extLst>
            </p:cNvPr>
            <p:cNvSpPr txBox="1"/>
            <p:nvPr/>
          </p:nvSpPr>
          <p:spPr>
            <a:xfrm>
              <a:off x="2571356" y="11472728"/>
              <a:ext cx="288862" cy="338554"/>
            </a:xfrm>
            <a:prstGeom prst="rect">
              <a:avLst/>
            </a:prstGeom>
            <a:noFill/>
          </p:spPr>
          <p:txBody>
            <a:bodyPr wrap="none" rtlCol="0">
              <a:spAutoFit/>
            </a:bodyPr>
            <a:lstStyle/>
            <a:p>
              <a:r>
                <a:rPr lang="en-US" sz="1600" dirty="0">
                  <a:solidFill>
                    <a:srgbClr val="B6A479"/>
                  </a:solidFill>
                </a:rPr>
                <a:t>3</a:t>
              </a:r>
            </a:p>
          </p:txBody>
        </p:sp>
        <p:sp>
          <p:nvSpPr>
            <p:cNvPr id="92" name="TextBox 91">
              <a:extLst>
                <a:ext uri="{FF2B5EF4-FFF2-40B4-BE49-F238E27FC236}">
                  <a16:creationId xmlns:a16="http://schemas.microsoft.com/office/drawing/2014/main" id="{FDE7D170-8A4A-D840-836F-1B7ED06163A4}"/>
                </a:ext>
              </a:extLst>
            </p:cNvPr>
            <p:cNvSpPr txBox="1"/>
            <p:nvPr/>
          </p:nvSpPr>
          <p:spPr>
            <a:xfrm>
              <a:off x="1872136" y="10054733"/>
              <a:ext cx="288862" cy="338554"/>
            </a:xfrm>
            <a:prstGeom prst="rect">
              <a:avLst/>
            </a:prstGeom>
            <a:noFill/>
          </p:spPr>
          <p:txBody>
            <a:bodyPr wrap="none" rtlCol="0">
              <a:spAutoFit/>
            </a:bodyPr>
            <a:lstStyle/>
            <a:p>
              <a:r>
                <a:rPr lang="en-US" sz="1600" dirty="0">
                  <a:solidFill>
                    <a:srgbClr val="B6A479"/>
                  </a:solidFill>
                </a:rPr>
                <a:t>4</a:t>
              </a:r>
            </a:p>
          </p:txBody>
        </p:sp>
        <p:sp>
          <p:nvSpPr>
            <p:cNvPr id="93" name="TextBox 92">
              <a:extLst>
                <a:ext uri="{FF2B5EF4-FFF2-40B4-BE49-F238E27FC236}">
                  <a16:creationId xmlns:a16="http://schemas.microsoft.com/office/drawing/2014/main" id="{965D5B92-C347-7E4F-883B-383C3B6A5317}"/>
                </a:ext>
              </a:extLst>
            </p:cNvPr>
            <p:cNvSpPr txBox="1"/>
            <p:nvPr/>
          </p:nvSpPr>
          <p:spPr>
            <a:xfrm>
              <a:off x="3590033" y="9534166"/>
              <a:ext cx="288862" cy="338554"/>
            </a:xfrm>
            <a:prstGeom prst="rect">
              <a:avLst/>
            </a:prstGeom>
            <a:noFill/>
          </p:spPr>
          <p:txBody>
            <a:bodyPr wrap="none" rtlCol="0">
              <a:spAutoFit/>
            </a:bodyPr>
            <a:lstStyle/>
            <a:p>
              <a:r>
                <a:rPr lang="en-US" sz="1600" dirty="0">
                  <a:solidFill>
                    <a:srgbClr val="B6A479"/>
                  </a:solidFill>
                </a:rPr>
                <a:t>5</a:t>
              </a:r>
            </a:p>
          </p:txBody>
        </p:sp>
        <p:sp>
          <p:nvSpPr>
            <p:cNvPr id="94" name="TextBox 93">
              <a:extLst>
                <a:ext uri="{FF2B5EF4-FFF2-40B4-BE49-F238E27FC236}">
                  <a16:creationId xmlns:a16="http://schemas.microsoft.com/office/drawing/2014/main" id="{DA9721E9-F81C-C442-8796-9E24A404D271}"/>
                </a:ext>
              </a:extLst>
            </p:cNvPr>
            <p:cNvSpPr txBox="1"/>
            <p:nvPr/>
          </p:nvSpPr>
          <p:spPr>
            <a:xfrm>
              <a:off x="4845352" y="7913109"/>
              <a:ext cx="288862" cy="338554"/>
            </a:xfrm>
            <a:prstGeom prst="rect">
              <a:avLst/>
            </a:prstGeom>
            <a:noFill/>
          </p:spPr>
          <p:txBody>
            <a:bodyPr wrap="none" rtlCol="0">
              <a:spAutoFit/>
            </a:bodyPr>
            <a:lstStyle/>
            <a:p>
              <a:r>
                <a:rPr lang="en-US" sz="1600" dirty="0">
                  <a:solidFill>
                    <a:srgbClr val="B6A479"/>
                  </a:solidFill>
                </a:rPr>
                <a:t>6</a:t>
              </a:r>
            </a:p>
          </p:txBody>
        </p:sp>
        <p:sp>
          <p:nvSpPr>
            <p:cNvPr id="95" name="TextBox 94">
              <a:extLst>
                <a:ext uri="{FF2B5EF4-FFF2-40B4-BE49-F238E27FC236}">
                  <a16:creationId xmlns:a16="http://schemas.microsoft.com/office/drawing/2014/main" id="{15CEE34B-F49C-7E47-A22A-53F7A576BC0A}"/>
                </a:ext>
              </a:extLst>
            </p:cNvPr>
            <p:cNvSpPr txBox="1"/>
            <p:nvPr/>
          </p:nvSpPr>
          <p:spPr>
            <a:xfrm>
              <a:off x="6246121" y="7956960"/>
              <a:ext cx="288862" cy="338554"/>
            </a:xfrm>
            <a:prstGeom prst="rect">
              <a:avLst/>
            </a:prstGeom>
            <a:noFill/>
          </p:spPr>
          <p:txBody>
            <a:bodyPr wrap="none" rtlCol="0">
              <a:spAutoFit/>
            </a:bodyPr>
            <a:lstStyle/>
            <a:p>
              <a:r>
                <a:rPr lang="en-US" sz="1600" dirty="0">
                  <a:solidFill>
                    <a:srgbClr val="B6A479"/>
                  </a:solidFill>
                </a:rPr>
                <a:t>7</a:t>
              </a:r>
            </a:p>
          </p:txBody>
        </p:sp>
        <p:sp>
          <p:nvSpPr>
            <p:cNvPr id="96" name="TextBox 95">
              <a:extLst>
                <a:ext uri="{FF2B5EF4-FFF2-40B4-BE49-F238E27FC236}">
                  <a16:creationId xmlns:a16="http://schemas.microsoft.com/office/drawing/2014/main" id="{B300C33C-6204-954A-9C38-8BD484D1B469}"/>
                </a:ext>
              </a:extLst>
            </p:cNvPr>
            <p:cNvSpPr txBox="1"/>
            <p:nvPr/>
          </p:nvSpPr>
          <p:spPr>
            <a:xfrm>
              <a:off x="7151113" y="9346967"/>
              <a:ext cx="288862" cy="338554"/>
            </a:xfrm>
            <a:prstGeom prst="rect">
              <a:avLst/>
            </a:prstGeom>
            <a:noFill/>
          </p:spPr>
          <p:txBody>
            <a:bodyPr wrap="none" rtlCol="0">
              <a:spAutoFit/>
            </a:bodyPr>
            <a:lstStyle/>
            <a:p>
              <a:r>
                <a:rPr lang="en-US" sz="1600" dirty="0">
                  <a:solidFill>
                    <a:srgbClr val="B6A479"/>
                  </a:solidFill>
                </a:rPr>
                <a:t>8</a:t>
              </a:r>
            </a:p>
          </p:txBody>
        </p:sp>
        <p:sp>
          <p:nvSpPr>
            <p:cNvPr id="97" name="TextBox 96">
              <a:extLst>
                <a:ext uri="{FF2B5EF4-FFF2-40B4-BE49-F238E27FC236}">
                  <a16:creationId xmlns:a16="http://schemas.microsoft.com/office/drawing/2014/main" id="{2CFA180F-3E65-5A4E-92A0-64E0AD8D9BAD}"/>
                </a:ext>
              </a:extLst>
            </p:cNvPr>
            <p:cNvSpPr txBox="1"/>
            <p:nvPr/>
          </p:nvSpPr>
          <p:spPr>
            <a:xfrm>
              <a:off x="8064127" y="11389828"/>
              <a:ext cx="288862" cy="338554"/>
            </a:xfrm>
            <a:prstGeom prst="rect">
              <a:avLst/>
            </a:prstGeom>
            <a:noFill/>
          </p:spPr>
          <p:txBody>
            <a:bodyPr wrap="none" rtlCol="0">
              <a:spAutoFit/>
            </a:bodyPr>
            <a:lstStyle/>
            <a:p>
              <a:r>
                <a:rPr lang="en-US" sz="1600" dirty="0">
                  <a:solidFill>
                    <a:srgbClr val="B6A479"/>
                  </a:solidFill>
                </a:rPr>
                <a:t>9</a:t>
              </a:r>
            </a:p>
          </p:txBody>
        </p:sp>
        <p:sp>
          <p:nvSpPr>
            <p:cNvPr id="98" name="TextBox 97">
              <a:extLst>
                <a:ext uri="{FF2B5EF4-FFF2-40B4-BE49-F238E27FC236}">
                  <a16:creationId xmlns:a16="http://schemas.microsoft.com/office/drawing/2014/main" id="{6918A7C3-2994-BB4A-99E3-C22CD01574F5}"/>
                </a:ext>
              </a:extLst>
            </p:cNvPr>
            <p:cNvSpPr txBox="1"/>
            <p:nvPr/>
          </p:nvSpPr>
          <p:spPr>
            <a:xfrm>
              <a:off x="6638956" y="11937401"/>
              <a:ext cx="393056" cy="338554"/>
            </a:xfrm>
            <a:prstGeom prst="rect">
              <a:avLst/>
            </a:prstGeom>
            <a:noFill/>
          </p:spPr>
          <p:txBody>
            <a:bodyPr wrap="none" rtlCol="0">
              <a:spAutoFit/>
            </a:bodyPr>
            <a:lstStyle/>
            <a:p>
              <a:r>
                <a:rPr lang="en-US" sz="1600" dirty="0">
                  <a:solidFill>
                    <a:srgbClr val="B6A479"/>
                  </a:solidFill>
                </a:rPr>
                <a:t>10</a:t>
              </a:r>
            </a:p>
          </p:txBody>
        </p:sp>
        <p:sp>
          <p:nvSpPr>
            <p:cNvPr id="99" name="TextBox 98">
              <a:extLst>
                <a:ext uri="{FF2B5EF4-FFF2-40B4-BE49-F238E27FC236}">
                  <a16:creationId xmlns:a16="http://schemas.microsoft.com/office/drawing/2014/main" id="{25A114FE-D6B8-CF44-809C-9A86CEFC77F8}"/>
                </a:ext>
              </a:extLst>
            </p:cNvPr>
            <p:cNvSpPr txBox="1"/>
            <p:nvPr/>
          </p:nvSpPr>
          <p:spPr>
            <a:xfrm>
              <a:off x="5065086" y="11300131"/>
              <a:ext cx="418704" cy="369332"/>
            </a:xfrm>
            <a:prstGeom prst="rect">
              <a:avLst/>
            </a:prstGeom>
            <a:noFill/>
          </p:spPr>
          <p:txBody>
            <a:bodyPr wrap="none" rtlCol="0">
              <a:spAutoFit/>
            </a:bodyPr>
            <a:lstStyle/>
            <a:p>
              <a:r>
                <a:rPr lang="en-US" dirty="0">
                  <a:solidFill>
                    <a:srgbClr val="4C3282"/>
                  </a:solidFill>
                </a:rPr>
                <a:t>11</a:t>
              </a:r>
            </a:p>
          </p:txBody>
        </p:sp>
        <p:sp>
          <p:nvSpPr>
            <p:cNvPr id="100" name="TextBox 99">
              <a:extLst>
                <a:ext uri="{FF2B5EF4-FFF2-40B4-BE49-F238E27FC236}">
                  <a16:creationId xmlns:a16="http://schemas.microsoft.com/office/drawing/2014/main" id="{3B61D2B0-1C4F-1C4E-AED5-6119020B76B0}"/>
                </a:ext>
              </a:extLst>
            </p:cNvPr>
            <p:cNvSpPr txBox="1"/>
            <p:nvPr/>
          </p:nvSpPr>
          <p:spPr>
            <a:xfrm>
              <a:off x="4355929" y="10045146"/>
              <a:ext cx="301686" cy="369332"/>
            </a:xfrm>
            <a:prstGeom prst="rect">
              <a:avLst/>
            </a:prstGeom>
            <a:noFill/>
          </p:spPr>
          <p:txBody>
            <a:bodyPr wrap="none" rtlCol="0">
              <a:spAutoFit/>
            </a:bodyPr>
            <a:lstStyle/>
            <a:p>
              <a:r>
                <a:rPr lang="en-US" dirty="0">
                  <a:solidFill>
                    <a:srgbClr val="4C3282"/>
                  </a:solidFill>
                </a:rPr>
                <a:t>5</a:t>
              </a:r>
            </a:p>
          </p:txBody>
        </p:sp>
        <p:sp>
          <p:nvSpPr>
            <p:cNvPr id="101" name="TextBox 100">
              <a:extLst>
                <a:ext uri="{FF2B5EF4-FFF2-40B4-BE49-F238E27FC236}">
                  <a16:creationId xmlns:a16="http://schemas.microsoft.com/office/drawing/2014/main" id="{835A05CF-3825-5D49-AAAF-4260A4A430D9}"/>
                </a:ext>
              </a:extLst>
            </p:cNvPr>
            <p:cNvSpPr txBox="1"/>
            <p:nvPr/>
          </p:nvSpPr>
          <p:spPr>
            <a:xfrm>
              <a:off x="6482716" y="11081580"/>
              <a:ext cx="418704" cy="369332"/>
            </a:xfrm>
            <a:prstGeom prst="rect">
              <a:avLst/>
            </a:prstGeom>
            <a:noFill/>
          </p:spPr>
          <p:txBody>
            <a:bodyPr wrap="none" rtlCol="0">
              <a:spAutoFit/>
            </a:bodyPr>
            <a:lstStyle/>
            <a:p>
              <a:r>
                <a:rPr lang="en-US" dirty="0">
                  <a:solidFill>
                    <a:srgbClr val="4C3282"/>
                  </a:solidFill>
                </a:rPr>
                <a:t>17</a:t>
              </a:r>
            </a:p>
          </p:txBody>
        </p:sp>
        <p:sp>
          <p:nvSpPr>
            <p:cNvPr id="102" name="TextBox 101">
              <a:extLst>
                <a:ext uri="{FF2B5EF4-FFF2-40B4-BE49-F238E27FC236}">
                  <a16:creationId xmlns:a16="http://schemas.microsoft.com/office/drawing/2014/main" id="{2B1D277C-6462-F946-9B0A-743C86B3635C}"/>
                </a:ext>
              </a:extLst>
            </p:cNvPr>
            <p:cNvSpPr txBox="1"/>
            <p:nvPr/>
          </p:nvSpPr>
          <p:spPr>
            <a:xfrm>
              <a:off x="6318623" y="10023955"/>
              <a:ext cx="418704" cy="369332"/>
            </a:xfrm>
            <a:prstGeom prst="rect">
              <a:avLst/>
            </a:prstGeom>
            <a:noFill/>
          </p:spPr>
          <p:txBody>
            <a:bodyPr wrap="none" rtlCol="0">
              <a:spAutoFit/>
            </a:bodyPr>
            <a:lstStyle/>
            <a:p>
              <a:r>
                <a:rPr lang="en-US" dirty="0">
                  <a:solidFill>
                    <a:srgbClr val="4C3282"/>
                  </a:solidFill>
                </a:rPr>
                <a:t>13</a:t>
              </a:r>
            </a:p>
          </p:txBody>
        </p:sp>
        <p:sp>
          <p:nvSpPr>
            <p:cNvPr id="103" name="TextBox 102">
              <a:extLst>
                <a:ext uri="{FF2B5EF4-FFF2-40B4-BE49-F238E27FC236}">
                  <a16:creationId xmlns:a16="http://schemas.microsoft.com/office/drawing/2014/main" id="{31625B1E-F4E4-EE46-B3F9-605EA9D418B1}"/>
                </a:ext>
              </a:extLst>
            </p:cNvPr>
            <p:cNvSpPr txBox="1"/>
            <p:nvPr/>
          </p:nvSpPr>
          <p:spPr>
            <a:xfrm>
              <a:off x="6069245" y="9024560"/>
              <a:ext cx="418704" cy="369332"/>
            </a:xfrm>
            <a:prstGeom prst="rect">
              <a:avLst/>
            </a:prstGeom>
            <a:noFill/>
          </p:spPr>
          <p:txBody>
            <a:bodyPr wrap="none" rtlCol="0">
              <a:spAutoFit/>
            </a:bodyPr>
            <a:lstStyle/>
            <a:p>
              <a:r>
                <a:rPr lang="en-US" dirty="0">
                  <a:solidFill>
                    <a:srgbClr val="4C3282"/>
                  </a:solidFill>
                </a:rPr>
                <a:t>12</a:t>
              </a:r>
            </a:p>
          </p:txBody>
        </p:sp>
        <p:sp>
          <p:nvSpPr>
            <p:cNvPr id="104" name="TextBox 103">
              <a:extLst>
                <a:ext uri="{FF2B5EF4-FFF2-40B4-BE49-F238E27FC236}">
                  <a16:creationId xmlns:a16="http://schemas.microsoft.com/office/drawing/2014/main" id="{B6F314DF-7BBF-A946-BE2D-7812786EE77A}"/>
                </a:ext>
              </a:extLst>
            </p:cNvPr>
            <p:cNvSpPr txBox="1"/>
            <p:nvPr/>
          </p:nvSpPr>
          <p:spPr>
            <a:xfrm>
              <a:off x="5143437" y="9084128"/>
              <a:ext cx="418704" cy="369332"/>
            </a:xfrm>
            <a:prstGeom prst="rect">
              <a:avLst/>
            </a:prstGeom>
            <a:noFill/>
          </p:spPr>
          <p:txBody>
            <a:bodyPr wrap="none" rtlCol="0">
              <a:spAutoFit/>
            </a:bodyPr>
            <a:lstStyle/>
            <a:p>
              <a:r>
                <a:rPr lang="en-US" dirty="0">
                  <a:solidFill>
                    <a:srgbClr val="4C3282"/>
                  </a:solidFill>
                </a:rPr>
                <a:t>10</a:t>
              </a:r>
            </a:p>
          </p:txBody>
        </p:sp>
        <p:sp>
          <p:nvSpPr>
            <p:cNvPr id="105" name="TextBox 104">
              <a:extLst>
                <a:ext uri="{FF2B5EF4-FFF2-40B4-BE49-F238E27FC236}">
                  <a16:creationId xmlns:a16="http://schemas.microsoft.com/office/drawing/2014/main" id="{93C0FE97-D8BA-A647-BD66-35ED34D83FA2}"/>
                </a:ext>
              </a:extLst>
            </p:cNvPr>
            <p:cNvSpPr txBox="1"/>
            <p:nvPr/>
          </p:nvSpPr>
          <p:spPr>
            <a:xfrm>
              <a:off x="7516570" y="12180098"/>
              <a:ext cx="301686" cy="369332"/>
            </a:xfrm>
            <a:prstGeom prst="rect">
              <a:avLst/>
            </a:prstGeom>
            <a:noFill/>
          </p:spPr>
          <p:txBody>
            <a:bodyPr wrap="none" rtlCol="0">
              <a:spAutoFit/>
            </a:bodyPr>
            <a:lstStyle/>
            <a:p>
              <a:r>
                <a:rPr lang="en-US" dirty="0">
                  <a:solidFill>
                    <a:srgbClr val="4C3282"/>
                  </a:solidFill>
                </a:rPr>
                <a:t>1</a:t>
              </a:r>
            </a:p>
          </p:txBody>
        </p:sp>
        <p:sp>
          <p:nvSpPr>
            <p:cNvPr id="106" name="TextBox 105">
              <a:extLst>
                <a:ext uri="{FF2B5EF4-FFF2-40B4-BE49-F238E27FC236}">
                  <a16:creationId xmlns:a16="http://schemas.microsoft.com/office/drawing/2014/main" id="{553C5956-0425-6C44-A773-3C98A829BA96}"/>
                </a:ext>
              </a:extLst>
            </p:cNvPr>
            <p:cNvSpPr txBox="1"/>
            <p:nvPr/>
          </p:nvSpPr>
          <p:spPr>
            <a:xfrm>
              <a:off x="7830092" y="10481464"/>
              <a:ext cx="301686" cy="369332"/>
            </a:xfrm>
            <a:prstGeom prst="rect">
              <a:avLst/>
            </a:prstGeom>
            <a:noFill/>
          </p:spPr>
          <p:txBody>
            <a:bodyPr wrap="none" rtlCol="0">
              <a:spAutoFit/>
            </a:bodyPr>
            <a:lstStyle/>
            <a:p>
              <a:r>
                <a:rPr lang="en-US" dirty="0">
                  <a:solidFill>
                    <a:srgbClr val="4C3282"/>
                  </a:solidFill>
                </a:rPr>
                <a:t>9</a:t>
              </a:r>
            </a:p>
          </p:txBody>
        </p:sp>
        <p:sp>
          <p:nvSpPr>
            <p:cNvPr id="107" name="TextBox 106">
              <a:extLst>
                <a:ext uri="{FF2B5EF4-FFF2-40B4-BE49-F238E27FC236}">
                  <a16:creationId xmlns:a16="http://schemas.microsoft.com/office/drawing/2014/main" id="{490008F0-3C75-F44C-A5AE-219D6C6B4A3F}"/>
                </a:ext>
              </a:extLst>
            </p:cNvPr>
            <p:cNvSpPr txBox="1"/>
            <p:nvPr/>
          </p:nvSpPr>
          <p:spPr>
            <a:xfrm>
              <a:off x="7102276" y="8631481"/>
              <a:ext cx="301686" cy="369332"/>
            </a:xfrm>
            <a:prstGeom prst="rect">
              <a:avLst/>
            </a:prstGeom>
            <a:noFill/>
          </p:spPr>
          <p:txBody>
            <a:bodyPr wrap="none" rtlCol="0">
              <a:spAutoFit/>
            </a:bodyPr>
            <a:lstStyle/>
            <a:p>
              <a:r>
                <a:rPr lang="en-US" dirty="0">
                  <a:solidFill>
                    <a:srgbClr val="4C3282"/>
                  </a:solidFill>
                </a:rPr>
                <a:t>6</a:t>
              </a:r>
            </a:p>
          </p:txBody>
        </p:sp>
        <p:sp>
          <p:nvSpPr>
            <p:cNvPr id="108" name="TextBox 107">
              <a:extLst>
                <a:ext uri="{FF2B5EF4-FFF2-40B4-BE49-F238E27FC236}">
                  <a16:creationId xmlns:a16="http://schemas.microsoft.com/office/drawing/2014/main" id="{FF54C98E-ACE3-7A43-AEB0-0516EBE11996}"/>
                </a:ext>
              </a:extLst>
            </p:cNvPr>
            <p:cNvSpPr txBox="1"/>
            <p:nvPr/>
          </p:nvSpPr>
          <p:spPr>
            <a:xfrm>
              <a:off x="5598379" y="7925725"/>
              <a:ext cx="301686" cy="369332"/>
            </a:xfrm>
            <a:prstGeom prst="rect">
              <a:avLst/>
            </a:prstGeom>
            <a:noFill/>
          </p:spPr>
          <p:txBody>
            <a:bodyPr wrap="none" rtlCol="0">
              <a:spAutoFit/>
            </a:bodyPr>
            <a:lstStyle/>
            <a:p>
              <a:r>
                <a:rPr lang="en-US" dirty="0">
                  <a:solidFill>
                    <a:srgbClr val="4C3282"/>
                  </a:solidFill>
                </a:rPr>
                <a:t>4</a:t>
              </a:r>
            </a:p>
          </p:txBody>
        </p:sp>
        <p:sp>
          <p:nvSpPr>
            <p:cNvPr id="109" name="TextBox 108">
              <a:extLst>
                <a:ext uri="{FF2B5EF4-FFF2-40B4-BE49-F238E27FC236}">
                  <a16:creationId xmlns:a16="http://schemas.microsoft.com/office/drawing/2014/main" id="{1859B2C6-221D-B446-955F-FF878DA22110}"/>
                </a:ext>
              </a:extLst>
            </p:cNvPr>
            <p:cNvSpPr txBox="1"/>
            <p:nvPr/>
          </p:nvSpPr>
          <p:spPr>
            <a:xfrm>
              <a:off x="3996142" y="8903053"/>
              <a:ext cx="418704" cy="369332"/>
            </a:xfrm>
            <a:prstGeom prst="rect">
              <a:avLst/>
            </a:prstGeom>
            <a:noFill/>
          </p:spPr>
          <p:txBody>
            <a:bodyPr wrap="none" rtlCol="0">
              <a:spAutoFit/>
            </a:bodyPr>
            <a:lstStyle/>
            <a:p>
              <a:r>
                <a:rPr lang="en-US" dirty="0">
                  <a:solidFill>
                    <a:srgbClr val="4C3282"/>
                  </a:solidFill>
                </a:rPr>
                <a:t>16</a:t>
              </a:r>
            </a:p>
          </p:txBody>
        </p:sp>
        <p:sp>
          <p:nvSpPr>
            <p:cNvPr id="110" name="TextBox 109">
              <a:extLst>
                <a:ext uri="{FF2B5EF4-FFF2-40B4-BE49-F238E27FC236}">
                  <a16:creationId xmlns:a16="http://schemas.microsoft.com/office/drawing/2014/main" id="{B6ABDD19-A3FC-2244-B2A5-7FDC2D352AC9}"/>
                </a:ext>
              </a:extLst>
            </p:cNvPr>
            <p:cNvSpPr txBox="1"/>
            <p:nvPr/>
          </p:nvSpPr>
          <p:spPr>
            <a:xfrm>
              <a:off x="3195591" y="10730879"/>
              <a:ext cx="301686" cy="369332"/>
            </a:xfrm>
            <a:prstGeom prst="rect">
              <a:avLst/>
            </a:prstGeom>
            <a:noFill/>
          </p:spPr>
          <p:txBody>
            <a:bodyPr wrap="none" rtlCol="0">
              <a:spAutoFit/>
            </a:bodyPr>
            <a:lstStyle/>
            <a:p>
              <a:r>
                <a:rPr lang="en-US" dirty="0">
                  <a:solidFill>
                    <a:srgbClr val="4C3282"/>
                  </a:solidFill>
                </a:rPr>
                <a:t>7</a:t>
              </a:r>
            </a:p>
          </p:txBody>
        </p:sp>
        <p:sp>
          <p:nvSpPr>
            <p:cNvPr id="111" name="TextBox 110">
              <a:extLst>
                <a:ext uri="{FF2B5EF4-FFF2-40B4-BE49-F238E27FC236}">
                  <a16:creationId xmlns:a16="http://schemas.microsoft.com/office/drawing/2014/main" id="{56169696-51A4-A044-83D3-C29D381339B6}"/>
                </a:ext>
              </a:extLst>
            </p:cNvPr>
            <p:cNvSpPr txBox="1"/>
            <p:nvPr/>
          </p:nvSpPr>
          <p:spPr>
            <a:xfrm>
              <a:off x="3959686" y="11874635"/>
              <a:ext cx="301686" cy="369332"/>
            </a:xfrm>
            <a:prstGeom prst="rect">
              <a:avLst/>
            </a:prstGeom>
            <a:noFill/>
          </p:spPr>
          <p:txBody>
            <a:bodyPr wrap="none" rtlCol="0">
              <a:spAutoFit/>
            </a:bodyPr>
            <a:lstStyle/>
            <a:p>
              <a:r>
                <a:rPr lang="en-US" dirty="0">
                  <a:solidFill>
                    <a:srgbClr val="4C3282"/>
                  </a:solidFill>
                </a:rPr>
                <a:t>8</a:t>
              </a:r>
            </a:p>
          </p:txBody>
        </p:sp>
        <p:sp>
          <p:nvSpPr>
            <p:cNvPr id="112" name="TextBox 111">
              <a:extLst>
                <a:ext uri="{FF2B5EF4-FFF2-40B4-BE49-F238E27FC236}">
                  <a16:creationId xmlns:a16="http://schemas.microsoft.com/office/drawing/2014/main" id="{7B169796-F377-974D-9D7B-5AE87159B5AF}"/>
                </a:ext>
              </a:extLst>
            </p:cNvPr>
            <p:cNvSpPr txBox="1"/>
            <p:nvPr/>
          </p:nvSpPr>
          <p:spPr>
            <a:xfrm>
              <a:off x="4521045" y="12774423"/>
              <a:ext cx="301686" cy="369332"/>
            </a:xfrm>
            <a:prstGeom prst="rect">
              <a:avLst/>
            </a:prstGeom>
            <a:noFill/>
          </p:spPr>
          <p:txBody>
            <a:bodyPr wrap="none" rtlCol="0">
              <a:spAutoFit/>
            </a:bodyPr>
            <a:lstStyle/>
            <a:p>
              <a:r>
                <a:rPr lang="en-US" dirty="0">
                  <a:solidFill>
                    <a:srgbClr val="4C3282"/>
                  </a:solidFill>
                </a:rPr>
                <a:t>3</a:t>
              </a:r>
            </a:p>
          </p:txBody>
        </p:sp>
        <p:sp>
          <p:nvSpPr>
            <p:cNvPr id="113" name="TextBox 112">
              <a:extLst>
                <a:ext uri="{FF2B5EF4-FFF2-40B4-BE49-F238E27FC236}">
                  <a16:creationId xmlns:a16="http://schemas.microsoft.com/office/drawing/2014/main" id="{C7BBEFDE-4D90-3A48-9C09-AF576C3B32E8}"/>
                </a:ext>
              </a:extLst>
            </p:cNvPr>
            <p:cNvSpPr txBox="1"/>
            <p:nvPr/>
          </p:nvSpPr>
          <p:spPr>
            <a:xfrm>
              <a:off x="3006700" y="12310826"/>
              <a:ext cx="301686" cy="369332"/>
            </a:xfrm>
            <a:prstGeom prst="rect">
              <a:avLst/>
            </a:prstGeom>
            <a:noFill/>
          </p:spPr>
          <p:txBody>
            <a:bodyPr wrap="none" rtlCol="0">
              <a:spAutoFit/>
            </a:bodyPr>
            <a:lstStyle/>
            <a:p>
              <a:r>
                <a:rPr lang="en-US" dirty="0">
                  <a:solidFill>
                    <a:srgbClr val="4C3282"/>
                  </a:solidFill>
                </a:rPr>
                <a:t>2</a:t>
              </a:r>
            </a:p>
          </p:txBody>
        </p:sp>
        <p:sp>
          <p:nvSpPr>
            <p:cNvPr id="114" name="TextBox 113">
              <a:extLst>
                <a:ext uri="{FF2B5EF4-FFF2-40B4-BE49-F238E27FC236}">
                  <a16:creationId xmlns:a16="http://schemas.microsoft.com/office/drawing/2014/main" id="{1D782AC6-4B7A-8F4B-BAC0-1F0D84EFB90B}"/>
                </a:ext>
              </a:extLst>
            </p:cNvPr>
            <p:cNvSpPr txBox="1"/>
            <p:nvPr/>
          </p:nvSpPr>
          <p:spPr>
            <a:xfrm>
              <a:off x="1864143" y="11122018"/>
              <a:ext cx="418704" cy="369332"/>
            </a:xfrm>
            <a:prstGeom prst="rect">
              <a:avLst/>
            </a:prstGeom>
            <a:noFill/>
          </p:spPr>
          <p:txBody>
            <a:bodyPr wrap="none" rtlCol="0">
              <a:spAutoFit/>
            </a:bodyPr>
            <a:lstStyle/>
            <a:p>
              <a:r>
                <a:rPr lang="en-US" dirty="0">
                  <a:solidFill>
                    <a:srgbClr val="4C3282"/>
                  </a:solidFill>
                </a:rPr>
                <a:t>15</a:t>
              </a:r>
            </a:p>
          </p:txBody>
        </p:sp>
        <p:sp>
          <p:nvSpPr>
            <p:cNvPr id="115" name="TextBox 114">
              <a:extLst>
                <a:ext uri="{FF2B5EF4-FFF2-40B4-BE49-F238E27FC236}">
                  <a16:creationId xmlns:a16="http://schemas.microsoft.com/office/drawing/2014/main" id="{75FBB5B8-9AF7-5644-AC45-99A3CD3D05E6}"/>
                </a:ext>
              </a:extLst>
            </p:cNvPr>
            <p:cNvSpPr txBox="1"/>
            <p:nvPr/>
          </p:nvSpPr>
          <p:spPr>
            <a:xfrm>
              <a:off x="2543032" y="9774151"/>
              <a:ext cx="418704" cy="369332"/>
            </a:xfrm>
            <a:prstGeom prst="rect">
              <a:avLst/>
            </a:prstGeom>
            <a:noFill/>
          </p:spPr>
          <p:txBody>
            <a:bodyPr wrap="none" rtlCol="0">
              <a:spAutoFit/>
            </a:bodyPr>
            <a:lstStyle/>
            <a:p>
              <a:r>
                <a:rPr lang="en-US" dirty="0">
                  <a:solidFill>
                    <a:srgbClr val="4C3282"/>
                  </a:solidFill>
                </a:rPr>
                <a:t>14</a:t>
              </a:r>
            </a:p>
          </p:txBody>
        </p:sp>
        <p:sp>
          <p:nvSpPr>
            <p:cNvPr id="116" name="TextBox 115">
              <a:extLst>
                <a:ext uri="{FF2B5EF4-FFF2-40B4-BE49-F238E27FC236}">
                  <a16:creationId xmlns:a16="http://schemas.microsoft.com/office/drawing/2014/main" id="{C25C7C7C-87B5-8B48-8651-82C1AC576C3F}"/>
                </a:ext>
              </a:extLst>
            </p:cNvPr>
            <p:cNvSpPr txBox="1"/>
            <p:nvPr/>
          </p:nvSpPr>
          <p:spPr>
            <a:xfrm>
              <a:off x="4581126" y="7892455"/>
              <a:ext cx="393056" cy="338554"/>
            </a:xfrm>
            <a:prstGeom prst="rect">
              <a:avLst/>
            </a:prstGeom>
            <a:noFill/>
          </p:spPr>
          <p:txBody>
            <a:bodyPr wrap="none" rtlCol="0">
              <a:spAutoFit/>
            </a:bodyPr>
            <a:lstStyle/>
            <a:p>
              <a:r>
                <a:rPr lang="en-US" sz="1600" dirty="0">
                  <a:solidFill>
                    <a:srgbClr val="FF0000"/>
                  </a:solidFill>
                </a:rPr>
                <a:t>21</a:t>
              </a:r>
            </a:p>
          </p:txBody>
        </p:sp>
        <p:sp>
          <p:nvSpPr>
            <p:cNvPr id="117" name="TextBox 116">
              <a:extLst>
                <a:ext uri="{FF2B5EF4-FFF2-40B4-BE49-F238E27FC236}">
                  <a16:creationId xmlns:a16="http://schemas.microsoft.com/office/drawing/2014/main" id="{97E47D30-BED1-AE4B-8435-87911A3EC03A}"/>
                </a:ext>
              </a:extLst>
            </p:cNvPr>
            <p:cNvSpPr txBox="1"/>
            <p:nvPr/>
          </p:nvSpPr>
          <p:spPr>
            <a:xfrm>
              <a:off x="6861260" y="7756809"/>
              <a:ext cx="393056" cy="338554"/>
            </a:xfrm>
            <a:prstGeom prst="rect">
              <a:avLst/>
            </a:prstGeom>
            <a:noFill/>
          </p:spPr>
          <p:txBody>
            <a:bodyPr wrap="none" rtlCol="0">
              <a:spAutoFit/>
            </a:bodyPr>
            <a:lstStyle/>
            <a:p>
              <a:r>
                <a:rPr lang="en-US" sz="1600" dirty="0">
                  <a:solidFill>
                    <a:srgbClr val="FF0000"/>
                  </a:solidFill>
                </a:rPr>
                <a:t>23</a:t>
              </a:r>
            </a:p>
          </p:txBody>
        </p:sp>
        <p:sp>
          <p:nvSpPr>
            <p:cNvPr id="118" name="TextBox 117">
              <a:extLst>
                <a:ext uri="{FF2B5EF4-FFF2-40B4-BE49-F238E27FC236}">
                  <a16:creationId xmlns:a16="http://schemas.microsoft.com/office/drawing/2014/main" id="{85B6D2D0-9DC3-2D45-800D-D48268160F13}"/>
                </a:ext>
              </a:extLst>
            </p:cNvPr>
            <p:cNvSpPr txBox="1"/>
            <p:nvPr/>
          </p:nvSpPr>
          <p:spPr>
            <a:xfrm>
              <a:off x="7516570" y="9621344"/>
              <a:ext cx="393056" cy="338554"/>
            </a:xfrm>
            <a:prstGeom prst="rect">
              <a:avLst/>
            </a:prstGeom>
            <a:noFill/>
          </p:spPr>
          <p:txBody>
            <a:bodyPr wrap="none" rtlCol="0">
              <a:spAutoFit/>
            </a:bodyPr>
            <a:lstStyle/>
            <a:p>
              <a:r>
                <a:rPr lang="en-US" sz="1600" dirty="0">
                  <a:solidFill>
                    <a:srgbClr val="FF0000"/>
                  </a:solidFill>
                </a:rPr>
                <a:t>24</a:t>
              </a:r>
            </a:p>
          </p:txBody>
        </p:sp>
        <p:sp>
          <p:nvSpPr>
            <p:cNvPr id="119" name="TextBox 118">
              <a:extLst>
                <a:ext uri="{FF2B5EF4-FFF2-40B4-BE49-F238E27FC236}">
                  <a16:creationId xmlns:a16="http://schemas.microsoft.com/office/drawing/2014/main" id="{C163AC3C-3674-E741-9442-E30BBCE00544}"/>
                </a:ext>
              </a:extLst>
            </p:cNvPr>
            <p:cNvSpPr txBox="1"/>
            <p:nvPr/>
          </p:nvSpPr>
          <p:spPr>
            <a:xfrm>
              <a:off x="8399328" y="11587602"/>
              <a:ext cx="393056" cy="338554"/>
            </a:xfrm>
            <a:prstGeom prst="rect">
              <a:avLst/>
            </a:prstGeom>
            <a:noFill/>
          </p:spPr>
          <p:txBody>
            <a:bodyPr wrap="none" rtlCol="0">
              <a:spAutoFit/>
            </a:bodyPr>
            <a:lstStyle/>
            <a:p>
              <a:r>
                <a:rPr lang="en-US" sz="1600" dirty="0">
                  <a:solidFill>
                    <a:srgbClr val="FF0000"/>
                  </a:solidFill>
                </a:rPr>
                <a:t>28</a:t>
              </a:r>
            </a:p>
          </p:txBody>
        </p:sp>
        <p:sp>
          <p:nvSpPr>
            <p:cNvPr id="120" name="TextBox 119">
              <a:extLst>
                <a:ext uri="{FF2B5EF4-FFF2-40B4-BE49-F238E27FC236}">
                  <a16:creationId xmlns:a16="http://schemas.microsoft.com/office/drawing/2014/main" id="{73C31B9C-0724-5C40-8502-465E0FF1BC39}"/>
                </a:ext>
              </a:extLst>
            </p:cNvPr>
            <p:cNvSpPr txBox="1"/>
            <p:nvPr/>
          </p:nvSpPr>
          <p:spPr>
            <a:xfrm>
              <a:off x="6970130" y="11906767"/>
              <a:ext cx="393056" cy="338554"/>
            </a:xfrm>
            <a:prstGeom prst="rect">
              <a:avLst/>
            </a:prstGeom>
            <a:noFill/>
          </p:spPr>
          <p:txBody>
            <a:bodyPr wrap="none" rtlCol="0">
              <a:spAutoFit/>
            </a:bodyPr>
            <a:lstStyle/>
            <a:p>
              <a:r>
                <a:rPr lang="en-US" sz="1600" dirty="0">
                  <a:solidFill>
                    <a:srgbClr val="FF0000"/>
                  </a:solidFill>
                </a:rPr>
                <a:t>29</a:t>
              </a:r>
            </a:p>
          </p:txBody>
        </p:sp>
        <p:sp>
          <p:nvSpPr>
            <p:cNvPr id="121" name="TextBox 120">
              <a:extLst>
                <a:ext uri="{FF2B5EF4-FFF2-40B4-BE49-F238E27FC236}">
                  <a16:creationId xmlns:a16="http://schemas.microsoft.com/office/drawing/2014/main" id="{5E63837A-5DC0-D942-AA86-5C517AA29527}"/>
                </a:ext>
              </a:extLst>
            </p:cNvPr>
            <p:cNvSpPr txBox="1"/>
            <p:nvPr/>
          </p:nvSpPr>
          <p:spPr>
            <a:xfrm>
              <a:off x="5269176" y="10494960"/>
              <a:ext cx="393056" cy="338554"/>
            </a:xfrm>
            <a:prstGeom prst="rect">
              <a:avLst/>
            </a:prstGeom>
            <a:noFill/>
          </p:spPr>
          <p:txBody>
            <a:bodyPr wrap="none" rtlCol="0">
              <a:spAutoFit/>
            </a:bodyPr>
            <a:lstStyle/>
            <a:p>
              <a:r>
                <a:rPr lang="en-US" sz="1600" dirty="0">
                  <a:solidFill>
                    <a:srgbClr val="FF0000"/>
                  </a:solidFill>
                </a:rPr>
                <a:t>11</a:t>
              </a:r>
            </a:p>
          </p:txBody>
        </p:sp>
        <p:sp>
          <p:nvSpPr>
            <p:cNvPr id="122" name="TextBox 121">
              <a:extLst>
                <a:ext uri="{FF2B5EF4-FFF2-40B4-BE49-F238E27FC236}">
                  <a16:creationId xmlns:a16="http://schemas.microsoft.com/office/drawing/2014/main" id="{43F8881C-3736-C348-B84E-975D52B1370C}"/>
                </a:ext>
              </a:extLst>
            </p:cNvPr>
            <p:cNvSpPr txBox="1"/>
            <p:nvPr/>
          </p:nvSpPr>
          <p:spPr>
            <a:xfrm>
              <a:off x="3642050" y="13095463"/>
              <a:ext cx="288862" cy="338554"/>
            </a:xfrm>
            <a:prstGeom prst="rect">
              <a:avLst/>
            </a:prstGeom>
            <a:noFill/>
          </p:spPr>
          <p:txBody>
            <a:bodyPr wrap="none" rtlCol="0">
              <a:spAutoFit/>
            </a:bodyPr>
            <a:lstStyle/>
            <a:p>
              <a:r>
                <a:rPr lang="en-US" sz="1600" dirty="0">
                  <a:solidFill>
                    <a:srgbClr val="FF0000"/>
                  </a:solidFill>
                </a:rPr>
                <a:t>3</a:t>
              </a:r>
            </a:p>
          </p:txBody>
        </p:sp>
        <p:sp>
          <p:nvSpPr>
            <p:cNvPr id="123" name="TextBox 122">
              <a:extLst>
                <a:ext uri="{FF2B5EF4-FFF2-40B4-BE49-F238E27FC236}">
                  <a16:creationId xmlns:a16="http://schemas.microsoft.com/office/drawing/2014/main" id="{398A09A6-8FE8-0E41-8E0C-CD7382D88AB3}"/>
                </a:ext>
              </a:extLst>
            </p:cNvPr>
            <p:cNvSpPr txBox="1"/>
            <p:nvPr/>
          </p:nvSpPr>
          <p:spPr>
            <a:xfrm>
              <a:off x="2512715" y="12126051"/>
              <a:ext cx="288862" cy="338554"/>
            </a:xfrm>
            <a:prstGeom prst="rect">
              <a:avLst/>
            </a:prstGeom>
            <a:noFill/>
          </p:spPr>
          <p:txBody>
            <a:bodyPr wrap="none" rtlCol="0">
              <a:spAutoFit/>
            </a:bodyPr>
            <a:lstStyle/>
            <a:p>
              <a:r>
                <a:rPr lang="en-US" sz="1600" dirty="0">
                  <a:solidFill>
                    <a:srgbClr val="FF0000"/>
                  </a:solidFill>
                </a:rPr>
                <a:t>5</a:t>
              </a:r>
            </a:p>
          </p:txBody>
        </p:sp>
        <p:sp>
          <p:nvSpPr>
            <p:cNvPr id="124" name="TextBox 123">
              <a:extLst>
                <a:ext uri="{FF2B5EF4-FFF2-40B4-BE49-F238E27FC236}">
                  <a16:creationId xmlns:a16="http://schemas.microsoft.com/office/drawing/2014/main" id="{521543E3-FC51-B042-971A-8D4B1C5E4800}"/>
                </a:ext>
              </a:extLst>
            </p:cNvPr>
            <p:cNvSpPr txBox="1"/>
            <p:nvPr/>
          </p:nvSpPr>
          <p:spPr>
            <a:xfrm>
              <a:off x="2256455" y="10393287"/>
              <a:ext cx="393056" cy="338554"/>
            </a:xfrm>
            <a:prstGeom prst="rect">
              <a:avLst/>
            </a:prstGeom>
            <a:noFill/>
          </p:spPr>
          <p:txBody>
            <a:bodyPr wrap="none" rtlCol="0">
              <a:spAutoFit/>
            </a:bodyPr>
            <a:lstStyle/>
            <a:p>
              <a:r>
                <a:rPr lang="en-US" sz="1600" dirty="0">
                  <a:solidFill>
                    <a:srgbClr val="FF0000"/>
                  </a:solidFill>
                </a:rPr>
                <a:t>20</a:t>
              </a:r>
            </a:p>
          </p:txBody>
        </p:sp>
        <p:sp>
          <p:nvSpPr>
            <p:cNvPr id="125" name="TextBox 124">
              <a:extLst>
                <a:ext uri="{FF2B5EF4-FFF2-40B4-BE49-F238E27FC236}">
                  <a16:creationId xmlns:a16="http://schemas.microsoft.com/office/drawing/2014/main" id="{D614D467-E21E-3240-BBF1-5EE355A99BE8}"/>
                </a:ext>
              </a:extLst>
            </p:cNvPr>
            <p:cNvSpPr txBox="1"/>
            <p:nvPr/>
          </p:nvSpPr>
          <p:spPr>
            <a:xfrm>
              <a:off x="3911868" y="9949652"/>
              <a:ext cx="393056" cy="338554"/>
            </a:xfrm>
            <a:prstGeom prst="rect">
              <a:avLst/>
            </a:prstGeom>
            <a:noFill/>
          </p:spPr>
          <p:txBody>
            <a:bodyPr wrap="none" rtlCol="0">
              <a:spAutoFit/>
            </a:bodyPr>
            <a:lstStyle/>
            <a:p>
              <a:r>
                <a:rPr lang="en-US" sz="1600" dirty="0">
                  <a:solidFill>
                    <a:srgbClr val="FF0000"/>
                  </a:solidFill>
                </a:rPr>
                <a:t>13</a:t>
              </a:r>
            </a:p>
          </p:txBody>
        </p:sp>
      </p:grpSp>
    </p:spTree>
    <p:extLst>
      <p:ext uri="{BB962C8B-B14F-4D97-AF65-F5344CB8AC3E}">
        <p14:creationId xmlns:p14="http://schemas.microsoft.com/office/powerpoint/2010/main" val="53580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FEDE8-027F-4344-959C-F937FB6DC347}"/>
              </a:ext>
            </a:extLst>
          </p:cNvPr>
          <p:cNvSpPr>
            <a:spLocks noGrp="1"/>
          </p:cNvSpPr>
          <p:nvPr>
            <p:ph type="title"/>
          </p:nvPr>
        </p:nvSpPr>
        <p:spPr/>
        <p:txBody>
          <a:bodyPr/>
          <a:lstStyle/>
          <a:p>
            <a:r>
              <a:rPr lang="en-US" dirty="0"/>
              <a:t>Scenario #3</a:t>
            </a:r>
          </a:p>
        </p:txBody>
      </p:sp>
      <p:sp>
        <p:nvSpPr>
          <p:cNvPr id="3" name="Content Placeholder 2">
            <a:extLst>
              <a:ext uri="{FF2B5EF4-FFF2-40B4-BE49-F238E27FC236}">
                <a16:creationId xmlns:a16="http://schemas.microsoft.com/office/drawing/2014/main" id="{7DC6021D-85AB-5D43-987D-C6FC8322837A}"/>
              </a:ext>
            </a:extLst>
          </p:cNvPr>
          <p:cNvSpPr>
            <a:spLocks noGrp="1"/>
          </p:cNvSpPr>
          <p:nvPr>
            <p:ph idx="1"/>
          </p:nvPr>
        </p:nvSpPr>
        <p:spPr>
          <a:xfrm>
            <a:off x="575240" y="1463857"/>
            <a:ext cx="6228331" cy="4845504"/>
          </a:xfrm>
        </p:spPr>
        <p:txBody>
          <a:bodyPr/>
          <a:lstStyle/>
          <a:p>
            <a:r>
              <a:rPr lang="en-US" dirty="0"/>
              <a:t>You have great taste so you are riding Space Mountain. Your friend makes poor choices so they are riding Splash Mountain. You decide to meet at the castle, how long before you can meet up?</a:t>
            </a:r>
          </a:p>
        </p:txBody>
      </p:sp>
      <p:sp>
        <p:nvSpPr>
          <p:cNvPr id="4" name="Footer Placeholder 3">
            <a:extLst>
              <a:ext uri="{FF2B5EF4-FFF2-40B4-BE49-F238E27FC236}">
                <a16:creationId xmlns:a16="http://schemas.microsoft.com/office/drawing/2014/main" id="{D845193B-C5E9-A840-9F56-A4FB5E90DC06}"/>
              </a:ext>
            </a:extLst>
          </p:cNvPr>
          <p:cNvSpPr>
            <a:spLocks noGrp="1"/>
          </p:cNvSpPr>
          <p:nvPr>
            <p:ph type="ftr" sz="quarter" idx="11"/>
          </p:nvPr>
        </p:nvSpPr>
        <p:spPr/>
        <p:txBody>
          <a:bodyPr/>
          <a:lstStyle/>
          <a:p>
            <a:r>
              <a:rPr lang="en-US"/>
              <a:t>CSE 373 SP 18 - Kasey Champion</a:t>
            </a:r>
          </a:p>
        </p:txBody>
      </p:sp>
      <p:sp>
        <p:nvSpPr>
          <p:cNvPr id="5" name="Slide Number Placeholder 4">
            <a:extLst>
              <a:ext uri="{FF2B5EF4-FFF2-40B4-BE49-F238E27FC236}">
                <a16:creationId xmlns:a16="http://schemas.microsoft.com/office/drawing/2014/main" id="{4925605B-CF44-6342-9CA6-509F04DFB5B2}"/>
              </a:ext>
            </a:extLst>
          </p:cNvPr>
          <p:cNvSpPr>
            <a:spLocks noGrp="1"/>
          </p:cNvSpPr>
          <p:nvPr>
            <p:ph type="sldNum" sz="quarter" idx="12"/>
          </p:nvPr>
        </p:nvSpPr>
        <p:spPr/>
        <p:txBody>
          <a:bodyPr/>
          <a:lstStyle/>
          <a:p>
            <a:fld id="{659665DE-58FC-41F4-AC58-2C90A5E00527}" type="slidenum">
              <a:rPr lang="en-US" smtClean="0"/>
              <a:t>16</a:t>
            </a:fld>
            <a:endParaRPr lang="en-US"/>
          </a:p>
        </p:txBody>
      </p:sp>
      <p:grpSp>
        <p:nvGrpSpPr>
          <p:cNvPr id="6" name="Group 5">
            <a:extLst>
              <a:ext uri="{FF2B5EF4-FFF2-40B4-BE49-F238E27FC236}">
                <a16:creationId xmlns:a16="http://schemas.microsoft.com/office/drawing/2014/main" id="{AB200F2F-AE5D-9F49-9EB5-C5354A47121F}"/>
              </a:ext>
            </a:extLst>
          </p:cNvPr>
          <p:cNvGrpSpPr/>
          <p:nvPr/>
        </p:nvGrpSpPr>
        <p:grpSpPr>
          <a:xfrm>
            <a:off x="5074873" y="695193"/>
            <a:ext cx="7028720" cy="5606846"/>
            <a:chOff x="1765004" y="980556"/>
            <a:chExt cx="7028720" cy="5606846"/>
          </a:xfrm>
        </p:grpSpPr>
        <p:grpSp>
          <p:nvGrpSpPr>
            <p:cNvPr id="7" name="Group 6">
              <a:extLst>
                <a:ext uri="{FF2B5EF4-FFF2-40B4-BE49-F238E27FC236}">
                  <a16:creationId xmlns:a16="http://schemas.microsoft.com/office/drawing/2014/main" id="{FBAECC2F-9714-194B-8B8D-46AA6E7179B2}"/>
                </a:ext>
              </a:extLst>
            </p:cNvPr>
            <p:cNvGrpSpPr/>
            <p:nvPr/>
          </p:nvGrpSpPr>
          <p:grpSpPr>
            <a:xfrm>
              <a:off x="5130244" y="3311583"/>
              <a:ext cx="838200" cy="838200"/>
              <a:chOff x="5115008" y="3216614"/>
              <a:chExt cx="838200" cy="838200"/>
            </a:xfrm>
          </p:grpSpPr>
          <p:sp>
            <p:nvSpPr>
              <p:cNvPr id="55" name="Oval 54">
                <a:extLst>
                  <a:ext uri="{FF2B5EF4-FFF2-40B4-BE49-F238E27FC236}">
                    <a16:creationId xmlns:a16="http://schemas.microsoft.com/office/drawing/2014/main" id="{4372EA37-2B59-644A-A462-FB09689DEAB1}"/>
                  </a:ext>
                </a:extLst>
              </p:cNvPr>
              <p:cNvSpPr/>
              <p:nvPr/>
            </p:nvSpPr>
            <p:spPr>
              <a:xfrm>
                <a:off x="5115008" y="3216614"/>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66332F78-19E7-BE4E-9F3E-9BF00B36FD00}"/>
                  </a:ext>
                </a:extLst>
              </p:cNvPr>
              <p:cNvSpPr txBox="1"/>
              <p:nvPr/>
            </p:nvSpPr>
            <p:spPr>
              <a:xfrm>
                <a:off x="5181230" y="3465015"/>
                <a:ext cx="687304" cy="338554"/>
              </a:xfrm>
              <a:prstGeom prst="rect">
                <a:avLst/>
              </a:prstGeom>
              <a:noFill/>
            </p:spPr>
            <p:txBody>
              <a:bodyPr wrap="none" rtlCol="0">
                <a:spAutoFit/>
              </a:bodyPr>
              <a:lstStyle/>
              <a:p>
                <a:r>
                  <a:rPr lang="en-US" sz="1600" dirty="0"/>
                  <a:t>Castle</a:t>
                </a:r>
              </a:p>
            </p:txBody>
          </p:sp>
        </p:grpSp>
        <p:grpSp>
          <p:nvGrpSpPr>
            <p:cNvPr id="8" name="Group 7">
              <a:extLst>
                <a:ext uri="{FF2B5EF4-FFF2-40B4-BE49-F238E27FC236}">
                  <a16:creationId xmlns:a16="http://schemas.microsoft.com/office/drawing/2014/main" id="{5C30BA84-76FB-1745-BFC3-8C092A0F0A8E}"/>
                </a:ext>
              </a:extLst>
            </p:cNvPr>
            <p:cNvGrpSpPr/>
            <p:nvPr/>
          </p:nvGrpSpPr>
          <p:grpSpPr>
            <a:xfrm>
              <a:off x="5163235" y="5391478"/>
              <a:ext cx="838200" cy="838200"/>
              <a:chOff x="5135573" y="5342583"/>
              <a:chExt cx="838200" cy="838200"/>
            </a:xfrm>
          </p:grpSpPr>
          <p:sp>
            <p:nvSpPr>
              <p:cNvPr id="53" name="Oval 52">
                <a:extLst>
                  <a:ext uri="{FF2B5EF4-FFF2-40B4-BE49-F238E27FC236}">
                    <a16:creationId xmlns:a16="http://schemas.microsoft.com/office/drawing/2014/main" id="{79CCDEA8-9548-1747-81F8-8BD204E06F1C}"/>
                  </a:ext>
                </a:extLst>
              </p:cNvPr>
              <p:cNvSpPr/>
              <p:nvPr/>
            </p:nvSpPr>
            <p:spPr>
              <a:xfrm>
                <a:off x="5135573" y="5342583"/>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800361F3-B970-A840-B83D-8AC3BAA3B076}"/>
                  </a:ext>
                </a:extLst>
              </p:cNvPr>
              <p:cNvSpPr txBox="1"/>
              <p:nvPr/>
            </p:nvSpPr>
            <p:spPr>
              <a:xfrm>
                <a:off x="5271582" y="5477631"/>
                <a:ext cx="566181" cy="584775"/>
              </a:xfrm>
              <a:prstGeom prst="rect">
                <a:avLst/>
              </a:prstGeom>
              <a:noFill/>
            </p:spPr>
            <p:txBody>
              <a:bodyPr wrap="none" rtlCol="0">
                <a:spAutoFit/>
              </a:bodyPr>
              <a:lstStyle/>
              <a:p>
                <a:pPr algn="ctr"/>
                <a:r>
                  <a:rPr lang="en-US" sz="1600" dirty="0"/>
                  <a:t>Flag </a:t>
                </a:r>
              </a:p>
              <a:p>
                <a:pPr algn="ctr"/>
                <a:r>
                  <a:rPr lang="en-US" sz="1600" dirty="0"/>
                  <a:t>Pole</a:t>
                </a:r>
              </a:p>
            </p:txBody>
          </p:sp>
        </p:grpSp>
        <p:grpSp>
          <p:nvGrpSpPr>
            <p:cNvPr id="9" name="Group 8">
              <a:extLst>
                <a:ext uri="{FF2B5EF4-FFF2-40B4-BE49-F238E27FC236}">
                  <a16:creationId xmlns:a16="http://schemas.microsoft.com/office/drawing/2014/main" id="{96C69C1D-2FB8-A849-9854-F7A22430DADE}"/>
                </a:ext>
              </a:extLst>
            </p:cNvPr>
            <p:cNvGrpSpPr/>
            <p:nvPr/>
          </p:nvGrpSpPr>
          <p:grpSpPr>
            <a:xfrm>
              <a:off x="4730935" y="1197207"/>
              <a:ext cx="838200" cy="838200"/>
              <a:chOff x="4730935" y="1197207"/>
              <a:chExt cx="838200" cy="838200"/>
            </a:xfrm>
          </p:grpSpPr>
          <p:sp>
            <p:nvSpPr>
              <p:cNvPr id="51" name="Oval 50">
                <a:extLst>
                  <a:ext uri="{FF2B5EF4-FFF2-40B4-BE49-F238E27FC236}">
                    <a16:creationId xmlns:a16="http://schemas.microsoft.com/office/drawing/2014/main" id="{15AF293E-780B-D34D-920F-2795920918D2}"/>
                  </a:ext>
                </a:extLst>
              </p:cNvPr>
              <p:cNvSpPr/>
              <p:nvPr/>
            </p:nvSpPr>
            <p:spPr>
              <a:xfrm>
                <a:off x="4730935" y="1197207"/>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1BD0621C-6BB7-3E4C-BED4-C76B0A80C3CA}"/>
                  </a:ext>
                </a:extLst>
              </p:cNvPr>
              <p:cNvSpPr txBox="1"/>
              <p:nvPr/>
            </p:nvSpPr>
            <p:spPr>
              <a:xfrm>
                <a:off x="4750727" y="1431321"/>
                <a:ext cx="798617" cy="338554"/>
              </a:xfrm>
              <a:prstGeom prst="rect">
                <a:avLst/>
              </a:prstGeom>
              <a:noFill/>
            </p:spPr>
            <p:txBody>
              <a:bodyPr wrap="none" rtlCol="0">
                <a:spAutoFit/>
              </a:bodyPr>
              <a:lstStyle/>
              <a:p>
                <a:r>
                  <a:rPr lang="en-US" sz="1600" dirty="0"/>
                  <a:t>Dumbo</a:t>
                </a:r>
              </a:p>
            </p:txBody>
          </p:sp>
        </p:grpSp>
        <p:grpSp>
          <p:nvGrpSpPr>
            <p:cNvPr id="10" name="Group 9">
              <a:extLst>
                <a:ext uri="{FF2B5EF4-FFF2-40B4-BE49-F238E27FC236}">
                  <a16:creationId xmlns:a16="http://schemas.microsoft.com/office/drawing/2014/main" id="{F92D0E5C-6D78-1149-8531-6541E586EA64}"/>
                </a:ext>
              </a:extLst>
            </p:cNvPr>
            <p:cNvGrpSpPr/>
            <p:nvPr/>
          </p:nvGrpSpPr>
          <p:grpSpPr>
            <a:xfrm>
              <a:off x="6425942" y="980556"/>
              <a:ext cx="838200" cy="842059"/>
              <a:chOff x="6425942" y="980556"/>
              <a:chExt cx="838200" cy="842059"/>
            </a:xfrm>
          </p:grpSpPr>
          <p:sp>
            <p:nvSpPr>
              <p:cNvPr id="49" name="Oval 48">
                <a:extLst>
                  <a:ext uri="{FF2B5EF4-FFF2-40B4-BE49-F238E27FC236}">
                    <a16:creationId xmlns:a16="http://schemas.microsoft.com/office/drawing/2014/main" id="{95F2C96D-5AF5-BB4B-991D-25D2C2E8107B}"/>
                  </a:ext>
                </a:extLst>
              </p:cNvPr>
              <p:cNvSpPr/>
              <p:nvPr/>
            </p:nvSpPr>
            <p:spPr>
              <a:xfrm>
                <a:off x="6425942" y="980556"/>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DA1D56AC-6C8B-D045-B3CF-E613EA4EE514}"/>
                  </a:ext>
                </a:extLst>
              </p:cNvPr>
              <p:cNvSpPr txBox="1"/>
              <p:nvPr/>
            </p:nvSpPr>
            <p:spPr>
              <a:xfrm>
                <a:off x="6537804" y="991618"/>
                <a:ext cx="665567" cy="830997"/>
              </a:xfrm>
              <a:prstGeom prst="rect">
                <a:avLst/>
              </a:prstGeom>
              <a:noFill/>
            </p:spPr>
            <p:txBody>
              <a:bodyPr wrap="none" rtlCol="0">
                <a:spAutoFit/>
              </a:bodyPr>
              <a:lstStyle/>
              <a:p>
                <a:pPr algn="ctr"/>
                <a:r>
                  <a:rPr lang="en-US" sz="1600" dirty="0"/>
                  <a:t>It’s a </a:t>
                </a:r>
              </a:p>
              <a:p>
                <a:pPr algn="ctr"/>
                <a:r>
                  <a:rPr lang="en-US" sz="1600" dirty="0"/>
                  <a:t>small </a:t>
                </a:r>
              </a:p>
              <a:p>
                <a:pPr algn="ctr"/>
                <a:r>
                  <a:rPr lang="en-US" sz="1600" dirty="0"/>
                  <a:t>world</a:t>
                </a:r>
              </a:p>
            </p:txBody>
          </p:sp>
        </p:grpSp>
        <p:grpSp>
          <p:nvGrpSpPr>
            <p:cNvPr id="11" name="Group 10">
              <a:extLst>
                <a:ext uri="{FF2B5EF4-FFF2-40B4-BE49-F238E27FC236}">
                  <a16:creationId xmlns:a16="http://schemas.microsoft.com/office/drawing/2014/main" id="{1736CC39-BFA6-F044-9564-3144302614DF}"/>
                </a:ext>
              </a:extLst>
            </p:cNvPr>
            <p:cNvGrpSpPr/>
            <p:nvPr/>
          </p:nvGrpSpPr>
          <p:grpSpPr>
            <a:xfrm>
              <a:off x="7026729" y="2643561"/>
              <a:ext cx="848635" cy="838200"/>
              <a:chOff x="7026729" y="2643561"/>
              <a:chExt cx="848635" cy="838200"/>
            </a:xfrm>
          </p:grpSpPr>
          <p:sp>
            <p:nvSpPr>
              <p:cNvPr id="47" name="Oval 46">
                <a:extLst>
                  <a:ext uri="{FF2B5EF4-FFF2-40B4-BE49-F238E27FC236}">
                    <a16:creationId xmlns:a16="http://schemas.microsoft.com/office/drawing/2014/main" id="{3C0714D1-639C-0A4D-A840-33B684F5A4AD}"/>
                  </a:ext>
                </a:extLst>
              </p:cNvPr>
              <p:cNvSpPr/>
              <p:nvPr/>
            </p:nvSpPr>
            <p:spPr>
              <a:xfrm>
                <a:off x="7026729" y="2643561"/>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B49119E5-79EC-874D-BC09-9E558465D1EC}"/>
                  </a:ext>
                </a:extLst>
              </p:cNvPr>
              <p:cNvSpPr txBox="1"/>
              <p:nvPr/>
            </p:nvSpPr>
            <p:spPr>
              <a:xfrm>
                <a:off x="7056101" y="2795513"/>
                <a:ext cx="819263" cy="584775"/>
              </a:xfrm>
              <a:prstGeom prst="rect">
                <a:avLst/>
              </a:prstGeom>
              <a:noFill/>
            </p:spPr>
            <p:txBody>
              <a:bodyPr wrap="none" rtlCol="0">
                <a:spAutoFit/>
              </a:bodyPr>
              <a:lstStyle/>
              <a:p>
                <a:r>
                  <a:rPr lang="en-US" sz="1600" dirty="0"/>
                  <a:t>Matter-</a:t>
                </a:r>
              </a:p>
              <a:p>
                <a:r>
                  <a:rPr lang="en-US" sz="1600" dirty="0"/>
                  <a:t>horn</a:t>
                </a:r>
              </a:p>
            </p:txBody>
          </p:sp>
        </p:grpSp>
        <p:grpSp>
          <p:nvGrpSpPr>
            <p:cNvPr id="12" name="Group 11">
              <a:extLst>
                <a:ext uri="{FF2B5EF4-FFF2-40B4-BE49-F238E27FC236}">
                  <a16:creationId xmlns:a16="http://schemas.microsoft.com/office/drawing/2014/main" id="{3C82693E-B972-514E-96FF-CEBAA9147A5D}"/>
                </a:ext>
              </a:extLst>
            </p:cNvPr>
            <p:cNvGrpSpPr/>
            <p:nvPr/>
          </p:nvGrpSpPr>
          <p:grpSpPr>
            <a:xfrm>
              <a:off x="7955524" y="4692014"/>
              <a:ext cx="838200" cy="838200"/>
              <a:chOff x="7955524" y="4692014"/>
              <a:chExt cx="838200" cy="838200"/>
            </a:xfrm>
          </p:grpSpPr>
          <p:sp>
            <p:nvSpPr>
              <p:cNvPr id="45" name="Oval 44">
                <a:extLst>
                  <a:ext uri="{FF2B5EF4-FFF2-40B4-BE49-F238E27FC236}">
                    <a16:creationId xmlns:a16="http://schemas.microsoft.com/office/drawing/2014/main" id="{FB944766-5725-184D-A389-149788617E61}"/>
                  </a:ext>
                </a:extLst>
              </p:cNvPr>
              <p:cNvSpPr/>
              <p:nvPr/>
            </p:nvSpPr>
            <p:spPr>
              <a:xfrm>
                <a:off x="7955524" y="4692014"/>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D92D61B8-B64F-3F40-8E5F-17CDE76CDA70}"/>
                  </a:ext>
                </a:extLst>
              </p:cNvPr>
              <p:cNvSpPr txBox="1"/>
              <p:nvPr/>
            </p:nvSpPr>
            <p:spPr>
              <a:xfrm>
                <a:off x="8014368" y="4819207"/>
                <a:ext cx="720069" cy="584775"/>
              </a:xfrm>
              <a:prstGeom prst="rect">
                <a:avLst/>
              </a:prstGeom>
              <a:noFill/>
            </p:spPr>
            <p:txBody>
              <a:bodyPr wrap="none" rtlCol="0">
                <a:spAutoFit/>
              </a:bodyPr>
              <a:lstStyle/>
              <a:p>
                <a:pPr algn="ctr"/>
                <a:r>
                  <a:rPr lang="en-US" sz="1600" dirty="0"/>
                  <a:t>Space </a:t>
                </a:r>
              </a:p>
              <a:p>
                <a:pPr algn="ctr"/>
                <a:r>
                  <a:rPr lang="en-US" sz="1600" dirty="0" err="1"/>
                  <a:t>Mtn</a:t>
                </a:r>
                <a:endParaRPr lang="en-US" sz="1600" dirty="0"/>
              </a:p>
            </p:txBody>
          </p:sp>
        </p:grpSp>
        <p:grpSp>
          <p:nvGrpSpPr>
            <p:cNvPr id="13" name="Group 12">
              <a:extLst>
                <a:ext uri="{FF2B5EF4-FFF2-40B4-BE49-F238E27FC236}">
                  <a16:creationId xmlns:a16="http://schemas.microsoft.com/office/drawing/2014/main" id="{FB561605-877F-4342-81BE-3BA2354A6F0D}"/>
                </a:ext>
              </a:extLst>
            </p:cNvPr>
            <p:cNvGrpSpPr/>
            <p:nvPr/>
          </p:nvGrpSpPr>
          <p:grpSpPr>
            <a:xfrm>
              <a:off x="6578162" y="5255510"/>
              <a:ext cx="838200" cy="838200"/>
              <a:chOff x="6578162" y="5255510"/>
              <a:chExt cx="838200" cy="838200"/>
            </a:xfrm>
          </p:grpSpPr>
          <p:sp>
            <p:nvSpPr>
              <p:cNvPr id="43" name="Oval 42">
                <a:extLst>
                  <a:ext uri="{FF2B5EF4-FFF2-40B4-BE49-F238E27FC236}">
                    <a16:creationId xmlns:a16="http://schemas.microsoft.com/office/drawing/2014/main" id="{FC30D7A6-6434-0A49-BED1-E7D76390509D}"/>
                  </a:ext>
                </a:extLst>
              </p:cNvPr>
              <p:cNvSpPr/>
              <p:nvPr/>
            </p:nvSpPr>
            <p:spPr>
              <a:xfrm>
                <a:off x="6578162" y="5255510"/>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FA2E7616-80AF-054D-80F2-C94036130FD4}"/>
                  </a:ext>
                </a:extLst>
              </p:cNvPr>
              <p:cNvSpPr txBox="1"/>
              <p:nvPr/>
            </p:nvSpPr>
            <p:spPr>
              <a:xfrm>
                <a:off x="6676191" y="5384207"/>
                <a:ext cx="631006" cy="584775"/>
              </a:xfrm>
              <a:prstGeom prst="rect">
                <a:avLst/>
              </a:prstGeom>
              <a:noFill/>
            </p:spPr>
            <p:txBody>
              <a:bodyPr wrap="none" rtlCol="0">
                <a:spAutoFit/>
              </a:bodyPr>
              <a:lstStyle/>
              <a:p>
                <a:pPr algn="ctr"/>
                <a:r>
                  <a:rPr lang="en-US" sz="1600" dirty="0"/>
                  <a:t>Star</a:t>
                </a:r>
              </a:p>
              <a:p>
                <a:pPr algn="ctr"/>
                <a:r>
                  <a:rPr lang="en-US" sz="1600" dirty="0"/>
                  <a:t>Tours</a:t>
                </a:r>
              </a:p>
            </p:txBody>
          </p:sp>
        </p:grpSp>
        <p:grpSp>
          <p:nvGrpSpPr>
            <p:cNvPr id="14" name="Group 13">
              <a:extLst>
                <a:ext uri="{FF2B5EF4-FFF2-40B4-BE49-F238E27FC236}">
                  <a16:creationId xmlns:a16="http://schemas.microsoft.com/office/drawing/2014/main" id="{843E2DBA-199D-8C4F-A31D-0B26A5B7B1E4}"/>
                </a:ext>
              </a:extLst>
            </p:cNvPr>
            <p:cNvGrpSpPr/>
            <p:nvPr/>
          </p:nvGrpSpPr>
          <p:grpSpPr>
            <a:xfrm>
              <a:off x="3544031" y="5749202"/>
              <a:ext cx="838200" cy="838200"/>
              <a:chOff x="3544031" y="5749202"/>
              <a:chExt cx="838200" cy="838200"/>
            </a:xfrm>
          </p:grpSpPr>
          <p:sp>
            <p:nvSpPr>
              <p:cNvPr id="41" name="Oval 40">
                <a:extLst>
                  <a:ext uri="{FF2B5EF4-FFF2-40B4-BE49-F238E27FC236}">
                    <a16:creationId xmlns:a16="http://schemas.microsoft.com/office/drawing/2014/main" id="{6889CD9E-F111-B540-BA72-1E06362C91B0}"/>
                  </a:ext>
                </a:extLst>
              </p:cNvPr>
              <p:cNvSpPr/>
              <p:nvPr/>
            </p:nvSpPr>
            <p:spPr>
              <a:xfrm>
                <a:off x="3544031" y="5749202"/>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9246A884-7C40-1B41-B911-C28A82BC86AF}"/>
                  </a:ext>
                </a:extLst>
              </p:cNvPr>
              <p:cNvSpPr txBox="1"/>
              <p:nvPr/>
            </p:nvSpPr>
            <p:spPr>
              <a:xfrm>
                <a:off x="3607905" y="5906602"/>
                <a:ext cx="710451" cy="584775"/>
              </a:xfrm>
              <a:prstGeom prst="rect">
                <a:avLst/>
              </a:prstGeom>
              <a:noFill/>
            </p:spPr>
            <p:txBody>
              <a:bodyPr wrap="none" rtlCol="0">
                <a:spAutoFit/>
              </a:bodyPr>
              <a:lstStyle/>
              <a:p>
                <a:pPr algn="ctr"/>
                <a:r>
                  <a:rPr lang="en-US" sz="1600" dirty="0"/>
                  <a:t>Jungle</a:t>
                </a:r>
              </a:p>
              <a:p>
                <a:pPr algn="ctr"/>
                <a:r>
                  <a:rPr lang="en-US" sz="1600" dirty="0"/>
                  <a:t>Cruise</a:t>
                </a:r>
              </a:p>
            </p:txBody>
          </p:sp>
        </p:grpSp>
        <p:grpSp>
          <p:nvGrpSpPr>
            <p:cNvPr id="15" name="Group 14">
              <a:extLst>
                <a:ext uri="{FF2B5EF4-FFF2-40B4-BE49-F238E27FC236}">
                  <a16:creationId xmlns:a16="http://schemas.microsoft.com/office/drawing/2014/main" id="{7CCE0CA9-7766-F746-95E8-FC4F6ABE30DB}"/>
                </a:ext>
              </a:extLst>
            </p:cNvPr>
            <p:cNvGrpSpPr/>
            <p:nvPr/>
          </p:nvGrpSpPr>
          <p:grpSpPr>
            <a:xfrm>
              <a:off x="2455030" y="4790529"/>
              <a:ext cx="838200" cy="838200"/>
              <a:chOff x="2455030" y="4790529"/>
              <a:chExt cx="838200" cy="838200"/>
            </a:xfrm>
          </p:grpSpPr>
          <p:sp>
            <p:nvSpPr>
              <p:cNvPr id="39" name="Oval 38">
                <a:extLst>
                  <a:ext uri="{FF2B5EF4-FFF2-40B4-BE49-F238E27FC236}">
                    <a16:creationId xmlns:a16="http://schemas.microsoft.com/office/drawing/2014/main" id="{FEC891CD-2B48-3A42-A2FF-E31355827E7B}"/>
                  </a:ext>
                </a:extLst>
              </p:cNvPr>
              <p:cNvSpPr/>
              <p:nvPr/>
            </p:nvSpPr>
            <p:spPr>
              <a:xfrm>
                <a:off x="2455030" y="4790529"/>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995223B3-AF9A-F049-BCC4-538716721F49}"/>
                  </a:ext>
                </a:extLst>
              </p:cNvPr>
              <p:cNvSpPr txBox="1"/>
              <p:nvPr/>
            </p:nvSpPr>
            <p:spPr>
              <a:xfrm>
                <a:off x="2473625" y="4931049"/>
                <a:ext cx="800219" cy="584775"/>
              </a:xfrm>
              <a:prstGeom prst="rect">
                <a:avLst/>
              </a:prstGeom>
              <a:noFill/>
            </p:spPr>
            <p:txBody>
              <a:bodyPr wrap="none" rtlCol="0">
                <a:spAutoFit/>
              </a:bodyPr>
              <a:lstStyle/>
              <a:p>
                <a:pPr algn="ctr"/>
                <a:r>
                  <a:rPr lang="en-US" sz="1600" dirty="0"/>
                  <a:t>Indiana</a:t>
                </a:r>
              </a:p>
              <a:p>
                <a:pPr algn="ctr"/>
                <a:r>
                  <a:rPr lang="en-US" sz="1600" dirty="0"/>
                  <a:t>Jones</a:t>
                </a:r>
              </a:p>
            </p:txBody>
          </p:sp>
        </p:grpSp>
        <p:grpSp>
          <p:nvGrpSpPr>
            <p:cNvPr id="16" name="Group 15">
              <a:extLst>
                <a:ext uri="{FF2B5EF4-FFF2-40B4-BE49-F238E27FC236}">
                  <a16:creationId xmlns:a16="http://schemas.microsoft.com/office/drawing/2014/main" id="{10350FEE-923E-7E4B-8336-F99D2B414335}"/>
                </a:ext>
              </a:extLst>
            </p:cNvPr>
            <p:cNvGrpSpPr/>
            <p:nvPr/>
          </p:nvGrpSpPr>
          <p:grpSpPr>
            <a:xfrm>
              <a:off x="1765004" y="3363499"/>
              <a:ext cx="838200" cy="838200"/>
              <a:chOff x="1765004" y="3363499"/>
              <a:chExt cx="838200" cy="838200"/>
            </a:xfrm>
          </p:grpSpPr>
          <p:sp>
            <p:nvSpPr>
              <p:cNvPr id="37" name="Oval 36">
                <a:extLst>
                  <a:ext uri="{FF2B5EF4-FFF2-40B4-BE49-F238E27FC236}">
                    <a16:creationId xmlns:a16="http://schemas.microsoft.com/office/drawing/2014/main" id="{9AD00571-1154-2C48-8767-D9CE7AC7A60A}"/>
                  </a:ext>
                </a:extLst>
              </p:cNvPr>
              <p:cNvSpPr/>
              <p:nvPr/>
            </p:nvSpPr>
            <p:spPr>
              <a:xfrm>
                <a:off x="1765004" y="3363499"/>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C7EA0A4B-0960-CE4D-AF48-6616310C4764}"/>
                  </a:ext>
                </a:extLst>
              </p:cNvPr>
              <p:cNvSpPr txBox="1"/>
              <p:nvPr/>
            </p:nvSpPr>
            <p:spPr>
              <a:xfrm>
                <a:off x="1822005" y="3478188"/>
                <a:ext cx="718466" cy="584775"/>
              </a:xfrm>
              <a:prstGeom prst="rect">
                <a:avLst/>
              </a:prstGeom>
              <a:noFill/>
            </p:spPr>
            <p:txBody>
              <a:bodyPr wrap="none" rtlCol="0">
                <a:spAutoFit/>
              </a:bodyPr>
              <a:lstStyle/>
              <a:p>
                <a:pPr algn="ctr"/>
                <a:r>
                  <a:rPr lang="en-US" sz="1600" dirty="0"/>
                  <a:t>Splash</a:t>
                </a:r>
              </a:p>
              <a:p>
                <a:pPr algn="ctr"/>
                <a:r>
                  <a:rPr lang="en-US" sz="1600" dirty="0" err="1"/>
                  <a:t>Mtn</a:t>
                </a:r>
                <a:endParaRPr lang="en-US" sz="1600" dirty="0"/>
              </a:p>
            </p:txBody>
          </p:sp>
        </p:grpSp>
        <p:grpSp>
          <p:nvGrpSpPr>
            <p:cNvPr id="17" name="Group 16">
              <a:extLst>
                <a:ext uri="{FF2B5EF4-FFF2-40B4-BE49-F238E27FC236}">
                  <a16:creationId xmlns:a16="http://schemas.microsoft.com/office/drawing/2014/main" id="{01861F6B-540A-7D41-9252-CDEAA2FF5061}"/>
                </a:ext>
              </a:extLst>
            </p:cNvPr>
            <p:cNvGrpSpPr/>
            <p:nvPr/>
          </p:nvGrpSpPr>
          <p:grpSpPr>
            <a:xfrm>
              <a:off x="3454438" y="2842152"/>
              <a:ext cx="888385" cy="838200"/>
              <a:chOff x="3454438" y="2842152"/>
              <a:chExt cx="888385" cy="838200"/>
            </a:xfrm>
          </p:grpSpPr>
          <p:sp>
            <p:nvSpPr>
              <p:cNvPr id="35" name="Oval 34">
                <a:extLst>
                  <a:ext uri="{FF2B5EF4-FFF2-40B4-BE49-F238E27FC236}">
                    <a16:creationId xmlns:a16="http://schemas.microsoft.com/office/drawing/2014/main" id="{A55F8E94-35AB-2647-A1EE-38EB48089842}"/>
                  </a:ext>
                </a:extLst>
              </p:cNvPr>
              <p:cNvSpPr/>
              <p:nvPr/>
            </p:nvSpPr>
            <p:spPr>
              <a:xfrm>
                <a:off x="3482901" y="2842152"/>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170DDEF4-18E3-6B47-AC32-860721977879}"/>
                  </a:ext>
                </a:extLst>
              </p:cNvPr>
              <p:cNvSpPr txBox="1"/>
              <p:nvPr/>
            </p:nvSpPr>
            <p:spPr>
              <a:xfrm>
                <a:off x="3454438" y="2984854"/>
                <a:ext cx="888385" cy="584775"/>
              </a:xfrm>
              <a:prstGeom prst="rect">
                <a:avLst/>
              </a:prstGeom>
              <a:noFill/>
            </p:spPr>
            <p:txBody>
              <a:bodyPr wrap="none" rtlCol="0">
                <a:spAutoFit/>
              </a:bodyPr>
              <a:lstStyle/>
              <a:p>
                <a:pPr algn="ctr"/>
                <a:r>
                  <a:rPr lang="en-US" sz="1600" dirty="0"/>
                  <a:t>Thunder</a:t>
                </a:r>
              </a:p>
              <a:p>
                <a:pPr algn="ctr"/>
                <a:r>
                  <a:rPr lang="en-US" sz="1600" dirty="0" err="1"/>
                  <a:t>Mtn</a:t>
                </a:r>
                <a:endParaRPr lang="en-US" sz="1600" dirty="0"/>
              </a:p>
            </p:txBody>
          </p:sp>
        </p:grpSp>
        <p:cxnSp>
          <p:nvCxnSpPr>
            <p:cNvPr id="18" name="Straight Connector 17">
              <a:extLst>
                <a:ext uri="{FF2B5EF4-FFF2-40B4-BE49-F238E27FC236}">
                  <a16:creationId xmlns:a16="http://schemas.microsoft.com/office/drawing/2014/main" id="{91E109C0-BFD0-7D45-BFCD-BB0E75A95AD7}"/>
                </a:ext>
              </a:extLst>
            </p:cNvPr>
            <p:cNvCxnSpPr>
              <a:stCxn id="55" idx="4"/>
              <a:endCxn id="53" idx="0"/>
            </p:cNvCxnSpPr>
            <p:nvPr/>
          </p:nvCxnSpPr>
          <p:spPr>
            <a:xfrm>
              <a:off x="5549344" y="4149783"/>
              <a:ext cx="32991" cy="12416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AFFFE0-1EE8-E04A-978D-FD7A15824061}"/>
                </a:ext>
              </a:extLst>
            </p:cNvPr>
            <p:cNvCxnSpPr>
              <a:cxnSpLocks/>
              <a:stCxn id="39" idx="6"/>
              <a:endCxn id="53" idx="2"/>
            </p:cNvCxnSpPr>
            <p:nvPr/>
          </p:nvCxnSpPr>
          <p:spPr>
            <a:xfrm>
              <a:off x="3293230" y="5209629"/>
              <a:ext cx="1870005" cy="6009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4468F27-AF0B-FD4F-AA5E-09A7672E066C}"/>
                </a:ext>
              </a:extLst>
            </p:cNvPr>
            <p:cNvCxnSpPr>
              <a:cxnSpLocks/>
              <a:stCxn id="39" idx="5"/>
              <a:endCxn id="41" idx="1"/>
            </p:cNvCxnSpPr>
            <p:nvPr/>
          </p:nvCxnSpPr>
          <p:spPr>
            <a:xfrm>
              <a:off x="3170478" y="5505977"/>
              <a:ext cx="496305" cy="365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C768F54-4483-6C42-87EC-6539EA97F2DE}"/>
                </a:ext>
              </a:extLst>
            </p:cNvPr>
            <p:cNvCxnSpPr>
              <a:cxnSpLocks/>
              <a:stCxn id="53" idx="3"/>
              <a:endCxn id="41" idx="6"/>
            </p:cNvCxnSpPr>
            <p:nvPr/>
          </p:nvCxnSpPr>
          <p:spPr>
            <a:xfrm flipH="1">
              <a:off x="4382231" y="6106926"/>
              <a:ext cx="903756" cy="613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981FF89-CEED-DD47-9C56-EFC8459E88CA}"/>
                </a:ext>
              </a:extLst>
            </p:cNvPr>
            <p:cNvCxnSpPr>
              <a:cxnSpLocks/>
              <a:stCxn id="37" idx="4"/>
              <a:endCxn id="39" idx="1"/>
            </p:cNvCxnSpPr>
            <p:nvPr/>
          </p:nvCxnSpPr>
          <p:spPr>
            <a:xfrm>
              <a:off x="2184104" y="4201699"/>
              <a:ext cx="393678" cy="7115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ADFEBD7-22B3-7449-A73C-82E2829CB058}"/>
                </a:ext>
              </a:extLst>
            </p:cNvPr>
            <p:cNvCxnSpPr>
              <a:cxnSpLocks/>
              <a:stCxn id="35" idx="3"/>
              <a:endCxn id="39" idx="7"/>
            </p:cNvCxnSpPr>
            <p:nvPr/>
          </p:nvCxnSpPr>
          <p:spPr>
            <a:xfrm flipH="1">
              <a:off x="3170478" y="3557600"/>
              <a:ext cx="435175" cy="13556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A626DA9-467F-D048-99E4-AC5266BAF154}"/>
                </a:ext>
              </a:extLst>
            </p:cNvPr>
            <p:cNvCxnSpPr>
              <a:cxnSpLocks/>
              <a:stCxn id="37" idx="7"/>
              <a:endCxn id="35" idx="2"/>
            </p:cNvCxnSpPr>
            <p:nvPr/>
          </p:nvCxnSpPr>
          <p:spPr>
            <a:xfrm flipV="1">
              <a:off x="2480452" y="3261252"/>
              <a:ext cx="1002449" cy="2249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162FF19-3A55-BE42-9CED-A31DB612EBCF}"/>
                </a:ext>
              </a:extLst>
            </p:cNvPr>
            <p:cNvCxnSpPr>
              <a:cxnSpLocks/>
              <a:stCxn id="35" idx="7"/>
              <a:endCxn id="51" idx="3"/>
            </p:cNvCxnSpPr>
            <p:nvPr/>
          </p:nvCxnSpPr>
          <p:spPr>
            <a:xfrm flipV="1">
              <a:off x="4198349" y="1912655"/>
              <a:ext cx="655338" cy="10522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7E1FFCE-65F0-9A44-8A55-13FBCE1B26A5}"/>
                </a:ext>
              </a:extLst>
            </p:cNvPr>
            <p:cNvCxnSpPr>
              <a:cxnSpLocks/>
              <a:stCxn id="51" idx="4"/>
              <a:endCxn id="55" idx="0"/>
            </p:cNvCxnSpPr>
            <p:nvPr/>
          </p:nvCxnSpPr>
          <p:spPr>
            <a:xfrm>
              <a:off x="5150035" y="2035407"/>
              <a:ext cx="399309" cy="12761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2519786-6090-BB47-8AB9-2062C1B3DF62}"/>
                </a:ext>
              </a:extLst>
            </p:cNvPr>
            <p:cNvCxnSpPr>
              <a:cxnSpLocks/>
              <a:stCxn id="51" idx="6"/>
              <a:endCxn id="49" idx="2"/>
            </p:cNvCxnSpPr>
            <p:nvPr/>
          </p:nvCxnSpPr>
          <p:spPr>
            <a:xfrm flipV="1">
              <a:off x="5569135" y="1399656"/>
              <a:ext cx="856807" cy="216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2D48C89-E05A-6B4D-9426-DCBB2F754AD4}"/>
                </a:ext>
              </a:extLst>
            </p:cNvPr>
            <p:cNvCxnSpPr>
              <a:cxnSpLocks/>
              <a:stCxn id="55" idx="6"/>
              <a:endCxn id="47" idx="2"/>
            </p:cNvCxnSpPr>
            <p:nvPr/>
          </p:nvCxnSpPr>
          <p:spPr>
            <a:xfrm flipV="1">
              <a:off x="5968444" y="3062661"/>
              <a:ext cx="1058285" cy="6680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9DAE859-753C-5D4D-AE11-665EDD430FF9}"/>
                </a:ext>
              </a:extLst>
            </p:cNvPr>
            <p:cNvCxnSpPr>
              <a:cxnSpLocks/>
              <a:stCxn id="55" idx="5"/>
              <a:endCxn id="45" idx="1"/>
            </p:cNvCxnSpPr>
            <p:nvPr/>
          </p:nvCxnSpPr>
          <p:spPr>
            <a:xfrm>
              <a:off x="5845692" y="4027031"/>
              <a:ext cx="2232584" cy="7877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AE2A9B2-6701-4F44-8C2B-55FA56BEA2D9}"/>
                </a:ext>
              </a:extLst>
            </p:cNvPr>
            <p:cNvCxnSpPr>
              <a:cxnSpLocks/>
              <a:stCxn id="55" idx="2"/>
              <a:endCxn id="35" idx="5"/>
            </p:cNvCxnSpPr>
            <p:nvPr/>
          </p:nvCxnSpPr>
          <p:spPr>
            <a:xfrm flipH="1" flipV="1">
              <a:off x="4198349" y="3557600"/>
              <a:ext cx="931895" cy="1730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8514A38-14A5-4042-BE66-A2AE6C0F4077}"/>
                </a:ext>
              </a:extLst>
            </p:cNvPr>
            <p:cNvCxnSpPr>
              <a:cxnSpLocks/>
              <a:stCxn id="49" idx="3"/>
              <a:endCxn id="55" idx="7"/>
            </p:cNvCxnSpPr>
            <p:nvPr/>
          </p:nvCxnSpPr>
          <p:spPr>
            <a:xfrm flipH="1">
              <a:off x="5845692" y="1696004"/>
              <a:ext cx="703002" cy="17383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906D9A0-4E97-CD41-B7B7-A5BA5CBC953C}"/>
                </a:ext>
              </a:extLst>
            </p:cNvPr>
            <p:cNvCxnSpPr>
              <a:cxnSpLocks/>
              <a:stCxn id="47" idx="5"/>
              <a:endCxn id="45" idx="0"/>
            </p:cNvCxnSpPr>
            <p:nvPr/>
          </p:nvCxnSpPr>
          <p:spPr>
            <a:xfrm>
              <a:off x="7742177" y="3359009"/>
              <a:ext cx="632447" cy="1333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A612A39-4335-BC4D-8666-E2AB07414BB8}"/>
                </a:ext>
              </a:extLst>
            </p:cNvPr>
            <p:cNvCxnSpPr>
              <a:cxnSpLocks/>
              <a:stCxn id="49" idx="5"/>
              <a:endCxn id="47" idx="0"/>
            </p:cNvCxnSpPr>
            <p:nvPr/>
          </p:nvCxnSpPr>
          <p:spPr>
            <a:xfrm>
              <a:off x="7141390" y="1696004"/>
              <a:ext cx="304439" cy="9475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DD9DF37-4307-DC4D-8428-8C0D6D47FD5C}"/>
                </a:ext>
              </a:extLst>
            </p:cNvPr>
            <p:cNvCxnSpPr>
              <a:cxnSpLocks/>
              <a:stCxn id="45" idx="3"/>
              <a:endCxn id="43" idx="6"/>
            </p:cNvCxnSpPr>
            <p:nvPr/>
          </p:nvCxnSpPr>
          <p:spPr>
            <a:xfrm flipH="1">
              <a:off x="7416362" y="5407462"/>
              <a:ext cx="661914" cy="2671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8" name="TextBox 57">
            <a:extLst>
              <a:ext uri="{FF2B5EF4-FFF2-40B4-BE49-F238E27FC236}">
                <a16:creationId xmlns:a16="http://schemas.microsoft.com/office/drawing/2014/main" id="{CC986CD1-D522-9940-9213-552250F5F427}"/>
              </a:ext>
            </a:extLst>
          </p:cNvPr>
          <p:cNvSpPr txBox="1"/>
          <p:nvPr/>
        </p:nvSpPr>
        <p:spPr>
          <a:xfrm>
            <a:off x="8732455" y="5066232"/>
            <a:ext cx="288862" cy="338554"/>
          </a:xfrm>
          <a:prstGeom prst="rect">
            <a:avLst/>
          </a:prstGeom>
          <a:noFill/>
        </p:spPr>
        <p:txBody>
          <a:bodyPr wrap="none" rtlCol="0">
            <a:spAutoFit/>
          </a:bodyPr>
          <a:lstStyle/>
          <a:p>
            <a:r>
              <a:rPr lang="en-US" sz="1600" dirty="0">
                <a:solidFill>
                  <a:srgbClr val="B6A479"/>
                </a:solidFill>
              </a:rPr>
              <a:t>0</a:t>
            </a:r>
          </a:p>
        </p:txBody>
      </p:sp>
      <p:sp>
        <p:nvSpPr>
          <p:cNvPr id="59" name="TextBox 58">
            <a:extLst>
              <a:ext uri="{FF2B5EF4-FFF2-40B4-BE49-F238E27FC236}">
                <a16:creationId xmlns:a16="http://schemas.microsoft.com/office/drawing/2014/main" id="{BD686CDF-8F01-7443-8640-BD3425AA8D77}"/>
              </a:ext>
            </a:extLst>
          </p:cNvPr>
          <p:cNvSpPr txBox="1"/>
          <p:nvPr/>
        </p:nvSpPr>
        <p:spPr>
          <a:xfrm>
            <a:off x="8710977" y="3010511"/>
            <a:ext cx="288862" cy="338554"/>
          </a:xfrm>
          <a:prstGeom prst="rect">
            <a:avLst/>
          </a:prstGeom>
          <a:noFill/>
        </p:spPr>
        <p:txBody>
          <a:bodyPr wrap="none" rtlCol="0">
            <a:spAutoFit/>
          </a:bodyPr>
          <a:lstStyle/>
          <a:p>
            <a:r>
              <a:rPr lang="en-US" sz="1600" dirty="0">
                <a:solidFill>
                  <a:srgbClr val="B6A479"/>
                </a:solidFill>
              </a:rPr>
              <a:t>1</a:t>
            </a:r>
          </a:p>
        </p:txBody>
      </p:sp>
      <p:sp>
        <p:nvSpPr>
          <p:cNvPr id="60" name="TextBox 59">
            <a:extLst>
              <a:ext uri="{FF2B5EF4-FFF2-40B4-BE49-F238E27FC236}">
                <a16:creationId xmlns:a16="http://schemas.microsoft.com/office/drawing/2014/main" id="{010BCFDD-A2BB-1047-BF37-359FE97F4D70}"/>
              </a:ext>
            </a:extLst>
          </p:cNvPr>
          <p:cNvSpPr txBox="1"/>
          <p:nvPr/>
        </p:nvSpPr>
        <p:spPr>
          <a:xfrm>
            <a:off x="7128568" y="5455903"/>
            <a:ext cx="288862" cy="338554"/>
          </a:xfrm>
          <a:prstGeom prst="rect">
            <a:avLst/>
          </a:prstGeom>
          <a:noFill/>
        </p:spPr>
        <p:txBody>
          <a:bodyPr wrap="none" rtlCol="0">
            <a:spAutoFit/>
          </a:bodyPr>
          <a:lstStyle/>
          <a:p>
            <a:r>
              <a:rPr lang="en-US" sz="1600" dirty="0">
                <a:solidFill>
                  <a:srgbClr val="B6A479"/>
                </a:solidFill>
              </a:rPr>
              <a:t>2</a:t>
            </a:r>
          </a:p>
        </p:txBody>
      </p:sp>
      <p:sp>
        <p:nvSpPr>
          <p:cNvPr id="61" name="TextBox 60">
            <a:extLst>
              <a:ext uri="{FF2B5EF4-FFF2-40B4-BE49-F238E27FC236}">
                <a16:creationId xmlns:a16="http://schemas.microsoft.com/office/drawing/2014/main" id="{DB837E60-619F-CC4A-AEDE-E2831D3FAC48}"/>
              </a:ext>
            </a:extLst>
          </p:cNvPr>
          <p:cNvSpPr txBox="1"/>
          <p:nvPr/>
        </p:nvSpPr>
        <p:spPr>
          <a:xfrm>
            <a:off x="6044468" y="4468776"/>
            <a:ext cx="288862" cy="338554"/>
          </a:xfrm>
          <a:prstGeom prst="rect">
            <a:avLst/>
          </a:prstGeom>
          <a:noFill/>
        </p:spPr>
        <p:txBody>
          <a:bodyPr wrap="none" rtlCol="0">
            <a:spAutoFit/>
          </a:bodyPr>
          <a:lstStyle/>
          <a:p>
            <a:r>
              <a:rPr lang="en-US" sz="1600" dirty="0">
                <a:solidFill>
                  <a:srgbClr val="B6A479"/>
                </a:solidFill>
              </a:rPr>
              <a:t>3</a:t>
            </a:r>
          </a:p>
        </p:txBody>
      </p:sp>
      <p:sp>
        <p:nvSpPr>
          <p:cNvPr id="62" name="TextBox 61">
            <a:extLst>
              <a:ext uri="{FF2B5EF4-FFF2-40B4-BE49-F238E27FC236}">
                <a16:creationId xmlns:a16="http://schemas.microsoft.com/office/drawing/2014/main" id="{FF60E7A6-799A-DE4D-9662-059DB00CFF56}"/>
              </a:ext>
            </a:extLst>
          </p:cNvPr>
          <p:cNvSpPr txBox="1"/>
          <p:nvPr/>
        </p:nvSpPr>
        <p:spPr>
          <a:xfrm>
            <a:off x="5345248" y="3050781"/>
            <a:ext cx="288862" cy="338554"/>
          </a:xfrm>
          <a:prstGeom prst="rect">
            <a:avLst/>
          </a:prstGeom>
          <a:noFill/>
        </p:spPr>
        <p:txBody>
          <a:bodyPr wrap="none" rtlCol="0">
            <a:spAutoFit/>
          </a:bodyPr>
          <a:lstStyle/>
          <a:p>
            <a:r>
              <a:rPr lang="en-US" sz="1600" dirty="0">
                <a:solidFill>
                  <a:srgbClr val="B6A479"/>
                </a:solidFill>
              </a:rPr>
              <a:t>4</a:t>
            </a:r>
          </a:p>
        </p:txBody>
      </p:sp>
      <p:sp>
        <p:nvSpPr>
          <p:cNvPr id="63" name="TextBox 62">
            <a:extLst>
              <a:ext uri="{FF2B5EF4-FFF2-40B4-BE49-F238E27FC236}">
                <a16:creationId xmlns:a16="http://schemas.microsoft.com/office/drawing/2014/main" id="{30821F4B-2BE8-2A49-B00D-6E248309A5F2}"/>
              </a:ext>
            </a:extLst>
          </p:cNvPr>
          <p:cNvSpPr txBox="1"/>
          <p:nvPr/>
        </p:nvSpPr>
        <p:spPr>
          <a:xfrm>
            <a:off x="7063145" y="2530214"/>
            <a:ext cx="288862" cy="338554"/>
          </a:xfrm>
          <a:prstGeom prst="rect">
            <a:avLst/>
          </a:prstGeom>
          <a:noFill/>
        </p:spPr>
        <p:txBody>
          <a:bodyPr wrap="none" rtlCol="0">
            <a:spAutoFit/>
          </a:bodyPr>
          <a:lstStyle/>
          <a:p>
            <a:r>
              <a:rPr lang="en-US" sz="1600" dirty="0">
                <a:solidFill>
                  <a:srgbClr val="B6A479"/>
                </a:solidFill>
              </a:rPr>
              <a:t>5</a:t>
            </a:r>
          </a:p>
        </p:txBody>
      </p:sp>
      <p:sp>
        <p:nvSpPr>
          <p:cNvPr id="64" name="TextBox 63">
            <a:extLst>
              <a:ext uri="{FF2B5EF4-FFF2-40B4-BE49-F238E27FC236}">
                <a16:creationId xmlns:a16="http://schemas.microsoft.com/office/drawing/2014/main" id="{7175771D-5CF7-7349-A659-6639424ECE65}"/>
              </a:ext>
            </a:extLst>
          </p:cNvPr>
          <p:cNvSpPr txBox="1"/>
          <p:nvPr/>
        </p:nvSpPr>
        <p:spPr>
          <a:xfrm>
            <a:off x="8318464" y="909157"/>
            <a:ext cx="288862" cy="338554"/>
          </a:xfrm>
          <a:prstGeom prst="rect">
            <a:avLst/>
          </a:prstGeom>
          <a:noFill/>
        </p:spPr>
        <p:txBody>
          <a:bodyPr wrap="none" rtlCol="0">
            <a:spAutoFit/>
          </a:bodyPr>
          <a:lstStyle/>
          <a:p>
            <a:r>
              <a:rPr lang="en-US" sz="1600" dirty="0">
                <a:solidFill>
                  <a:srgbClr val="B6A479"/>
                </a:solidFill>
              </a:rPr>
              <a:t>6</a:t>
            </a:r>
          </a:p>
        </p:txBody>
      </p:sp>
      <p:sp>
        <p:nvSpPr>
          <p:cNvPr id="65" name="TextBox 64">
            <a:extLst>
              <a:ext uri="{FF2B5EF4-FFF2-40B4-BE49-F238E27FC236}">
                <a16:creationId xmlns:a16="http://schemas.microsoft.com/office/drawing/2014/main" id="{F98961B4-687F-6E4C-90DF-399F50BCEF0F}"/>
              </a:ext>
            </a:extLst>
          </p:cNvPr>
          <p:cNvSpPr txBox="1"/>
          <p:nvPr/>
        </p:nvSpPr>
        <p:spPr>
          <a:xfrm>
            <a:off x="9719233" y="953008"/>
            <a:ext cx="288862" cy="338554"/>
          </a:xfrm>
          <a:prstGeom prst="rect">
            <a:avLst/>
          </a:prstGeom>
          <a:noFill/>
        </p:spPr>
        <p:txBody>
          <a:bodyPr wrap="none" rtlCol="0">
            <a:spAutoFit/>
          </a:bodyPr>
          <a:lstStyle/>
          <a:p>
            <a:r>
              <a:rPr lang="en-US" sz="1600" dirty="0">
                <a:solidFill>
                  <a:srgbClr val="B6A479"/>
                </a:solidFill>
              </a:rPr>
              <a:t>7</a:t>
            </a:r>
          </a:p>
        </p:txBody>
      </p:sp>
      <p:sp>
        <p:nvSpPr>
          <p:cNvPr id="66" name="TextBox 65">
            <a:extLst>
              <a:ext uri="{FF2B5EF4-FFF2-40B4-BE49-F238E27FC236}">
                <a16:creationId xmlns:a16="http://schemas.microsoft.com/office/drawing/2014/main" id="{A55D35AC-9D4B-B342-A8DE-9DDF045224A7}"/>
              </a:ext>
            </a:extLst>
          </p:cNvPr>
          <p:cNvSpPr txBox="1"/>
          <p:nvPr/>
        </p:nvSpPr>
        <p:spPr>
          <a:xfrm>
            <a:off x="10624225" y="2343015"/>
            <a:ext cx="288862" cy="338554"/>
          </a:xfrm>
          <a:prstGeom prst="rect">
            <a:avLst/>
          </a:prstGeom>
          <a:noFill/>
        </p:spPr>
        <p:txBody>
          <a:bodyPr wrap="none" rtlCol="0">
            <a:spAutoFit/>
          </a:bodyPr>
          <a:lstStyle/>
          <a:p>
            <a:r>
              <a:rPr lang="en-US" sz="1600" dirty="0">
                <a:solidFill>
                  <a:srgbClr val="B6A479"/>
                </a:solidFill>
              </a:rPr>
              <a:t>8</a:t>
            </a:r>
          </a:p>
        </p:txBody>
      </p:sp>
      <p:sp>
        <p:nvSpPr>
          <p:cNvPr id="67" name="TextBox 66">
            <a:extLst>
              <a:ext uri="{FF2B5EF4-FFF2-40B4-BE49-F238E27FC236}">
                <a16:creationId xmlns:a16="http://schemas.microsoft.com/office/drawing/2014/main" id="{00FBA088-2DFB-C04F-AA11-B10FDF8A2D20}"/>
              </a:ext>
            </a:extLst>
          </p:cNvPr>
          <p:cNvSpPr txBox="1"/>
          <p:nvPr/>
        </p:nvSpPr>
        <p:spPr>
          <a:xfrm>
            <a:off x="11537239" y="4385876"/>
            <a:ext cx="288862" cy="338554"/>
          </a:xfrm>
          <a:prstGeom prst="rect">
            <a:avLst/>
          </a:prstGeom>
          <a:noFill/>
        </p:spPr>
        <p:txBody>
          <a:bodyPr wrap="none" rtlCol="0">
            <a:spAutoFit/>
          </a:bodyPr>
          <a:lstStyle/>
          <a:p>
            <a:r>
              <a:rPr lang="en-US" sz="1600" dirty="0">
                <a:solidFill>
                  <a:srgbClr val="B6A479"/>
                </a:solidFill>
              </a:rPr>
              <a:t>9</a:t>
            </a:r>
          </a:p>
        </p:txBody>
      </p:sp>
      <p:sp>
        <p:nvSpPr>
          <p:cNvPr id="68" name="TextBox 67">
            <a:extLst>
              <a:ext uri="{FF2B5EF4-FFF2-40B4-BE49-F238E27FC236}">
                <a16:creationId xmlns:a16="http://schemas.microsoft.com/office/drawing/2014/main" id="{696D085C-528C-CB44-B924-BD6B761BB6EE}"/>
              </a:ext>
            </a:extLst>
          </p:cNvPr>
          <p:cNvSpPr txBox="1"/>
          <p:nvPr/>
        </p:nvSpPr>
        <p:spPr>
          <a:xfrm>
            <a:off x="10112068" y="4933449"/>
            <a:ext cx="393056" cy="338554"/>
          </a:xfrm>
          <a:prstGeom prst="rect">
            <a:avLst/>
          </a:prstGeom>
          <a:noFill/>
        </p:spPr>
        <p:txBody>
          <a:bodyPr wrap="none" rtlCol="0">
            <a:spAutoFit/>
          </a:bodyPr>
          <a:lstStyle/>
          <a:p>
            <a:r>
              <a:rPr lang="en-US" sz="1600" dirty="0">
                <a:solidFill>
                  <a:srgbClr val="B6A479"/>
                </a:solidFill>
              </a:rPr>
              <a:t>10</a:t>
            </a:r>
          </a:p>
        </p:txBody>
      </p:sp>
      <p:sp>
        <p:nvSpPr>
          <p:cNvPr id="69" name="TextBox 68">
            <a:extLst>
              <a:ext uri="{FF2B5EF4-FFF2-40B4-BE49-F238E27FC236}">
                <a16:creationId xmlns:a16="http://schemas.microsoft.com/office/drawing/2014/main" id="{176ADF36-928F-8847-9C50-E10E40DFFB4B}"/>
              </a:ext>
            </a:extLst>
          </p:cNvPr>
          <p:cNvSpPr txBox="1"/>
          <p:nvPr/>
        </p:nvSpPr>
        <p:spPr>
          <a:xfrm>
            <a:off x="8538198" y="4296179"/>
            <a:ext cx="418704" cy="369332"/>
          </a:xfrm>
          <a:prstGeom prst="rect">
            <a:avLst/>
          </a:prstGeom>
          <a:noFill/>
        </p:spPr>
        <p:txBody>
          <a:bodyPr wrap="none" rtlCol="0">
            <a:spAutoFit/>
          </a:bodyPr>
          <a:lstStyle/>
          <a:p>
            <a:r>
              <a:rPr lang="en-US" dirty="0">
                <a:solidFill>
                  <a:srgbClr val="4C3282"/>
                </a:solidFill>
              </a:rPr>
              <a:t>11</a:t>
            </a:r>
          </a:p>
        </p:txBody>
      </p:sp>
      <p:sp>
        <p:nvSpPr>
          <p:cNvPr id="70" name="TextBox 69">
            <a:extLst>
              <a:ext uri="{FF2B5EF4-FFF2-40B4-BE49-F238E27FC236}">
                <a16:creationId xmlns:a16="http://schemas.microsoft.com/office/drawing/2014/main" id="{E4C470A0-7E27-024F-82B1-B5E1833F7191}"/>
              </a:ext>
            </a:extLst>
          </p:cNvPr>
          <p:cNvSpPr txBox="1"/>
          <p:nvPr/>
        </p:nvSpPr>
        <p:spPr>
          <a:xfrm>
            <a:off x="7829041" y="3041194"/>
            <a:ext cx="301686" cy="369332"/>
          </a:xfrm>
          <a:prstGeom prst="rect">
            <a:avLst/>
          </a:prstGeom>
          <a:noFill/>
        </p:spPr>
        <p:txBody>
          <a:bodyPr wrap="none" rtlCol="0">
            <a:spAutoFit/>
          </a:bodyPr>
          <a:lstStyle/>
          <a:p>
            <a:r>
              <a:rPr lang="en-US" dirty="0">
                <a:solidFill>
                  <a:srgbClr val="4C3282"/>
                </a:solidFill>
              </a:rPr>
              <a:t>5</a:t>
            </a:r>
          </a:p>
        </p:txBody>
      </p:sp>
      <p:sp>
        <p:nvSpPr>
          <p:cNvPr id="71" name="TextBox 70">
            <a:extLst>
              <a:ext uri="{FF2B5EF4-FFF2-40B4-BE49-F238E27FC236}">
                <a16:creationId xmlns:a16="http://schemas.microsoft.com/office/drawing/2014/main" id="{A543A145-9A40-0D4A-B7A9-C38378DB4ED3}"/>
              </a:ext>
            </a:extLst>
          </p:cNvPr>
          <p:cNvSpPr txBox="1"/>
          <p:nvPr/>
        </p:nvSpPr>
        <p:spPr>
          <a:xfrm>
            <a:off x="9955828" y="4077628"/>
            <a:ext cx="418704" cy="369332"/>
          </a:xfrm>
          <a:prstGeom prst="rect">
            <a:avLst/>
          </a:prstGeom>
          <a:noFill/>
        </p:spPr>
        <p:txBody>
          <a:bodyPr wrap="none" rtlCol="0">
            <a:spAutoFit/>
          </a:bodyPr>
          <a:lstStyle/>
          <a:p>
            <a:r>
              <a:rPr lang="en-US" dirty="0">
                <a:solidFill>
                  <a:srgbClr val="4C3282"/>
                </a:solidFill>
              </a:rPr>
              <a:t>17</a:t>
            </a:r>
          </a:p>
        </p:txBody>
      </p:sp>
      <p:sp>
        <p:nvSpPr>
          <p:cNvPr id="72" name="TextBox 71">
            <a:extLst>
              <a:ext uri="{FF2B5EF4-FFF2-40B4-BE49-F238E27FC236}">
                <a16:creationId xmlns:a16="http://schemas.microsoft.com/office/drawing/2014/main" id="{070748C1-2FE4-2641-8994-3F1A398BB14B}"/>
              </a:ext>
            </a:extLst>
          </p:cNvPr>
          <p:cNvSpPr txBox="1"/>
          <p:nvPr/>
        </p:nvSpPr>
        <p:spPr>
          <a:xfrm>
            <a:off x="9791735" y="3020003"/>
            <a:ext cx="418704" cy="369332"/>
          </a:xfrm>
          <a:prstGeom prst="rect">
            <a:avLst/>
          </a:prstGeom>
          <a:noFill/>
        </p:spPr>
        <p:txBody>
          <a:bodyPr wrap="none" rtlCol="0">
            <a:spAutoFit/>
          </a:bodyPr>
          <a:lstStyle/>
          <a:p>
            <a:r>
              <a:rPr lang="en-US" dirty="0">
                <a:solidFill>
                  <a:srgbClr val="4C3282"/>
                </a:solidFill>
              </a:rPr>
              <a:t>13</a:t>
            </a:r>
          </a:p>
        </p:txBody>
      </p:sp>
      <p:sp>
        <p:nvSpPr>
          <p:cNvPr id="73" name="TextBox 72">
            <a:extLst>
              <a:ext uri="{FF2B5EF4-FFF2-40B4-BE49-F238E27FC236}">
                <a16:creationId xmlns:a16="http://schemas.microsoft.com/office/drawing/2014/main" id="{6C785313-7A3D-8F48-9713-5E79B2D4FB58}"/>
              </a:ext>
            </a:extLst>
          </p:cNvPr>
          <p:cNvSpPr txBox="1"/>
          <p:nvPr/>
        </p:nvSpPr>
        <p:spPr>
          <a:xfrm>
            <a:off x="9542357" y="2020608"/>
            <a:ext cx="418704" cy="369332"/>
          </a:xfrm>
          <a:prstGeom prst="rect">
            <a:avLst/>
          </a:prstGeom>
          <a:noFill/>
        </p:spPr>
        <p:txBody>
          <a:bodyPr wrap="none" rtlCol="0">
            <a:spAutoFit/>
          </a:bodyPr>
          <a:lstStyle/>
          <a:p>
            <a:r>
              <a:rPr lang="en-US" dirty="0">
                <a:solidFill>
                  <a:srgbClr val="4C3282"/>
                </a:solidFill>
              </a:rPr>
              <a:t>12</a:t>
            </a:r>
          </a:p>
        </p:txBody>
      </p:sp>
      <p:sp>
        <p:nvSpPr>
          <p:cNvPr id="74" name="TextBox 73">
            <a:extLst>
              <a:ext uri="{FF2B5EF4-FFF2-40B4-BE49-F238E27FC236}">
                <a16:creationId xmlns:a16="http://schemas.microsoft.com/office/drawing/2014/main" id="{BB580E53-29E7-9646-B3C9-2B1D1A343865}"/>
              </a:ext>
            </a:extLst>
          </p:cNvPr>
          <p:cNvSpPr txBox="1"/>
          <p:nvPr/>
        </p:nvSpPr>
        <p:spPr>
          <a:xfrm>
            <a:off x="8616549" y="2080176"/>
            <a:ext cx="418704" cy="369332"/>
          </a:xfrm>
          <a:prstGeom prst="rect">
            <a:avLst/>
          </a:prstGeom>
          <a:noFill/>
        </p:spPr>
        <p:txBody>
          <a:bodyPr wrap="none" rtlCol="0">
            <a:spAutoFit/>
          </a:bodyPr>
          <a:lstStyle/>
          <a:p>
            <a:r>
              <a:rPr lang="en-US" dirty="0">
                <a:solidFill>
                  <a:srgbClr val="4C3282"/>
                </a:solidFill>
              </a:rPr>
              <a:t>10</a:t>
            </a:r>
          </a:p>
        </p:txBody>
      </p:sp>
      <p:sp>
        <p:nvSpPr>
          <p:cNvPr id="75" name="TextBox 74">
            <a:extLst>
              <a:ext uri="{FF2B5EF4-FFF2-40B4-BE49-F238E27FC236}">
                <a16:creationId xmlns:a16="http://schemas.microsoft.com/office/drawing/2014/main" id="{1C7858A8-8C36-7340-8AB3-31C74AC9CFA0}"/>
              </a:ext>
            </a:extLst>
          </p:cNvPr>
          <p:cNvSpPr txBox="1"/>
          <p:nvPr/>
        </p:nvSpPr>
        <p:spPr>
          <a:xfrm>
            <a:off x="10989682" y="5176146"/>
            <a:ext cx="301686" cy="369332"/>
          </a:xfrm>
          <a:prstGeom prst="rect">
            <a:avLst/>
          </a:prstGeom>
          <a:noFill/>
        </p:spPr>
        <p:txBody>
          <a:bodyPr wrap="none" rtlCol="0">
            <a:spAutoFit/>
          </a:bodyPr>
          <a:lstStyle/>
          <a:p>
            <a:r>
              <a:rPr lang="en-US" dirty="0">
                <a:solidFill>
                  <a:srgbClr val="4C3282"/>
                </a:solidFill>
              </a:rPr>
              <a:t>1</a:t>
            </a:r>
          </a:p>
        </p:txBody>
      </p:sp>
      <p:sp>
        <p:nvSpPr>
          <p:cNvPr id="76" name="TextBox 75">
            <a:extLst>
              <a:ext uri="{FF2B5EF4-FFF2-40B4-BE49-F238E27FC236}">
                <a16:creationId xmlns:a16="http://schemas.microsoft.com/office/drawing/2014/main" id="{E761F50D-2777-514A-B837-58D22CDC18AD}"/>
              </a:ext>
            </a:extLst>
          </p:cNvPr>
          <p:cNvSpPr txBox="1"/>
          <p:nvPr/>
        </p:nvSpPr>
        <p:spPr>
          <a:xfrm>
            <a:off x="11303204" y="3477512"/>
            <a:ext cx="301686" cy="369332"/>
          </a:xfrm>
          <a:prstGeom prst="rect">
            <a:avLst/>
          </a:prstGeom>
          <a:noFill/>
        </p:spPr>
        <p:txBody>
          <a:bodyPr wrap="none" rtlCol="0">
            <a:spAutoFit/>
          </a:bodyPr>
          <a:lstStyle/>
          <a:p>
            <a:r>
              <a:rPr lang="en-US" dirty="0">
                <a:solidFill>
                  <a:srgbClr val="4C3282"/>
                </a:solidFill>
              </a:rPr>
              <a:t>9</a:t>
            </a:r>
          </a:p>
        </p:txBody>
      </p:sp>
      <p:sp>
        <p:nvSpPr>
          <p:cNvPr id="77" name="TextBox 76">
            <a:extLst>
              <a:ext uri="{FF2B5EF4-FFF2-40B4-BE49-F238E27FC236}">
                <a16:creationId xmlns:a16="http://schemas.microsoft.com/office/drawing/2014/main" id="{584EA0F2-051D-4841-B590-E08EAD9FCA4F}"/>
              </a:ext>
            </a:extLst>
          </p:cNvPr>
          <p:cNvSpPr txBox="1"/>
          <p:nvPr/>
        </p:nvSpPr>
        <p:spPr>
          <a:xfrm>
            <a:off x="10575388" y="1627529"/>
            <a:ext cx="301686" cy="369332"/>
          </a:xfrm>
          <a:prstGeom prst="rect">
            <a:avLst/>
          </a:prstGeom>
          <a:noFill/>
        </p:spPr>
        <p:txBody>
          <a:bodyPr wrap="none" rtlCol="0">
            <a:spAutoFit/>
          </a:bodyPr>
          <a:lstStyle/>
          <a:p>
            <a:r>
              <a:rPr lang="en-US" dirty="0">
                <a:solidFill>
                  <a:srgbClr val="4C3282"/>
                </a:solidFill>
              </a:rPr>
              <a:t>6</a:t>
            </a:r>
          </a:p>
        </p:txBody>
      </p:sp>
      <p:sp>
        <p:nvSpPr>
          <p:cNvPr id="78" name="TextBox 77">
            <a:extLst>
              <a:ext uri="{FF2B5EF4-FFF2-40B4-BE49-F238E27FC236}">
                <a16:creationId xmlns:a16="http://schemas.microsoft.com/office/drawing/2014/main" id="{147C0B00-0699-C948-AB47-E45D015CB0EB}"/>
              </a:ext>
            </a:extLst>
          </p:cNvPr>
          <p:cNvSpPr txBox="1"/>
          <p:nvPr/>
        </p:nvSpPr>
        <p:spPr>
          <a:xfrm>
            <a:off x="9071491" y="921773"/>
            <a:ext cx="301686" cy="369332"/>
          </a:xfrm>
          <a:prstGeom prst="rect">
            <a:avLst/>
          </a:prstGeom>
          <a:noFill/>
        </p:spPr>
        <p:txBody>
          <a:bodyPr wrap="none" rtlCol="0">
            <a:spAutoFit/>
          </a:bodyPr>
          <a:lstStyle/>
          <a:p>
            <a:r>
              <a:rPr lang="en-US" dirty="0">
                <a:solidFill>
                  <a:srgbClr val="4C3282"/>
                </a:solidFill>
              </a:rPr>
              <a:t>4</a:t>
            </a:r>
          </a:p>
        </p:txBody>
      </p:sp>
      <p:sp>
        <p:nvSpPr>
          <p:cNvPr id="79" name="TextBox 78">
            <a:extLst>
              <a:ext uri="{FF2B5EF4-FFF2-40B4-BE49-F238E27FC236}">
                <a16:creationId xmlns:a16="http://schemas.microsoft.com/office/drawing/2014/main" id="{57872FBA-F48C-564F-AA9D-572A4FD16E6A}"/>
              </a:ext>
            </a:extLst>
          </p:cNvPr>
          <p:cNvSpPr txBox="1"/>
          <p:nvPr/>
        </p:nvSpPr>
        <p:spPr>
          <a:xfrm>
            <a:off x="7469254" y="1899101"/>
            <a:ext cx="418704" cy="369332"/>
          </a:xfrm>
          <a:prstGeom prst="rect">
            <a:avLst/>
          </a:prstGeom>
          <a:noFill/>
        </p:spPr>
        <p:txBody>
          <a:bodyPr wrap="none" rtlCol="0">
            <a:spAutoFit/>
          </a:bodyPr>
          <a:lstStyle/>
          <a:p>
            <a:r>
              <a:rPr lang="en-US" dirty="0">
                <a:solidFill>
                  <a:srgbClr val="4C3282"/>
                </a:solidFill>
              </a:rPr>
              <a:t>16</a:t>
            </a:r>
          </a:p>
        </p:txBody>
      </p:sp>
      <p:sp>
        <p:nvSpPr>
          <p:cNvPr id="80" name="TextBox 79">
            <a:extLst>
              <a:ext uri="{FF2B5EF4-FFF2-40B4-BE49-F238E27FC236}">
                <a16:creationId xmlns:a16="http://schemas.microsoft.com/office/drawing/2014/main" id="{34AB6E23-5D32-004C-84C5-252400F590BA}"/>
              </a:ext>
            </a:extLst>
          </p:cNvPr>
          <p:cNvSpPr txBox="1"/>
          <p:nvPr/>
        </p:nvSpPr>
        <p:spPr>
          <a:xfrm>
            <a:off x="6668703" y="3726927"/>
            <a:ext cx="301686" cy="369332"/>
          </a:xfrm>
          <a:prstGeom prst="rect">
            <a:avLst/>
          </a:prstGeom>
          <a:noFill/>
        </p:spPr>
        <p:txBody>
          <a:bodyPr wrap="none" rtlCol="0">
            <a:spAutoFit/>
          </a:bodyPr>
          <a:lstStyle/>
          <a:p>
            <a:r>
              <a:rPr lang="en-US" dirty="0">
                <a:solidFill>
                  <a:srgbClr val="4C3282"/>
                </a:solidFill>
              </a:rPr>
              <a:t>7</a:t>
            </a:r>
          </a:p>
        </p:txBody>
      </p:sp>
      <p:sp>
        <p:nvSpPr>
          <p:cNvPr id="81" name="TextBox 80">
            <a:extLst>
              <a:ext uri="{FF2B5EF4-FFF2-40B4-BE49-F238E27FC236}">
                <a16:creationId xmlns:a16="http://schemas.microsoft.com/office/drawing/2014/main" id="{1989B609-4CF3-334B-9216-92132B27E531}"/>
              </a:ext>
            </a:extLst>
          </p:cNvPr>
          <p:cNvSpPr txBox="1"/>
          <p:nvPr/>
        </p:nvSpPr>
        <p:spPr>
          <a:xfrm>
            <a:off x="7432798" y="4870683"/>
            <a:ext cx="301686" cy="369332"/>
          </a:xfrm>
          <a:prstGeom prst="rect">
            <a:avLst/>
          </a:prstGeom>
          <a:noFill/>
        </p:spPr>
        <p:txBody>
          <a:bodyPr wrap="none" rtlCol="0">
            <a:spAutoFit/>
          </a:bodyPr>
          <a:lstStyle/>
          <a:p>
            <a:r>
              <a:rPr lang="en-US" dirty="0">
                <a:solidFill>
                  <a:srgbClr val="4C3282"/>
                </a:solidFill>
              </a:rPr>
              <a:t>8</a:t>
            </a:r>
          </a:p>
        </p:txBody>
      </p:sp>
      <p:sp>
        <p:nvSpPr>
          <p:cNvPr id="82" name="TextBox 81">
            <a:extLst>
              <a:ext uri="{FF2B5EF4-FFF2-40B4-BE49-F238E27FC236}">
                <a16:creationId xmlns:a16="http://schemas.microsoft.com/office/drawing/2014/main" id="{DF9CC9F8-1A04-484C-B273-6D90A91F9A7B}"/>
              </a:ext>
            </a:extLst>
          </p:cNvPr>
          <p:cNvSpPr txBox="1"/>
          <p:nvPr/>
        </p:nvSpPr>
        <p:spPr>
          <a:xfrm>
            <a:off x="7994157" y="5770471"/>
            <a:ext cx="301686" cy="369332"/>
          </a:xfrm>
          <a:prstGeom prst="rect">
            <a:avLst/>
          </a:prstGeom>
          <a:noFill/>
        </p:spPr>
        <p:txBody>
          <a:bodyPr wrap="none" rtlCol="0">
            <a:spAutoFit/>
          </a:bodyPr>
          <a:lstStyle/>
          <a:p>
            <a:r>
              <a:rPr lang="en-US" dirty="0">
                <a:solidFill>
                  <a:srgbClr val="4C3282"/>
                </a:solidFill>
              </a:rPr>
              <a:t>3</a:t>
            </a:r>
          </a:p>
        </p:txBody>
      </p:sp>
      <p:sp>
        <p:nvSpPr>
          <p:cNvPr id="83" name="TextBox 82">
            <a:extLst>
              <a:ext uri="{FF2B5EF4-FFF2-40B4-BE49-F238E27FC236}">
                <a16:creationId xmlns:a16="http://schemas.microsoft.com/office/drawing/2014/main" id="{A85CB2FA-9799-7D45-A05F-A58CA9A083D3}"/>
              </a:ext>
            </a:extLst>
          </p:cNvPr>
          <p:cNvSpPr txBox="1"/>
          <p:nvPr/>
        </p:nvSpPr>
        <p:spPr>
          <a:xfrm>
            <a:off x="6479812" y="5306874"/>
            <a:ext cx="301686" cy="369332"/>
          </a:xfrm>
          <a:prstGeom prst="rect">
            <a:avLst/>
          </a:prstGeom>
          <a:noFill/>
        </p:spPr>
        <p:txBody>
          <a:bodyPr wrap="none" rtlCol="0">
            <a:spAutoFit/>
          </a:bodyPr>
          <a:lstStyle/>
          <a:p>
            <a:r>
              <a:rPr lang="en-US" dirty="0">
                <a:solidFill>
                  <a:srgbClr val="4C3282"/>
                </a:solidFill>
              </a:rPr>
              <a:t>2</a:t>
            </a:r>
          </a:p>
        </p:txBody>
      </p:sp>
      <p:sp>
        <p:nvSpPr>
          <p:cNvPr id="84" name="TextBox 83">
            <a:extLst>
              <a:ext uri="{FF2B5EF4-FFF2-40B4-BE49-F238E27FC236}">
                <a16:creationId xmlns:a16="http://schemas.microsoft.com/office/drawing/2014/main" id="{054D42C9-803D-9A4A-87A8-C4EDC69D169E}"/>
              </a:ext>
            </a:extLst>
          </p:cNvPr>
          <p:cNvSpPr txBox="1"/>
          <p:nvPr/>
        </p:nvSpPr>
        <p:spPr>
          <a:xfrm>
            <a:off x="5337255" y="4118066"/>
            <a:ext cx="418704" cy="369332"/>
          </a:xfrm>
          <a:prstGeom prst="rect">
            <a:avLst/>
          </a:prstGeom>
          <a:noFill/>
        </p:spPr>
        <p:txBody>
          <a:bodyPr wrap="none" rtlCol="0">
            <a:spAutoFit/>
          </a:bodyPr>
          <a:lstStyle/>
          <a:p>
            <a:r>
              <a:rPr lang="en-US" dirty="0">
                <a:solidFill>
                  <a:srgbClr val="4C3282"/>
                </a:solidFill>
              </a:rPr>
              <a:t>15</a:t>
            </a:r>
          </a:p>
        </p:txBody>
      </p:sp>
      <p:sp>
        <p:nvSpPr>
          <p:cNvPr id="85" name="TextBox 84">
            <a:extLst>
              <a:ext uri="{FF2B5EF4-FFF2-40B4-BE49-F238E27FC236}">
                <a16:creationId xmlns:a16="http://schemas.microsoft.com/office/drawing/2014/main" id="{47FE6056-7DB1-8F49-88EB-044CBD71151D}"/>
              </a:ext>
            </a:extLst>
          </p:cNvPr>
          <p:cNvSpPr txBox="1"/>
          <p:nvPr/>
        </p:nvSpPr>
        <p:spPr>
          <a:xfrm>
            <a:off x="6016144" y="2770199"/>
            <a:ext cx="418704" cy="369332"/>
          </a:xfrm>
          <a:prstGeom prst="rect">
            <a:avLst/>
          </a:prstGeom>
          <a:noFill/>
        </p:spPr>
        <p:txBody>
          <a:bodyPr wrap="none" rtlCol="0">
            <a:spAutoFit/>
          </a:bodyPr>
          <a:lstStyle/>
          <a:p>
            <a:r>
              <a:rPr lang="en-US" dirty="0">
                <a:solidFill>
                  <a:srgbClr val="4C3282"/>
                </a:solidFill>
              </a:rPr>
              <a:t>14</a:t>
            </a:r>
          </a:p>
        </p:txBody>
      </p:sp>
      <p:sp>
        <p:nvSpPr>
          <p:cNvPr id="57" name="Rectangle 56">
            <a:extLst>
              <a:ext uri="{FF2B5EF4-FFF2-40B4-BE49-F238E27FC236}">
                <a16:creationId xmlns:a16="http://schemas.microsoft.com/office/drawing/2014/main" id="{76231442-9E73-C24E-906B-6BA8C5456D66}"/>
              </a:ext>
            </a:extLst>
          </p:cNvPr>
          <p:cNvSpPr/>
          <p:nvPr/>
        </p:nvSpPr>
        <p:spPr>
          <a:xfrm>
            <a:off x="569354" y="2911749"/>
            <a:ext cx="4306859" cy="2681760"/>
          </a:xfrm>
          <a:prstGeom prst="rect">
            <a:avLst/>
          </a:prstGeom>
        </p:spPr>
        <p:txBody>
          <a:bodyPr wrap="square">
            <a:spAutoFit/>
          </a:bodyPr>
          <a:lstStyle/>
          <a:p>
            <a:r>
              <a:rPr lang="en-US" dirty="0"/>
              <a:t>Is there a graph algorithm that would help?</a:t>
            </a:r>
          </a:p>
          <a:p>
            <a:r>
              <a:rPr lang="en-US" dirty="0">
                <a:solidFill>
                  <a:srgbClr val="4C3282"/>
                </a:solidFill>
              </a:rPr>
              <a:t>Dijkstra’s</a:t>
            </a:r>
          </a:p>
          <a:p>
            <a:r>
              <a:rPr lang="en-US" dirty="0"/>
              <a:t>What information do our edges need to store?</a:t>
            </a:r>
          </a:p>
          <a:p>
            <a:r>
              <a:rPr lang="en-US" dirty="0">
                <a:solidFill>
                  <a:srgbClr val="4C3282"/>
                </a:solidFill>
              </a:rPr>
              <a:t>Walking times</a:t>
            </a:r>
          </a:p>
          <a:p>
            <a:r>
              <a:rPr lang="en-US" dirty="0"/>
              <a:t>How do we apply the algorithm?</a:t>
            </a:r>
          </a:p>
          <a:p>
            <a:pPr marL="265176" lvl="1" indent="-137160" defTabSz="914400">
              <a:lnSpc>
                <a:spcPct val="90000"/>
              </a:lnSpc>
              <a:spcBef>
                <a:spcPts val="200"/>
              </a:spcBef>
              <a:spcAft>
                <a:spcPts val="400"/>
              </a:spcAft>
              <a:buClr>
                <a:srgbClr val="B6A479"/>
              </a:buClr>
              <a:buFont typeface="Segoe UI Semilight" panose="020B0402040204020203" pitchFamily="34" charset="0"/>
              <a:buChar char="-"/>
            </a:pPr>
            <a:r>
              <a:rPr lang="en-US" dirty="0">
                <a:solidFill>
                  <a:srgbClr val="4C3282"/>
                </a:solidFill>
                <a:latin typeface="Segoe UI Semilight" panose="020B0402040204020203" pitchFamily="34" charset="0"/>
              </a:rPr>
              <a:t>Run Dijkstra’s from Splash Mountain.</a:t>
            </a:r>
          </a:p>
          <a:p>
            <a:pPr marL="265176" lvl="1" indent="-137160" defTabSz="914400">
              <a:lnSpc>
                <a:spcPct val="90000"/>
              </a:lnSpc>
              <a:spcBef>
                <a:spcPts val="200"/>
              </a:spcBef>
              <a:spcAft>
                <a:spcPts val="400"/>
              </a:spcAft>
              <a:buClr>
                <a:srgbClr val="B6A479"/>
              </a:buClr>
              <a:buFont typeface="Segoe UI Semilight" panose="020B0402040204020203" pitchFamily="34" charset="0"/>
              <a:buChar char="-"/>
            </a:pPr>
            <a:r>
              <a:rPr lang="en-US" dirty="0">
                <a:solidFill>
                  <a:srgbClr val="4C3282"/>
                </a:solidFill>
                <a:latin typeface="Segoe UI Semilight" panose="020B0402040204020203" pitchFamily="34" charset="0"/>
              </a:rPr>
              <a:t>Run Dijkstra’s from Space Mountain.</a:t>
            </a:r>
          </a:p>
          <a:p>
            <a:pPr marL="265176" lvl="1" indent="-137160" defTabSz="914400">
              <a:lnSpc>
                <a:spcPct val="90000"/>
              </a:lnSpc>
              <a:spcBef>
                <a:spcPts val="200"/>
              </a:spcBef>
              <a:spcAft>
                <a:spcPts val="400"/>
              </a:spcAft>
              <a:buClr>
                <a:srgbClr val="B6A479"/>
              </a:buClr>
              <a:buFont typeface="Segoe UI Semilight" panose="020B0402040204020203" pitchFamily="34" charset="0"/>
              <a:buChar char="-"/>
            </a:pPr>
            <a:r>
              <a:rPr lang="en-US" dirty="0">
                <a:solidFill>
                  <a:srgbClr val="4C3282"/>
                </a:solidFill>
                <a:latin typeface="Segoe UI Semilight" panose="020B0402040204020203" pitchFamily="34" charset="0"/>
              </a:rPr>
              <a:t>Take the larger of the two times.</a:t>
            </a:r>
          </a:p>
        </p:txBody>
      </p:sp>
    </p:spTree>
    <p:extLst>
      <p:ext uri="{BB962C8B-B14F-4D97-AF65-F5344CB8AC3E}">
        <p14:creationId xmlns:p14="http://schemas.microsoft.com/office/powerpoint/2010/main" val="417780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
                                            <p:txEl>
                                              <p:pRg st="1" end="1"/>
                                            </p:txEl>
                                          </p:spTgt>
                                        </p:tgtEl>
                                        <p:attrNameLst>
                                          <p:attrName>style.visibility</p:attrName>
                                        </p:attrNameLst>
                                      </p:cBhvr>
                                      <p:to>
                                        <p:strVal val="visible"/>
                                      </p:to>
                                    </p:set>
                                    <p:animEffect transition="in" filter="fade">
                                      <p:cBhvr>
                                        <p:cTn id="7" dur="500"/>
                                        <p:tgtEl>
                                          <p:spTgt spid="5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
                                            <p:txEl>
                                              <p:pRg st="3" end="3"/>
                                            </p:txEl>
                                          </p:spTgt>
                                        </p:tgtEl>
                                        <p:attrNameLst>
                                          <p:attrName>style.visibility</p:attrName>
                                        </p:attrNameLst>
                                      </p:cBhvr>
                                      <p:to>
                                        <p:strVal val="visible"/>
                                      </p:to>
                                    </p:set>
                                    <p:animEffect transition="in" filter="fade">
                                      <p:cBhvr>
                                        <p:cTn id="12" dur="500"/>
                                        <p:tgtEl>
                                          <p:spTgt spid="5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7">
                                            <p:txEl>
                                              <p:pRg st="5" end="5"/>
                                            </p:txEl>
                                          </p:spTgt>
                                        </p:tgtEl>
                                        <p:attrNameLst>
                                          <p:attrName>style.visibility</p:attrName>
                                        </p:attrNameLst>
                                      </p:cBhvr>
                                      <p:to>
                                        <p:strVal val="visible"/>
                                      </p:to>
                                    </p:set>
                                    <p:animEffect transition="in" filter="fade">
                                      <p:cBhvr>
                                        <p:cTn id="17" dur="500"/>
                                        <p:tgtEl>
                                          <p:spTgt spid="57">
                                            <p:txEl>
                                              <p:pRg st="5" end="5"/>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7">
                                            <p:txEl>
                                              <p:pRg st="6" end="6"/>
                                            </p:txEl>
                                          </p:spTgt>
                                        </p:tgtEl>
                                        <p:attrNameLst>
                                          <p:attrName>style.visibility</p:attrName>
                                        </p:attrNameLst>
                                      </p:cBhvr>
                                      <p:to>
                                        <p:strVal val="visible"/>
                                      </p:to>
                                    </p:set>
                                    <p:animEffect transition="in" filter="fade">
                                      <p:cBhvr>
                                        <p:cTn id="20" dur="500"/>
                                        <p:tgtEl>
                                          <p:spTgt spid="57">
                                            <p:txEl>
                                              <p:pRg st="6" end="6"/>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7">
                                            <p:txEl>
                                              <p:pRg st="7" end="7"/>
                                            </p:txEl>
                                          </p:spTgt>
                                        </p:tgtEl>
                                        <p:attrNameLst>
                                          <p:attrName>style.visibility</p:attrName>
                                        </p:attrNameLst>
                                      </p:cBhvr>
                                      <p:to>
                                        <p:strVal val="visible"/>
                                      </p:to>
                                    </p:set>
                                    <p:animEffect transition="in" filter="fade">
                                      <p:cBhvr>
                                        <p:cTn id="23" dur="500"/>
                                        <p:tgtEl>
                                          <p:spTgt spid="5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8C764-9F88-45E6-AA35-1BE1F5B5BCC4}"/>
              </a:ext>
            </a:extLst>
          </p:cNvPr>
          <p:cNvSpPr>
            <a:spLocks noGrp="1"/>
          </p:cNvSpPr>
          <p:nvPr>
            <p:ph type="title"/>
          </p:nvPr>
        </p:nvSpPr>
        <p:spPr/>
        <p:txBody>
          <a:bodyPr/>
          <a:lstStyle/>
          <a:p>
            <a:r>
              <a:rPr lang="en-US" dirty="0"/>
              <a:t>Graph Review</a:t>
            </a:r>
          </a:p>
        </p:txBody>
      </p:sp>
      <p:sp>
        <p:nvSpPr>
          <p:cNvPr id="3" name="Content Placeholder 2">
            <a:extLst>
              <a:ext uri="{FF2B5EF4-FFF2-40B4-BE49-F238E27FC236}">
                <a16:creationId xmlns:a16="http://schemas.microsoft.com/office/drawing/2014/main" id="{6252DF5B-3B67-4CD6-9EC7-505728BD80EE}"/>
              </a:ext>
            </a:extLst>
          </p:cNvPr>
          <p:cNvSpPr>
            <a:spLocks noGrp="1"/>
          </p:cNvSpPr>
          <p:nvPr>
            <p:ph idx="1"/>
          </p:nvPr>
        </p:nvSpPr>
        <p:spPr/>
        <p:txBody>
          <a:bodyPr>
            <a:normAutofit fontScale="92500" lnSpcReduction="20000"/>
          </a:bodyPr>
          <a:lstStyle/>
          <a:p>
            <a:r>
              <a:rPr lang="en-US" dirty="0"/>
              <a:t>Graph Definitions/Vocabulary</a:t>
            </a:r>
          </a:p>
          <a:p>
            <a:pPr lvl="1"/>
            <a:r>
              <a:rPr lang="en-US" dirty="0"/>
              <a:t>Vertices, Edges</a:t>
            </a:r>
          </a:p>
          <a:p>
            <a:pPr lvl="1"/>
            <a:r>
              <a:rPr lang="en-US" dirty="0"/>
              <a:t>Directed/undirected</a:t>
            </a:r>
          </a:p>
          <a:p>
            <a:pPr lvl="1"/>
            <a:r>
              <a:rPr lang="en-US" dirty="0"/>
              <a:t>Weighted</a:t>
            </a:r>
          </a:p>
          <a:p>
            <a:pPr lvl="1"/>
            <a:r>
              <a:rPr lang="en-US" dirty="0" err="1"/>
              <a:t>Etc</a:t>
            </a:r>
            <a:r>
              <a:rPr lang="en-US" dirty="0"/>
              <a:t>…</a:t>
            </a:r>
          </a:p>
          <a:p>
            <a:r>
              <a:rPr lang="en-US" dirty="0"/>
              <a:t>Graph Traversals</a:t>
            </a:r>
          </a:p>
          <a:p>
            <a:pPr lvl="1"/>
            <a:r>
              <a:rPr lang="en-US" dirty="0"/>
              <a:t>Breadth First Search</a:t>
            </a:r>
          </a:p>
          <a:p>
            <a:pPr lvl="1"/>
            <a:r>
              <a:rPr lang="en-US" dirty="0"/>
              <a:t>Depth First Search</a:t>
            </a:r>
          </a:p>
          <a:p>
            <a:r>
              <a:rPr lang="en-US" dirty="0"/>
              <a:t>Finding Shortest Path</a:t>
            </a:r>
          </a:p>
          <a:p>
            <a:pPr lvl="1"/>
            <a:r>
              <a:rPr lang="en-US" dirty="0"/>
              <a:t>Dijkstra’s</a:t>
            </a:r>
          </a:p>
          <a:p>
            <a:r>
              <a:rPr lang="en-US" dirty="0"/>
              <a:t>Topological Sort</a:t>
            </a:r>
          </a:p>
          <a:p>
            <a:r>
              <a:rPr lang="en-US" dirty="0"/>
              <a:t>Minimum Spanning Trees</a:t>
            </a:r>
          </a:p>
          <a:p>
            <a:pPr lvl="1"/>
            <a:r>
              <a:rPr lang="en-US" dirty="0"/>
              <a:t>Primm’s</a:t>
            </a:r>
          </a:p>
          <a:p>
            <a:pPr lvl="1"/>
            <a:r>
              <a:rPr lang="en-US" dirty="0"/>
              <a:t>Kruskal’s</a:t>
            </a:r>
          </a:p>
          <a:p>
            <a:r>
              <a:rPr lang="en-US" dirty="0"/>
              <a:t>Disjoint Sets</a:t>
            </a:r>
          </a:p>
          <a:p>
            <a:pPr lvl="1"/>
            <a:r>
              <a:rPr lang="en-US" dirty="0"/>
              <a:t>Implementing Kruskal’s</a:t>
            </a:r>
          </a:p>
        </p:txBody>
      </p:sp>
      <p:sp>
        <p:nvSpPr>
          <p:cNvPr id="4" name="Footer Placeholder 3">
            <a:extLst>
              <a:ext uri="{FF2B5EF4-FFF2-40B4-BE49-F238E27FC236}">
                <a16:creationId xmlns:a16="http://schemas.microsoft.com/office/drawing/2014/main" id="{8C76A4AE-F5C5-4483-885D-F97480F2283C}"/>
              </a:ext>
            </a:extLst>
          </p:cNvPr>
          <p:cNvSpPr>
            <a:spLocks noGrp="1"/>
          </p:cNvSpPr>
          <p:nvPr>
            <p:ph type="ftr" sz="quarter" idx="11"/>
          </p:nvPr>
        </p:nvSpPr>
        <p:spPr/>
        <p:txBody>
          <a:bodyPr/>
          <a:lstStyle/>
          <a:p>
            <a:r>
              <a:rPr lang="en-US"/>
              <a:t>CSE 373 SP 18 - Kasey Champion</a:t>
            </a:r>
          </a:p>
        </p:txBody>
      </p:sp>
      <p:sp>
        <p:nvSpPr>
          <p:cNvPr id="5" name="Slide Number Placeholder 4">
            <a:extLst>
              <a:ext uri="{FF2B5EF4-FFF2-40B4-BE49-F238E27FC236}">
                <a16:creationId xmlns:a16="http://schemas.microsoft.com/office/drawing/2014/main" id="{B1D0BE02-BA7C-4706-BE14-0330728BA836}"/>
              </a:ext>
            </a:extLst>
          </p:cNvPr>
          <p:cNvSpPr>
            <a:spLocks noGrp="1"/>
          </p:cNvSpPr>
          <p:nvPr>
            <p:ph type="sldNum" sz="quarter" idx="12"/>
          </p:nvPr>
        </p:nvSpPr>
        <p:spPr/>
        <p:txBody>
          <a:bodyPr/>
          <a:lstStyle/>
          <a:p>
            <a:fld id="{659665DE-58FC-41F4-AC58-2C90A5E00527}" type="slidenum">
              <a:rPr lang="en-US" smtClean="0"/>
              <a:t>17</a:t>
            </a:fld>
            <a:endParaRPr lang="en-US"/>
          </a:p>
        </p:txBody>
      </p:sp>
    </p:spTree>
    <p:extLst>
      <p:ext uri="{BB962C8B-B14F-4D97-AF65-F5344CB8AC3E}">
        <p14:creationId xmlns:p14="http://schemas.microsoft.com/office/powerpoint/2010/main" val="2653319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Warm Up</a:t>
            </a:r>
          </a:p>
        </p:txBody>
      </p:sp>
      <p:sp>
        <p:nvSpPr>
          <p:cNvPr id="3" name="Content Placeholder 2"/>
          <p:cNvSpPr>
            <a:spLocks noGrp="1"/>
          </p:cNvSpPr>
          <p:nvPr>
            <p:ph idx="1"/>
          </p:nvPr>
        </p:nvSpPr>
        <p:spPr>
          <a:xfrm>
            <a:off x="575240" y="1463857"/>
            <a:ext cx="8879102" cy="4845504"/>
          </a:xfrm>
        </p:spPr>
        <p:txBody>
          <a:bodyPr>
            <a:normAutofit/>
          </a:bodyPr>
          <a:lstStyle/>
          <a:p>
            <a:r>
              <a:rPr lang="en-US" dirty="0"/>
              <a:t>Using the union-by-rank and path-compression optimized implementations of disjoint-sets draw the resulting forest caused by these calls:</a:t>
            </a:r>
          </a:p>
          <a:p>
            <a:pPr marL="402336" lvl="1" indent="-228600">
              <a:buFont typeface="+mj-lt"/>
              <a:buAutoNum type="arabicPeriod"/>
            </a:pPr>
            <a:r>
              <a:rPr lang="en-US" sz="1400" dirty="0">
                <a:latin typeface="Courier New" panose="02070309020205020404" pitchFamily="49" charset="0"/>
                <a:cs typeface="Courier New" panose="02070309020205020404" pitchFamily="49" charset="0"/>
              </a:rPr>
              <a:t>makeSet(a)</a:t>
            </a:r>
          </a:p>
          <a:p>
            <a:pPr marL="402336" lvl="1" indent="-228600">
              <a:buFont typeface="+mj-lt"/>
              <a:buAutoNum type="arabicPeriod"/>
            </a:pPr>
            <a:r>
              <a:rPr lang="en-US" sz="1400" dirty="0">
                <a:latin typeface="Courier New" panose="02070309020205020404" pitchFamily="49" charset="0"/>
                <a:cs typeface="Courier New" panose="02070309020205020404" pitchFamily="49" charset="0"/>
              </a:rPr>
              <a:t>makeSet(b)</a:t>
            </a:r>
          </a:p>
          <a:p>
            <a:pPr marL="402336" lvl="1" indent="-228600">
              <a:buFont typeface="+mj-lt"/>
              <a:buAutoNum type="arabicPeriod"/>
            </a:pPr>
            <a:r>
              <a:rPr lang="en-US" sz="1400" dirty="0">
                <a:latin typeface="Courier New" panose="02070309020205020404" pitchFamily="49" charset="0"/>
                <a:cs typeface="Courier New" panose="02070309020205020404" pitchFamily="49" charset="0"/>
              </a:rPr>
              <a:t>makeSet(c)</a:t>
            </a:r>
          </a:p>
          <a:p>
            <a:pPr marL="402336" lvl="1" indent="-228600">
              <a:buFont typeface="+mj-lt"/>
              <a:buAutoNum type="arabicPeriod"/>
            </a:pPr>
            <a:r>
              <a:rPr lang="en-US" sz="1400" dirty="0">
                <a:latin typeface="Courier New" panose="02070309020205020404" pitchFamily="49" charset="0"/>
                <a:cs typeface="Courier New" panose="02070309020205020404" pitchFamily="49" charset="0"/>
              </a:rPr>
              <a:t>makeSet(d)</a:t>
            </a:r>
          </a:p>
          <a:p>
            <a:pPr marL="402336" lvl="1" indent="-228600">
              <a:buFont typeface="+mj-lt"/>
              <a:buAutoNum type="arabicPeriod"/>
            </a:pPr>
            <a:r>
              <a:rPr lang="en-US" sz="1400" dirty="0">
                <a:latin typeface="Courier New" panose="02070309020205020404" pitchFamily="49" charset="0"/>
                <a:cs typeface="Courier New" panose="02070309020205020404" pitchFamily="49" charset="0"/>
              </a:rPr>
              <a:t>makeSet(e)</a:t>
            </a:r>
          </a:p>
          <a:p>
            <a:pPr marL="402336" lvl="1" indent="-228600">
              <a:buFont typeface="+mj-lt"/>
              <a:buAutoNum type="arabicPeriod"/>
            </a:pPr>
            <a:r>
              <a:rPr lang="en-US" sz="1400" dirty="0">
                <a:latin typeface="Courier New" panose="02070309020205020404" pitchFamily="49" charset="0"/>
                <a:cs typeface="Courier New" panose="02070309020205020404" pitchFamily="49" charset="0"/>
              </a:rPr>
              <a:t>makeSet(f)</a:t>
            </a:r>
          </a:p>
          <a:p>
            <a:pPr marL="402336" lvl="1" indent="-228600">
              <a:buFont typeface="+mj-lt"/>
              <a:buAutoNum type="arabicPeriod"/>
            </a:pPr>
            <a:r>
              <a:rPr lang="en-US" sz="1400" dirty="0">
                <a:latin typeface="Courier New" panose="02070309020205020404" pitchFamily="49" charset="0"/>
                <a:cs typeface="Courier New" panose="02070309020205020404" pitchFamily="49" charset="0"/>
              </a:rPr>
              <a:t>makeSet(h)</a:t>
            </a:r>
          </a:p>
          <a:p>
            <a:pPr marL="402336" lvl="1" indent="-228600">
              <a:buFont typeface="+mj-lt"/>
              <a:buAutoNum type="arabicPeriod"/>
            </a:pPr>
            <a:r>
              <a:rPr lang="en-US" sz="1400" dirty="0">
                <a:latin typeface="Courier New" panose="02070309020205020404" pitchFamily="49" charset="0"/>
                <a:cs typeface="Courier New" panose="02070309020205020404" pitchFamily="49" charset="0"/>
              </a:rPr>
              <a:t>union(c, e)</a:t>
            </a:r>
          </a:p>
          <a:p>
            <a:pPr marL="402336" lvl="1" indent="-228600">
              <a:buFont typeface="+mj-lt"/>
              <a:buAutoNum type="arabicPeriod"/>
            </a:pPr>
            <a:r>
              <a:rPr lang="en-US" sz="1400" dirty="0">
                <a:latin typeface="Courier New" panose="02070309020205020404" pitchFamily="49" charset="0"/>
                <a:cs typeface="Courier New" panose="02070309020205020404" pitchFamily="49" charset="0"/>
              </a:rPr>
              <a:t>union(d, e)</a:t>
            </a:r>
          </a:p>
          <a:p>
            <a:pPr marL="402336" lvl="1" indent="-228600">
              <a:buFont typeface="+mj-lt"/>
              <a:buAutoNum type="arabicPeriod"/>
            </a:pPr>
            <a:r>
              <a:rPr lang="en-US" sz="1400" dirty="0">
                <a:latin typeface="Courier New" panose="02070309020205020404" pitchFamily="49" charset="0"/>
                <a:cs typeface="Courier New" panose="02070309020205020404" pitchFamily="49" charset="0"/>
              </a:rPr>
              <a:t>union(a, c)</a:t>
            </a:r>
          </a:p>
          <a:p>
            <a:pPr marL="402336" lvl="1" indent="-228600">
              <a:buFont typeface="+mj-lt"/>
              <a:buAutoNum type="arabicPeriod"/>
            </a:pPr>
            <a:r>
              <a:rPr lang="en-US" sz="1400" dirty="0">
                <a:latin typeface="Courier New" panose="02070309020205020404" pitchFamily="49" charset="0"/>
                <a:cs typeface="Courier New" panose="02070309020205020404" pitchFamily="49" charset="0"/>
              </a:rPr>
              <a:t>union(g, h)</a:t>
            </a:r>
          </a:p>
          <a:p>
            <a:pPr marL="402336" lvl="1" indent="-228600">
              <a:buFont typeface="+mj-lt"/>
              <a:buAutoNum type="arabicPeriod"/>
            </a:pPr>
            <a:r>
              <a:rPr lang="en-US" sz="1400" dirty="0">
                <a:latin typeface="Courier New" panose="02070309020205020404" pitchFamily="49" charset="0"/>
                <a:cs typeface="Courier New" panose="02070309020205020404" pitchFamily="49" charset="0"/>
              </a:rPr>
              <a:t>union(b, f)</a:t>
            </a:r>
          </a:p>
          <a:p>
            <a:pPr marL="402336" lvl="1" indent="-228600">
              <a:buFont typeface="+mj-lt"/>
              <a:buAutoNum type="arabicPeriod"/>
            </a:pPr>
            <a:r>
              <a:rPr lang="en-US" sz="1400" dirty="0">
                <a:latin typeface="Courier New" panose="02070309020205020404" pitchFamily="49" charset="0"/>
                <a:cs typeface="Courier New" panose="02070309020205020404" pitchFamily="49" charset="0"/>
              </a:rPr>
              <a:t>union(g, f)</a:t>
            </a:r>
          </a:p>
          <a:p>
            <a:pPr marL="402336" lvl="1" indent="-228600">
              <a:buFont typeface="+mj-lt"/>
              <a:buAutoNum type="arabicPeriod"/>
            </a:pPr>
            <a:r>
              <a:rPr lang="en-US" sz="1400" dirty="0">
                <a:latin typeface="Courier New" panose="02070309020205020404" pitchFamily="49" charset="0"/>
                <a:cs typeface="Courier New" panose="02070309020205020404" pitchFamily="49" charset="0"/>
              </a:rPr>
              <a:t>union(b, c)</a:t>
            </a:r>
          </a:p>
        </p:txBody>
      </p:sp>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2</a:t>
            </a:fld>
            <a:endParaRPr lang="en-US"/>
          </a:p>
        </p:txBody>
      </p:sp>
      <p:grpSp>
        <p:nvGrpSpPr>
          <p:cNvPr id="6" name="Group 5"/>
          <p:cNvGrpSpPr/>
          <p:nvPr/>
        </p:nvGrpSpPr>
        <p:grpSpPr>
          <a:xfrm>
            <a:off x="5488644" y="3206974"/>
            <a:ext cx="255198" cy="261610"/>
            <a:chOff x="4033946" y="330026"/>
            <a:chExt cx="369435" cy="378718"/>
          </a:xfrm>
        </p:grpSpPr>
        <p:sp>
          <p:nvSpPr>
            <p:cNvPr id="7" name="Oval 6"/>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033946" y="330026"/>
              <a:ext cx="369435" cy="378718"/>
            </a:xfrm>
            <a:prstGeom prst="rect">
              <a:avLst/>
            </a:prstGeom>
            <a:noFill/>
          </p:spPr>
          <p:txBody>
            <a:bodyPr wrap="square" rtlCol="0">
              <a:spAutoFit/>
            </a:bodyPr>
            <a:lstStyle/>
            <a:p>
              <a:r>
                <a:rPr lang="en-US" sz="1100" dirty="0"/>
                <a:t>e</a:t>
              </a:r>
            </a:p>
          </p:txBody>
        </p:sp>
      </p:grpSp>
      <p:sp>
        <p:nvSpPr>
          <p:cNvPr id="9" name="Rounded Rectangle 8"/>
          <p:cNvSpPr/>
          <p:nvPr/>
        </p:nvSpPr>
        <p:spPr>
          <a:xfrm>
            <a:off x="3755035" y="3084584"/>
            <a:ext cx="3730028" cy="1962261"/>
          </a:xfrm>
          <a:prstGeom prst="roundRect">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5480759" y="3868558"/>
            <a:ext cx="326307" cy="261611"/>
            <a:chOff x="4020857" y="315514"/>
            <a:chExt cx="472375" cy="378719"/>
          </a:xfrm>
        </p:grpSpPr>
        <p:sp>
          <p:nvSpPr>
            <p:cNvPr id="11" name="Oval 10"/>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020857" y="315514"/>
              <a:ext cx="472375" cy="378718"/>
            </a:xfrm>
            <a:prstGeom prst="rect">
              <a:avLst/>
            </a:prstGeom>
            <a:noFill/>
          </p:spPr>
          <p:txBody>
            <a:bodyPr wrap="square" rtlCol="0">
              <a:spAutoFit/>
            </a:bodyPr>
            <a:lstStyle/>
            <a:p>
              <a:r>
                <a:rPr lang="en-US" sz="1100" dirty="0"/>
                <a:t>c</a:t>
              </a:r>
            </a:p>
          </p:txBody>
        </p:sp>
      </p:grpSp>
      <p:grpSp>
        <p:nvGrpSpPr>
          <p:cNvPr id="17" name="Group 16"/>
          <p:cNvGrpSpPr/>
          <p:nvPr/>
        </p:nvGrpSpPr>
        <p:grpSpPr>
          <a:xfrm>
            <a:off x="5052940" y="3879440"/>
            <a:ext cx="255198" cy="261610"/>
            <a:chOff x="4033946" y="330026"/>
            <a:chExt cx="369435" cy="378718"/>
          </a:xfrm>
        </p:grpSpPr>
        <p:sp>
          <p:nvSpPr>
            <p:cNvPr id="18" name="Oval 17"/>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033946" y="330026"/>
              <a:ext cx="369435" cy="378718"/>
            </a:xfrm>
            <a:prstGeom prst="rect">
              <a:avLst/>
            </a:prstGeom>
            <a:noFill/>
          </p:spPr>
          <p:txBody>
            <a:bodyPr wrap="square" rtlCol="0">
              <a:spAutoFit/>
            </a:bodyPr>
            <a:lstStyle/>
            <a:p>
              <a:r>
                <a:rPr lang="en-US" sz="1100" dirty="0"/>
                <a:t>b</a:t>
              </a:r>
            </a:p>
          </p:txBody>
        </p:sp>
      </p:grpSp>
      <p:cxnSp>
        <p:nvCxnSpPr>
          <p:cNvPr id="20" name="Straight Arrow Connector 19"/>
          <p:cNvCxnSpPr>
            <a:stCxn id="19" idx="0"/>
            <a:endCxn id="8" idx="2"/>
          </p:cNvCxnSpPr>
          <p:nvPr/>
        </p:nvCxnSpPr>
        <p:spPr>
          <a:xfrm flipV="1">
            <a:off x="5180539" y="3468584"/>
            <a:ext cx="435704" cy="410856"/>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0"/>
            <a:endCxn id="8" idx="2"/>
          </p:cNvCxnSpPr>
          <p:nvPr/>
        </p:nvCxnSpPr>
        <p:spPr>
          <a:xfrm flipH="1" flipV="1">
            <a:off x="5616243" y="3468584"/>
            <a:ext cx="5537" cy="417456"/>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135479" y="2673728"/>
            <a:ext cx="1015021" cy="369332"/>
          </a:xfrm>
          <a:prstGeom prst="rect">
            <a:avLst/>
          </a:prstGeom>
          <a:noFill/>
        </p:spPr>
        <p:txBody>
          <a:bodyPr wrap="none" rtlCol="0">
            <a:spAutoFit/>
          </a:bodyPr>
          <a:lstStyle/>
          <a:p>
            <a:r>
              <a:rPr lang="en-US" dirty="0"/>
              <a:t>rank = 2</a:t>
            </a:r>
          </a:p>
        </p:txBody>
      </p:sp>
      <p:grpSp>
        <p:nvGrpSpPr>
          <p:cNvPr id="23" name="Group 22"/>
          <p:cNvGrpSpPr/>
          <p:nvPr/>
        </p:nvGrpSpPr>
        <p:grpSpPr>
          <a:xfrm>
            <a:off x="5864380" y="3884445"/>
            <a:ext cx="308226" cy="261610"/>
            <a:chOff x="4025392" y="338513"/>
            <a:chExt cx="446200" cy="378718"/>
          </a:xfrm>
        </p:grpSpPr>
        <p:sp>
          <p:nvSpPr>
            <p:cNvPr id="24" name="Oval 23"/>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025392" y="338513"/>
              <a:ext cx="446200" cy="378718"/>
            </a:xfrm>
            <a:prstGeom prst="rect">
              <a:avLst/>
            </a:prstGeom>
            <a:noFill/>
          </p:spPr>
          <p:txBody>
            <a:bodyPr wrap="square" rtlCol="0">
              <a:spAutoFit/>
            </a:bodyPr>
            <a:lstStyle/>
            <a:p>
              <a:r>
                <a:rPr lang="en-US" sz="1100" dirty="0"/>
                <a:t>d</a:t>
              </a:r>
            </a:p>
          </p:txBody>
        </p:sp>
      </p:grpSp>
      <p:cxnSp>
        <p:nvCxnSpPr>
          <p:cNvPr id="26" name="Straight Arrow Connector 25"/>
          <p:cNvCxnSpPr>
            <a:stCxn id="24" idx="0"/>
            <a:endCxn id="8" idx="2"/>
          </p:cNvCxnSpPr>
          <p:nvPr/>
        </p:nvCxnSpPr>
        <p:spPr>
          <a:xfrm flipH="1" flipV="1">
            <a:off x="5616243" y="3468584"/>
            <a:ext cx="386026" cy="417456"/>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4394434" y="3886033"/>
            <a:ext cx="255198" cy="261610"/>
            <a:chOff x="4033946" y="330026"/>
            <a:chExt cx="369435" cy="378718"/>
          </a:xfrm>
        </p:grpSpPr>
        <p:sp>
          <p:nvSpPr>
            <p:cNvPr id="28" name="Oval 27"/>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033946" y="330026"/>
              <a:ext cx="369435" cy="378718"/>
            </a:xfrm>
            <a:prstGeom prst="rect">
              <a:avLst/>
            </a:prstGeom>
            <a:noFill/>
          </p:spPr>
          <p:txBody>
            <a:bodyPr wrap="square" rtlCol="0">
              <a:spAutoFit/>
            </a:bodyPr>
            <a:lstStyle/>
            <a:p>
              <a:r>
                <a:rPr lang="en-US" sz="1100" dirty="0"/>
                <a:t>a</a:t>
              </a:r>
            </a:p>
          </p:txBody>
        </p:sp>
      </p:grpSp>
      <p:cxnSp>
        <p:nvCxnSpPr>
          <p:cNvPr id="50" name="Straight Arrow Connector 49"/>
          <p:cNvCxnSpPr>
            <a:stCxn id="29" idx="0"/>
            <a:endCxn id="8" idx="2"/>
          </p:cNvCxnSpPr>
          <p:nvPr/>
        </p:nvCxnSpPr>
        <p:spPr>
          <a:xfrm flipV="1">
            <a:off x="4522033" y="3468584"/>
            <a:ext cx="1094210" cy="417449"/>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7047583" y="4523950"/>
            <a:ext cx="255198" cy="261610"/>
            <a:chOff x="4033946" y="330026"/>
            <a:chExt cx="369435" cy="378718"/>
          </a:xfrm>
        </p:grpSpPr>
        <p:sp>
          <p:nvSpPr>
            <p:cNvPr id="52" name="Oval 51"/>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033946" y="330026"/>
              <a:ext cx="369435" cy="378718"/>
            </a:xfrm>
            <a:prstGeom prst="rect">
              <a:avLst/>
            </a:prstGeom>
            <a:noFill/>
          </p:spPr>
          <p:txBody>
            <a:bodyPr wrap="square" rtlCol="0">
              <a:spAutoFit/>
            </a:bodyPr>
            <a:lstStyle/>
            <a:p>
              <a:r>
                <a:rPr lang="en-US" sz="1100" dirty="0"/>
                <a:t>g</a:t>
              </a:r>
            </a:p>
          </p:txBody>
        </p:sp>
      </p:grpSp>
      <p:grpSp>
        <p:nvGrpSpPr>
          <p:cNvPr id="54" name="Group 53"/>
          <p:cNvGrpSpPr/>
          <p:nvPr/>
        </p:nvGrpSpPr>
        <p:grpSpPr>
          <a:xfrm>
            <a:off x="6745233" y="3844884"/>
            <a:ext cx="255198" cy="261610"/>
            <a:chOff x="4033946" y="330026"/>
            <a:chExt cx="369435" cy="378718"/>
          </a:xfrm>
        </p:grpSpPr>
        <p:sp>
          <p:nvSpPr>
            <p:cNvPr id="55" name="Oval 54"/>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4033946" y="330026"/>
              <a:ext cx="369435" cy="378718"/>
            </a:xfrm>
            <a:prstGeom prst="rect">
              <a:avLst/>
            </a:prstGeom>
            <a:noFill/>
          </p:spPr>
          <p:txBody>
            <a:bodyPr wrap="square" rtlCol="0">
              <a:spAutoFit/>
            </a:bodyPr>
            <a:lstStyle/>
            <a:p>
              <a:r>
                <a:rPr lang="en-US" sz="1100" dirty="0"/>
                <a:t>f</a:t>
              </a:r>
            </a:p>
          </p:txBody>
        </p:sp>
      </p:grpSp>
      <p:grpSp>
        <p:nvGrpSpPr>
          <p:cNvPr id="57" name="Group 56"/>
          <p:cNvGrpSpPr/>
          <p:nvPr/>
        </p:nvGrpSpPr>
        <p:grpSpPr>
          <a:xfrm>
            <a:off x="6309530" y="4517350"/>
            <a:ext cx="348519" cy="261610"/>
            <a:chOff x="4033945" y="330026"/>
            <a:chExt cx="504530" cy="378718"/>
          </a:xfrm>
        </p:grpSpPr>
        <p:sp>
          <p:nvSpPr>
            <p:cNvPr id="58" name="Oval 57"/>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4033945" y="330026"/>
              <a:ext cx="504530" cy="378718"/>
            </a:xfrm>
            <a:prstGeom prst="rect">
              <a:avLst/>
            </a:prstGeom>
            <a:noFill/>
          </p:spPr>
          <p:txBody>
            <a:bodyPr wrap="square" rtlCol="0">
              <a:spAutoFit/>
            </a:bodyPr>
            <a:lstStyle/>
            <a:p>
              <a:r>
                <a:rPr lang="en-US" sz="1100" dirty="0"/>
                <a:t>h</a:t>
              </a:r>
            </a:p>
          </p:txBody>
        </p:sp>
      </p:grpSp>
      <p:cxnSp>
        <p:nvCxnSpPr>
          <p:cNvPr id="60" name="Straight Arrow Connector 59"/>
          <p:cNvCxnSpPr>
            <a:stCxn id="59" idx="0"/>
            <a:endCxn id="56" idx="2"/>
          </p:cNvCxnSpPr>
          <p:nvPr/>
        </p:nvCxnSpPr>
        <p:spPr>
          <a:xfrm flipV="1">
            <a:off x="6483790" y="4106494"/>
            <a:ext cx="389042" cy="410856"/>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3" idx="0"/>
            <a:endCxn id="56" idx="2"/>
          </p:cNvCxnSpPr>
          <p:nvPr/>
        </p:nvCxnSpPr>
        <p:spPr>
          <a:xfrm flipH="1" flipV="1">
            <a:off x="6872832" y="4106494"/>
            <a:ext cx="302350" cy="417456"/>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6" idx="0"/>
            <a:endCxn id="8" idx="2"/>
          </p:cNvCxnSpPr>
          <p:nvPr/>
        </p:nvCxnSpPr>
        <p:spPr>
          <a:xfrm flipH="1" flipV="1">
            <a:off x="5616243" y="3468584"/>
            <a:ext cx="1256589" cy="37630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7BF54C9-573C-40D3-BB06-90F4308148F8}"/>
              </a:ext>
            </a:extLst>
          </p:cNvPr>
          <p:cNvSpPr txBox="1"/>
          <p:nvPr/>
        </p:nvSpPr>
        <p:spPr>
          <a:xfrm>
            <a:off x="9148001" y="3292367"/>
            <a:ext cx="2694399" cy="3108543"/>
          </a:xfrm>
          <a:prstGeom prst="rect">
            <a:avLst/>
          </a:prstGeom>
          <a:noFill/>
          <a:ln>
            <a:solidFill>
              <a:srgbClr val="B6A479"/>
            </a:solidFill>
          </a:ln>
        </p:spPr>
        <p:txBody>
          <a:bodyPr wrap="square" rtlCol="0">
            <a:spAutoFit/>
          </a:bodyPr>
          <a:lstStyle/>
          <a:p>
            <a:r>
              <a:rPr lang="en-US" sz="1400" b="1" dirty="0">
                <a:solidFill>
                  <a:srgbClr val="4C3282"/>
                </a:solidFill>
              </a:rPr>
              <a:t>Reminders:</a:t>
            </a:r>
          </a:p>
          <a:p>
            <a:pPr marL="285750" indent="-285750">
              <a:buFont typeface="Arial" panose="020B0604020202020204" pitchFamily="34" charset="0"/>
              <a:buChar char="•"/>
            </a:pPr>
            <a:r>
              <a:rPr lang="en-US" sz="1400" u="sng" dirty="0"/>
              <a:t>Union-by-rank: </a:t>
            </a:r>
            <a:r>
              <a:rPr lang="en-US" sz="1400" dirty="0"/>
              <a:t>make the tree with the larger rank the new root, absorbing the other tree. If ranks are equal pick one at random, increase rank by 1</a:t>
            </a:r>
          </a:p>
          <a:p>
            <a:pPr marL="285750" indent="-285750">
              <a:buFont typeface="Arial" panose="020B0604020202020204" pitchFamily="34" charset="0"/>
              <a:buChar char="•"/>
            </a:pPr>
            <a:r>
              <a:rPr lang="en-US" sz="1400" u="sng" dirty="0"/>
              <a:t>Path-compression: </a:t>
            </a:r>
            <a:r>
              <a:rPr lang="en-US" sz="1400" dirty="0"/>
              <a:t>when running </a:t>
            </a:r>
            <a:r>
              <a:rPr lang="en-US" sz="1400" dirty="0" err="1"/>
              <a:t>findSet</a:t>
            </a:r>
            <a:r>
              <a:rPr lang="en-US" sz="1400" dirty="0"/>
              <a:t>() update parent pointers of all encountered nodes to point directly to overall root</a:t>
            </a:r>
          </a:p>
          <a:p>
            <a:pPr marL="285750" indent="-285750">
              <a:buFont typeface="Arial" panose="020B0604020202020204" pitchFamily="34" charset="0"/>
              <a:buChar char="•"/>
            </a:pPr>
            <a:r>
              <a:rPr lang="en-US" sz="1400" dirty="0"/>
              <a:t>Union(x, y) internally calls </a:t>
            </a:r>
            <a:r>
              <a:rPr lang="en-US" sz="1400" dirty="0" err="1"/>
              <a:t>findSet</a:t>
            </a:r>
            <a:r>
              <a:rPr lang="en-US" sz="1400" dirty="0"/>
              <a:t>(x) and </a:t>
            </a:r>
            <a:r>
              <a:rPr lang="en-US" sz="1400" dirty="0" err="1"/>
              <a:t>findSet</a:t>
            </a:r>
            <a:r>
              <a:rPr lang="en-US" sz="1400" dirty="0"/>
              <a:t>(y)</a:t>
            </a:r>
          </a:p>
        </p:txBody>
      </p:sp>
      <p:grpSp>
        <p:nvGrpSpPr>
          <p:cNvPr id="40" name="Group 39">
            <a:extLst>
              <a:ext uri="{FF2B5EF4-FFF2-40B4-BE49-F238E27FC236}">
                <a16:creationId xmlns:a16="http://schemas.microsoft.com/office/drawing/2014/main" id="{2912F031-19D4-4D1B-9B73-60F5D37E98C1}"/>
              </a:ext>
            </a:extLst>
          </p:cNvPr>
          <p:cNvGrpSpPr/>
          <p:nvPr/>
        </p:nvGrpSpPr>
        <p:grpSpPr>
          <a:xfrm>
            <a:off x="9173283" y="298631"/>
            <a:ext cx="2875768" cy="2730663"/>
            <a:chOff x="4657189" y="1455063"/>
            <a:chExt cx="2875768" cy="2730663"/>
          </a:xfrm>
        </p:grpSpPr>
        <p:grpSp>
          <p:nvGrpSpPr>
            <p:cNvPr id="41" name="Group 40">
              <a:extLst>
                <a:ext uri="{FF2B5EF4-FFF2-40B4-BE49-F238E27FC236}">
                  <a16:creationId xmlns:a16="http://schemas.microsoft.com/office/drawing/2014/main" id="{9D8B97D1-CCC4-43B0-B648-198F6F4C8E3F}"/>
                </a:ext>
              </a:extLst>
            </p:cNvPr>
            <p:cNvGrpSpPr/>
            <p:nvPr/>
          </p:nvGrpSpPr>
          <p:grpSpPr>
            <a:xfrm>
              <a:off x="4657189" y="1455063"/>
              <a:ext cx="2875768" cy="2730663"/>
              <a:chOff x="908858" y="1530095"/>
              <a:chExt cx="2875768" cy="2730663"/>
            </a:xfrm>
          </p:grpSpPr>
          <p:sp>
            <p:nvSpPr>
              <p:cNvPr id="43" name="Rectangle 42">
                <a:extLst>
                  <a:ext uri="{FF2B5EF4-FFF2-40B4-BE49-F238E27FC236}">
                    <a16:creationId xmlns:a16="http://schemas.microsoft.com/office/drawing/2014/main" id="{54C5EDAD-AC53-441C-A945-85FD1CC689A2}"/>
                  </a:ext>
                </a:extLst>
              </p:cNvPr>
              <p:cNvSpPr/>
              <p:nvPr/>
            </p:nvSpPr>
            <p:spPr>
              <a:xfrm>
                <a:off x="908858" y="2061556"/>
                <a:ext cx="2643837" cy="2199202"/>
              </a:xfrm>
              <a:prstGeom prst="rect">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529284F-23CF-48D0-83C2-4336400968D1}"/>
                  </a:ext>
                </a:extLst>
              </p:cNvPr>
              <p:cNvSpPr/>
              <p:nvPr/>
            </p:nvSpPr>
            <p:spPr>
              <a:xfrm>
                <a:off x="908858" y="1530095"/>
                <a:ext cx="2643837" cy="531461"/>
              </a:xfrm>
              <a:prstGeom prst="rect">
                <a:avLst/>
              </a:prstGeom>
              <a:solidFill>
                <a:srgbClr val="4C3282"/>
              </a:solid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TreeDisjointSet</a:t>
                </a:r>
                <a:r>
                  <a:rPr lang="en-US" dirty="0"/>
                  <a:t>&lt;E&gt;</a:t>
                </a:r>
              </a:p>
            </p:txBody>
          </p:sp>
          <p:sp>
            <p:nvSpPr>
              <p:cNvPr id="45" name="TextBox 44">
                <a:extLst>
                  <a:ext uri="{FF2B5EF4-FFF2-40B4-BE49-F238E27FC236}">
                    <a16:creationId xmlns:a16="http://schemas.microsoft.com/office/drawing/2014/main" id="{7BCE9DEB-778F-4A4C-B81A-35CCA8DC5757}"/>
                  </a:ext>
                </a:extLst>
              </p:cNvPr>
              <p:cNvSpPr txBox="1"/>
              <p:nvPr/>
            </p:nvSpPr>
            <p:spPr>
              <a:xfrm>
                <a:off x="1000658" y="2989717"/>
                <a:ext cx="2552037" cy="577081"/>
              </a:xfrm>
              <a:prstGeom prst="rect">
                <a:avLst/>
              </a:prstGeom>
              <a:noFill/>
            </p:spPr>
            <p:txBody>
              <a:bodyPr wrap="square" rtlCol="0">
                <a:spAutoFit/>
              </a:bodyPr>
              <a:lstStyle/>
              <a:p>
                <a:r>
                  <a:rPr lang="en-US" sz="1050" dirty="0" err="1">
                    <a:solidFill>
                      <a:srgbClr val="4C3282"/>
                    </a:solidFill>
                    <a:latin typeface="Courier New" panose="02070309020205020404" pitchFamily="49" charset="0"/>
                    <a:cs typeface="Courier New" panose="02070309020205020404" pitchFamily="49" charset="0"/>
                  </a:rPr>
                  <a:t>makeSet</a:t>
                </a:r>
                <a:r>
                  <a:rPr lang="en-US" sz="1050" dirty="0">
                    <a:solidFill>
                      <a:srgbClr val="4C3282"/>
                    </a:solidFill>
                    <a:latin typeface="Courier New" panose="02070309020205020404" pitchFamily="49" charset="0"/>
                    <a:cs typeface="Courier New" panose="02070309020205020404" pitchFamily="49" charset="0"/>
                  </a:rPr>
                  <a:t>(x)</a:t>
                </a:r>
                <a:r>
                  <a:rPr lang="en-US" sz="1050" dirty="0">
                    <a:latin typeface="Courier New" panose="02070309020205020404" pitchFamily="49" charset="0"/>
                    <a:cs typeface="Courier New" panose="02070309020205020404" pitchFamily="49" charset="0"/>
                  </a:rPr>
                  <a:t>-create a new tree of size 1 and add to our forest</a:t>
                </a:r>
              </a:p>
            </p:txBody>
          </p:sp>
          <p:sp>
            <p:nvSpPr>
              <p:cNvPr id="46" name="TextBox 45">
                <a:extLst>
                  <a:ext uri="{FF2B5EF4-FFF2-40B4-BE49-F238E27FC236}">
                    <a16:creationId xmlns:a16="http://schemas.microsoft.com/office/drawing/2014/main" id="{01728134-DC3E-4DAD-B26A-8058CD4C5442}"/>
                  </a:ext>
                </a:extLst>
              </p:cNvPr>
              <p:cNvSpPr txBox="1"/>
              <p:nvPr/>
            </p:nvSpPr>
            <p:spPr>
              <a:xfrm>
                <a:off x="928946" y="2009522"/>
                <a:ext cx="2035232" cy="307777"/>
              </a:xfrm>
              <a:prstGeom prst="rect">
                <a:avLst/>
              </a:prstGeom>
              <a:noFill/>
            </p:spPr>
            <p:txBody>
              <a:bodyPr wrap="square" rtlCol="0">
                <a:spAutoFit/>
              </a:bodyPr>
              <a:lstStyle/>
              <a:p>
                <a:r>
                  <a:rPr lang="en-US" sz="1400" b="1" dirty="0">
                    <a:solidFill>
                      <a:srgbClr val="B6A479"/>
                    </a:solidFill>
                  </a:rPr>
                  <a:t>state</a:t>
                </a:r>
              </a:p>
            </p:txBody>
          </p:sp>
          <p:sp>
            <p:nvSpPr>
              <p:cNvPr id="47" name="TextBox 46">
                <a:extLst>
                  <a:ext uri="{FF2B5EF4-FFF2-40B4-BE49-F238E27FC236}">
                    <a16:creationId xmlns:a16="http://schemas.microsoft.com/office/drawing/2014/main" id="{791B2C44-820F-4705-8EAB-621DE4D8D6A1}"/>
                  </a:ext>
                </a:extLst>
              </p:cNvPr>
              <p:cNvSpPr txBox="1"/>
              <p:nvPr/>
            </p:nvSpPr>
            <p:spPr>
              <a:xfrm>
                <a:off x="928946" y="2736354"/>
                <a:ext cx="2035232" cy="307777"/>
              </a:xfrm>
              <a:prstGeom prst="rect">
                <a:avLst/>
              </a:prstGeom>
              <a:noFill/>
            </p:spPr>
            <p:txBody>
              <a:bodyPr wrap="square" rtlCol="0">
                <a:spAutoFit/>
              </a:bodyPr>
              <a:lstStyle/>
              <a:p>
                <a:r>
                  <a:rPr lang="en-US" sz="1400" b="1" dirty="0">
                    <a:solidFill>
                      <a:srgbClr val="B6A479"/>
                    </a:solidFill>
                  </a:rPr>
                  <a:t>behavior</a:t>
                </a:r>
              </a:p>
            </p:txBody>
          </p:sp>
          <p:sp>
            <p:nvSpPr>
              <p:cNvPr id="48" name="TextBox 47">
                <a:extLst>
                  <a:ext uri="{FF2B5EF4-FFF2-40B4-BE49-F238E27FC236}">
                    <a16:creationId xmlns:a16="http://schemas.microsoft.com/office/drawing/2014/main" id="{88DA4E24-BB23-4583-8AB8-0F0125970C0D}"/>
                  </a:ext>
                </a:extLst>
              </p:cNvPr>
              <p:cNvSpPr txBox="1"/>
              <p:nvPr/>
            </p:nvSpPr>
            <p:spPr>
              <a:xfrm>
                <a:off x="994899" y="2216644"/>
                <a:ext cx="2356996" cy="253916"/>
              </a:xfrm>
              <a:prstGeom prst="rect">
                <a:avLst/>
              </a:prstGeom>
              <a:noFill/>
            </p:spPr>
            <p:txBody>
              <a:bodyPr wrap="square" rtlCol="0">
                <a:spAutoFit/>
              </a:bodyPr>
              <a:lstStyle/>
              <a:p>
                <a:r>
                  <a:rPr lang="en-US" sz="1050" dirty="0">
                    <a:latin typeface="Courier New" panose="02070309020205020404" pitchFamily="49" charset="0"/>
                    <a:cs typeface="Courier New" panose="02070309020205020404" pitchFamily="49" charset="0"/>
                  </a:rPr>
                  <a:t>Collection&lt;</a:t>
                </a:r>
                <a:r>
                  <a:rPr lang="en-US" sz="1050" dirty="0" err="1">
                    <a:latin typeface="Courier New" panose="02070309020205020404" pitchFamily="49" charset="0"/>
                    <a:cs typeface="Courier New" panose="02070309020205020404" pitchFamily="49" charset="0"/>
                  </a:rPr>
                  <a:t>TreeSet</a:t>
                </a:r>
                <a:r>
                  <a:rPr lang="en-US" sz="1050" dirty="0">
                    <a:latin typeface="Courier New" panose="02070309020205020404" pitchFamily="49" charset="0"/>
                    <a:cs typeface="Courier New" panose="02070309020205020404" pitchFamily="49" charset="0"/>
                  </a:rPr>
                  <a:t>&gt; forest</a:t>
                </a:r>
              </a:p>
            </p:txBody>
          </p:sp>
          <p:sp>
            <p:nvSpPr>
              <p:cNvPr id="49" name="TextBox 48">
                <a:extLst>
                  <a:ext uri="{FF2B5EF4-FFF2-40B4-BE49-F238E27FC236}">
                    <a16:creationId xmlns:a16="http://schemas.microsoft.com/office/drawing/2014/main" id="{0D222183-8CC1-41BA-95B8-F11FCB19F761}"/>
                  </a:ext>
                </a:extLst>
              </p:cNvPr>
              <p:cNvSpPr txBox="1"/>
              <p:nvPr/>
            </p:nvSpPr>
            <p:spPr>
              <a:xfrm>
                <a:off x="994899" y="3474305"/>
                <a:ext cx="2789727" cy="430887"/>
              </a:xfrm>
              <a:prstGeom prst="rect">
                <a:avLst/>
              </a:prstGeom>
              <a:noFill/>
            </p:spPr>
            <p:txBody>
              <a:bodyPr wrap="square" rtlCol="0">
                <a:spAutoFit/>
              </a:bodyPr>
              <a:lstStyle/>
              <a:p>
                <a:r>
                  <a:rPr lang="en-US" sz="1050" dirty="0" err="1">
                    <a:solidFill>
                      <a:srgbClr val="4C3282"/>
                    </a:solidFill>
                    <a:latin typeface="Courier New" panose="02070309020205020404" pitchFamily="49" charset="0"/>
                    <a:cs typeface="Courier New" panose="02070309020205020404" pitchFamily="49" charset="0"/>
                  </a:rPr>
                  <a:t>findSet</a:t>
                </a:r>
                <a:r>
                  <a:rPr lang="en-US" sz="1050" dirty="0">
                    <a:solidFill>
                      <a:srgbClr val="4C3282"/>
                    </a:solidFill>
                    <a:latin typeface="Courier New" panose="02070309020205020404" pitchFamily="49" charset="0"/>
                    <a:cs typeface="Courier New" panose="02070309020205020404" pitchFamily="49" charset="0"/>
                  </a:rPr>
                  <a:t>(x)</a:t>
                </a:r>
                <a:r>
                  <a:rPr lang="en-US" sz="1050" dirty="0">
                    <a:latin typeface="Courier New" panose="02070309020205020404" pitchFamily="49" charset="0"/>
                    <a:cs typeface="Courier New" panose="02070309020205020404" pitchFamily="49" charset="0"/>
                  </a:rPr>
                  <a:t>-locates node with x and moves up tree to find root</a:t>
                </a:r>
              </a:p>
            </p:txBody>
          </p:sp>
          <p:sp>
            <p:nvSpPr>
              <p:cNvPr id="63" name="TextBox 62">
                <a:extLst>
                  <a:ext uri="{FF2B5EF4-FFF2-40B4-BE49-F238E27FC236}">
                    <a16:creationId xmlns:a16="http://schemas.microsoft.com/office/drawing/2014/main" id="{B7F62DA9-A6C9-49E5-B15B-CED630DBF654}"/>
                  </a:ext>
                </a:extLst>
              </p:cNvPr>
              <p:cNvSpPr txBox="1"/>
              <p:nvPr/>
            </p:nvSpPr>
            <p:spPr>
              <a:xfrm>
                <a:off x="994899" y="3829871"/>
                <a:ext cx="2694399" cy="430887"/>
              </a:xfrm>
              <a:prstGeom prst="rect">
                <a:avLst/>
              </a:prstGeom>
              <a:noFill/>
            </p:spPr>
            <p:txBody>
              <a:bodyPr wrap="square" rtlCol="0">
                <a:spAutoFit/>
              </a:bodyPr>
              <a:lstStyle/>
              <a:p>
                <a:r>
                  <a:rPr lang="en-US" sz="1050" dirty="0">
                    <a:solidFill>
                      <a:srgbClr val="4C3282"/>
                    </a:solidFill>
                    <a:latin typeface="Courier New" panose="02070309020205020404" pitchFamily="49" charset="0"/>
                    <a:cs typeface="Courier New" panose="02070309020205020404" pitchFamily="49" charset="0"/>
                  </a:rPr>
                  <a:t>union(x, y)</a:t>
                </a:r>
                <a:r>
                  <a:rPr lang="en-US" sz="1050" dirty="0">
                    <a:latin typeface="Courier New" panose="02070309020205020404" pitchFamily="49" charset="0"/>
                    <a:cs typeface="Courier New" panose="02070309020205020404" pitchFamily="49" charset="0"/>
                  </a:rPr>
                  <a:t>-append tree with y as a child of tree with x </a:t>
                </a:r>
              </a:p>
            </p:txBody>
          </p:sp>
        </p:grpSp>
        <p:sp>
          <p:nvSpPr>
            <p:cNvPr id="42" name="TextBox 41">
              <a:extLst>
                <a:ext uri="{FF2B5EF4-FFF2-40B4-BE49-F238E27FC236}">
                  <a16:creationId xmlns:a16="http://schemas.microsoft.com/office/drawing/2014/main" id="{4D5B17C2-D90E-43B1-9C28-ADE5C95CD2CD}"/>
                </a:ext>
              </a:extLst>
            </p:cNvPr>
            <p:cNvSpPr txBox="1"/>
            <p:nvPr/>
          </p:nvSpPr>
          <p:spPr>
            <a:xfrm>
              <a:off x="4743230" y="2331065"/>
              <a:ext cx="2433509" cy="415498"/>
            </a:xfrm>
            <a:prstGeom prst="rect">
              <a:avLst/>
            </a:prstGeom>
            <a:noFill/>
          </p:spPr>
          <p:txBody>
            <a:bodyPr wrap="square" rtlCol="0">
              <a:spAutoFit/>
            </a:bodyPr>
            <a:lstStyle/>
            <a:p>
              <a:r>
                <a:rPr lang="en-US" sz="1050" dirty="0">
                  <a:latin typeface="Courier New" panose="02070309020205020404" pitchFamily="49" charset="0"/>
                  <a:cs typeface="Courier New" panose="02070309020205020404" pitchFamily="49" charset="0"/>
                </a:rPr>
                <a:t>Dictionary&lt;</a:t>
              </a:r>
              <a:r>
                <a:rPr lang="en-US" sz="1050" dirty="0" err="1">
                  <a:latin typeface="Courier New" panose="02070309020205020404" pitchFamily="49" charset="0"/>
                  <a:cs typeface="Courier New" panose="02070309020205020404" pitchFamily="49" charset="0"/>
                </a:rPr>
                <a:t>NodeValues</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NodeLocations</a:t>
              </a:r>
              <a:r>
                <a:rPr lang="en-US" sz="1050" dirty="0">
                  <a:latin typeface="Courier New" panose="02070309020205020404" pitchFamily="49" charset="0"/>
                  <a:cs typeface="Courier New" panose="02070309020205020404" pitchFamily="49" charset="0"/>
                </a:rPr>
                <a:t>&gt; </a:t>
              </a:r>
              <a:r>
                <a:rPr lang="en-US" sz="1050" dirty="0" err="1">
                  <a:latin typeface="Courier New" panose="02070309020205020404" pitchFamily="49" charset="0"/>
                  <a:cs typeface="Courier New" panose="02070309020205020404" pitchFamily="49" charset="0"/>
                </a:rPr>
                <a:t>nodeInventory</a:t>
              </a:r>
              <a:endParaRPr lang="en-US" sz="105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45530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par>
                                <p:cTn id="35" presetID="10" presetClass="entr" presetSubtype="0" fill="hold" nodeType="with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500"/>
                                        <p:tgtEl>
                                          <p:spTgt spid="50"/>
                                        </p:tgtEl>
                                      </p:cBhvr>
                                    </p:animEffect>
                                  </p:childTnLst>
                                </p:cTn>
                              </p:par>
                              <p:par>
                                <p:cTn id="38" presetID="10" presetClass="entr" presetSubtype="0" fill="hold" nodeType="with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fade">
                                      <p:cBhvr>
                                        <p:cTn id="40" dur="500"/>
                                        <p:tgtEl>
                                          <p:spTgt spid="51"/>
                                        </p:tgtEl>
                                      </p:cBhvr>
                                    </p:animEffect>
                                  </p:childTnLst>
                                </p:cTn>
                              </p:par>
                              <p:par>
                                <p:cTn id="41" presetID="10" presetClass="entr" presetSubtype="0" fill="hold"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fade">
                                      <p:cBhvr>
                                        <p:cTn id="43" dur="500"/>
                                        <p:tgtEl>
                                          <p:spTgt spid="54"/>
                                        </p:tgtEl>
                                      </p:cBhvr>
                                    </p:animEffect>
                                  </p:childTnLst>
                                </p:cTn>
                              </p:par>
                              <p:par>
                                <p:cTn id="44" presetID="10" presetClass="entr" presetSubtype="0" fill="hold" nodeType="with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fade">
                                      <p:cBhvr>
                                        <p:cTn id="46" dur="500"/>
                                        <p:tgtEl>
                                          <p:spTgt spid="57"/>
                                        </p:tgtEl>
                                      </p:cBhvr>
                                    </p:animEffect>
                                  </p:childTnLst>
                                </p:cTn>
                              </p:par>
                              <p:par>
                                <p:cTn id="47" presetID="10" presetClass="entr" presetSubtype="0" fill="hold" nodeType="with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fade">
                                      <p:cBhvr>
                                        <p:cTn id="49" dur="500"/>
                                        <p:tgtEl>
                                          <p:spTgt spid="60"/>
                                        </p:tgtEl>
                                      </p:cBhvr>
                                    </p:animEffect>
                                  </p:childTnLst>
                                </p:cTn>
                              </p:par>
                              <p:par>
                                <p:cTn id="50" presetID="10" presetClass="entr" presetSubtype="0" fill="hold" nodeType="with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fade">
                                      <p:cBhvr>
                                        <p:cTn id="52" dur="500"/>
                                        <p:tgtEl>
                                          <p:spTgt spid="61"/>
                                        </p:tgtEl>
                                      </p:cBhvr>
                                    </p:animEffect>
                                  </p:childTnLst>
                                </p:cTn>
                              </p:par>
                              <p:par>
                                <p:cTn id="53" presetID="10" presetClass="entr" presetSubtype="0" fill="hold" nodeType="withEffect">
                                  <p:stCondLst>
                                    <p:cond delay="0"/>
                                  </p:stCondLst>
                                  <p:childTnLst>
                                    <p:set>
                                      <p:cBhvr>
                                        <p:cTn id="54" dur="1" fill="hold">
                                          <p:stCondLst>
                                            <p:cond delay="0"/>
                                          </p:stCondLst>
                                        </p:cTn>
                                        <p:tgtEl>
                                          <p:spTgt spid="62"/>
                                        </p:tgtEl>
                                        <p:attrNameLst>
                                          <p:attrName>style.visibility</p:attrName>
                                        </p:attrNameLst>
                                      </p:cBhvr>
                                      <p:to>
                                        <p:strVal val="visible"/>
                                      </p:to>
                                    </p:set>
                                    <p:animEffect transition="in" filter="fade">
                                      <p:cBhvr>
                                        <p:cTn id="55"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Warm Up</a:t>
            </a:r>
          </a:p>
        </p:txBody>
      </p:sp>
      <p:sp>
        <p:nvSpPr>
          <p:cNvPr id="3" name="Content Placeholder 2"/>
          <p:cNvSpPr>
            <a:spLocks noGrp="1"/>
          </p:cNvSpPr>
          <p:nvPr>
            <p:ph idx="1"/>
          </p:nvPr>
        </p:nvSpPr>
        <p:spPr>
          <a:xfrm>
            <a:off x="575240" y="1463857"/>
            <a:ext cx="8879102" cy="4845504"/>
          </a:xfrm>
        </p:spPr>
        <p:txBody>
          <a:bodyPr>
            <a:normAutofit/>
          </a:bodyPr>
          <a:lstStyle/>
          <a:p>
            <a:r>
              <a:rPr lang="en-US" dirty="0"/>
              <a:t>Using the union-by-rank and path-compression optimized implementations of disjoint-sets draw the resulting forest caused by these calls:</a:t>
            </a:r>
          </a:p>
          <a:p>
            <a:pPr marL="402336" lvl="1" indent="-228600">
              <a:buFont typeface="+mj-lt"/>
              <a:buAutoNum type="arabicPeriod"/>
            </a:pPr>
            <a:r>
              <a:rPr lang="en-US" sz="1400" dirty="0">
                <a:latin typeface="Courier New" panose="02070309020205020404" pitchFamily="49" charset="0"/>
                <a:cs typeface="Courier New" panose="02070309020205020404" pitchFamily="49" charset="0"/>
              </a:rPr>
              <a:t>makeSet(a)</a:t>
            </a:r>
          </a:p>
          <a:p>
            <a:pPr marL="402336" lvl="1" indent="-228600">
              <a:buFont typeface="+mj-lt"/>
              <a:buAutoNum type="arabicPeriod"/>
            </a:pPr>
            <a:r>
              <a:rPr lang="en-US" sz="1400" dirty="0">
                <a:latin typeface="Courier New" panose="02070309020205020404" pitchFamily="49" charset="0"/>
                <a:cs typeface="Courier New" panose="02070309020205020404" pitchFamily="49" charset="0"/>
              </a:rPr>
              <a:t>makeSet(b)</a:t>
            </a:r>
          </a:p>
          <a:p>
            <a:pPr marL="402336" lvl="1" indent="-228600">
              <a:buFont typeface="+mj-lt"/>
              <a:buAutoNum type="arabicPeriod"/>
            </a:pPr>
            <a:r>
              <a:rPr lang="en-US" sz="1400" dirty="0">
                <a:latin typeface="Courier New" panose="02070309020205020404" pitchFamily="49" charset="0"/>
                <a:cs typeface="Courier New" panose="02070309020205020404" pitchFamily="49" charset="0"/>
              </a:rPr>
              <a:t>makeSet(c)</a:t>
            </a:r>
          </a:p>
          <a:p>
            <a:pPr marL="402336" lvl="1" indent="-228600">
              <a:buFont typeface="+mj-lt"/>
              <a:buAutoNum type="arabicPeriod"/>
            </a:pPr>
            <a:r>
              <a:rPr lang="en-US" sz="1400" dirty="0">
                <a:latin typeface="Courier New" panose="02070309020205020404" pitchFamily="49" charset="0"/>
                <a:cs typeface="Courier New" panose="02070309020205020404" pitchFamily="49" charset="0"/>
              </a:rPr>
              <a:t>makeSet(d)</a:t>
            </a:r>
          </a:p>
          <a:p>
            <a:pPr marL="402336" lvl="1" indent="-228600">
              <a:buFont typeface="+mj-lt"/>
              <a:buAutoNum type="arabicPeriod"/>
            </a:pPr>
            <a:r>
              <a:rPr lang="en-US" sz="1400" dirty="0">
                <a:latin typeface="Courier New" panose="02070309020205020404" pitchFamily="49" charset="0"/>
                <a:cs typeface="Courier New" panose="02070309020205020404" pitchFamily="49" charset="0"/>
              </a:rPr>
              <a:t>makeSet(e)</a:t>
            </a:r>
          </a:p>
          <a:p>
            <a:pPr marL="402336" lvl="1" indent="-228600">
              <a:buFont typeface="+mj-lt"/>
              <a:buAutoNum type="arabicPeriod"/>
            </a:pPr>
            <a:r>
              <a:rPr lang="en-US" sz="1400" dirty="0">
                <a:latin typeface="Courier New" panose="02070309020205020404" pitchFamily="49" charset="0"/>
                <a:cs typeface="Courier New" panose="02070309020205020404" pitchFamily="49" charset="0"/>
              </a:rPr>
              <a:t>makeSet(f)</a:t>
            </a:r>
          </a:p>
          <a:p>
            <a:pPr marL="402336" lvl="1" indent="-228600">
              <a:buFont typeface="+mj-lt"/>
              <a:buAutoNum type="arabicPeriod"/>
            </a:pPr>
            <a:r>
              <a:rPr lang="en-US" sz="1400" dirty="0" err="1">
                <a:latin typeface="Courier New" panose="02070309020205020404" pitchFamily="49" charset="0"/>
                <a:cs typeface="Courier New" panose="02070309020205020404" pitchFamily="49" charset="0"/>
              </a:rPr>
              <a:t>makeSet</a:t>
            </a:r>
            <a:r>
              <a:rPr lang="en-US" sz="1400" dirty="0">
                <a:latin typeface="Courier New" panose="02070309020205020404" pitchFamily="49" charset="0"/>
                <a:cs typeface="Courier New" panose="02070309020205020404" pitchFamily="49" charset="0"/>
              </a:rPr>
              <a:t>(g)</a:t>
            </a:r>
          </a:p>
          <a:p>
            <a:pPr marL="402336" lvl="1" indent="-228600">
              <a:buFont typeface="+mj-lt"/>
              <a:buAutoNum type="arabicPeriod"/>
            </a:pPr>
            <a:r>
              <a:rPr lang="en-US" sz="1400" dirty="0">
                <a:latin typeface="Courier New" panose="02070309020205020404" pitchFamily="49" charset="0"/>
                <a:cs typeface="Courier New" panose="02070309020205020404" pitchFamily="49" charset="0"/>
              </a:rPr>
              <a:t>makeSet(h)</a:t>
            </a:r>
          </a:p>
          <a:p>
            <a:pPr marL="402336" lvl="1" indent="-228600">
              <a:buFont typeface="+mj-lt"/>
              <a:buAutoNum type="arabicPeriod"/>
            </a:pPr>
            <a:r>
              <a:rPr lang="en-US" sz="1400" dirty="0">
                <a:latin typeface="Courier New" panose="02070309020205020404" pitchFamily="49" charset="0"/>
                <a:cs typeface="Courier New" panose="02070309020205020404" pitchFamily="49" charset="0"/>
              </a:rPr>
              <a:t>union(c, e)</a:t>
            </a:r>
          </a:p>
          <a:p>
            <a:pPr marL="402336" lvl="1" indent="-228600">
              <a:buFont typeface="+mj-lt"/>
              <a:buAutoNum type="arabicPeriod"/>
            </a:pPr>
            <a:r>
              <a:rPr lang="en-US" sz="1400" dirty="0">
                <a:latin typeface="Courier New" panose="02070309020205020404" pitchFamily="49" charset="0"/>
                <a:cs typeface="Courier New" panose="02070309020205020404" pitchFamily="49" charset="0"/>
              </a:rPr>
              <a:t>union(d, e)</a:t>
            </a:r>
          </a:p>
          <a:p>
            <a:pPr marL="402336" lvl="1" indent="-228600">
              <a:buFont typeface="+mj-lt"/>
              <a:buAutoNum type="arabicPeriod"/>
            </a:pPr>
            <a:r>
              <a:rPr lang="en-US" sz="1400" dirty="0">
                <a:latin typeface="Courier New" panose="02070309020205020404" pitchFamily="49" charset="0"/>
                <a:cs typeface="Courier New" panose="02070309020205020404" pitchFamily="49" charset="0"/>
              </a:rPr>
              <a:t>union(a, c)</a:t>
            </a:r>
          </a:p>
          <a:p>
            <a:pPr marL="402336" lvl="1" indent="-228600">
              <a:buFont typeface="+mj-lt"/>
              <a:buAutoNum type="arabicPeriod"/>
            </a:pPr>
            <a:r>
              <a:rPr lang="en-US" sz="1400" dirty="0">
                <a:latin typeface="Courier New" panose="02070309020205020404" pitchFamily="49" charset="0"/>
                <a:cs typeface="Courier New" panose="02070309020205020404" pitchFamily="49" charset="0"/>
              </a:rPr>
              <a:t>union(g, h)</a:t>
            </a:r>
          </a:p>
          <a:p>
            <a:pPr marL="402336" lvl="1" indent="-228600">
              <a:buFont typeface="+mj-lt"/>
              <a:buAutoNum type="arabicPeriod"/>
            </a:pPr>
            <a:r>
              <a:rPr lang="en-US" sz="1400" dirty="0">
                <a:latin typeface="Courier New" panose="02070309020205020404" pitchFamily="49" charset="0"/>
                <a:cs typeface="Courier New" panose="02070309020205020404" pitchFamily="49" charset="0"/>
              </a:rPr>
              <a:t>union(b, f)</a:t>
            </a:r>
          </a:p>
          <a:p>
            <a:pPr marL="402336" lvl="1" indent="-228600">
              <a:buFont typeface="+mj-lt"/>
              <a:buAutoNum type="arabicPeriod"/>
            </a:pPr>
            <a:r>
              <a:rPr lang="en-US" sz="1400" dirty="0">
                <a:latin typeface="Courier New" panose="02070309020205020404" pitchFamily="49" charset="0"/>
                <a:cs typeface="Courier New" panose="02070309020205020404" pitchFamily="49" charset="0"/>
              </a:rPr>
              <a:t>union(g, f)</a:t>
            </a:r>
          </a:p>
          <a:p>
            <a:pPr marL="402336" lvl="1" indent="-228600">
              <a:buFont typeface="+mj-lt"/>
              <a:buAutoNum type="arabicPeriod"/>
            </a:pPr>
            <a:r>
              <a:rPr lang="en-US" sz="1400" dirty="0">
                <a:latin typeface="Courier New" panose="02070309020205020404" pitchFamily="49" charset="0"/>
                <a:cs typeface="Courier New" panose="02070309020205020404" pitchFamily="49" charset="0"/>
              </a:rPr>
              <a:t>union(b, c)</a:t>
            </a:r>
          </a:p>
        </p:txBody>
      </p:sp>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3</a:t>
            </a:fld>
            <a:endParaRPr lang="en-US"/>
          </a:p>
        </p:txBody>
      </p:sp>
      <p:sp>
        <p:nvSpPr>
          <p:cNvPr id="13" name="TextBox 12">
            <a:extLst>
              <a:ext uri="{FF2B5EF4-FFF2-40B4-BE49-F238E27FC236}">
                <a16:creationId xmlns:a16="http://schemas.microsoft.com/office/drawing/2014/main" id="{E7BF54C9-573C-40D3-BB06-90F4308148F8}"/>
              </a:ext>
            </a:extLst>
          </p:cNvPr>
          <p:cNvSpPr txBox="1"/>
          <p:nvPr/>
        </p:nvSpPr>
        <p:spPr>
          <a:xfrm>
            <a:off x="9148001" y="3292367"/>
            <a:ext cx="2694399" cy="3108543"/>
          </a:xfrm>
          <a:prstGeom prst="rect">
            <a:avLst/>
          </a:prstGeom>
          <a:noFill/>
          <a:ln>
            <a:solidFill>
              <a:srgbClr val="B6A479"/>
            </a:solidFill>
          </a:ln>
        </p:spPr>
        <p:txBody>
          <a:bodyPr wrap="square" rtlCol="0">
            <a:spAutoFit/>
          </a:bodyPr>
          <a:lstStyle/>
          <a:p>
            <a:r>
              <a:rPr lang="en-US" sz="1400" b="1" dirty="0">
                <a:solidFill>
                  <a:srgbClr val="4C3282"/>
                </a:solidFill>
              </a:rPr>
              <a:t>Reminders:</a:t>
            </a:r>
          </a:p>
          <a:p>
            <a:pPr marL="285750" indent="-285750">
              <a:buFont typeface="Arial" panose="020B0604020202020204" pitchFamily="34" charset="0"/>
              <a:buChar char="•"/>
            </a:pPr>
            <a:r>
              <a:rPr lang="en-US" sz="1400" u="sng" dirty="0"/>
              <a:t>Union-by-rank: </a:t>
            </a:r>
            <a:r>
              <a:rPr lang="en-US" sz="1400" dirty="0"/>
              <a:t>make the tree with the larger rank the new root, absorbing the other tree. If ranks are equal pick one at random, increase rank by 1</a:t>
            </a:r>
          </a:p>
          <a:p>
            <a:pPr marL="285750" indent="-285750">
              <a:buFont typeface="Arial" panose="020B0604020202020204" pitchFamily="34" charset="0"/>
              <a:buChar char="•"/>
            </a:pPr>
            <a:r>
              <a:rPr lang="en-US" sz="1400" u="sng" dirty="0"/>
              <a:t>Path-compression: </a:t>
            </a:r>
            <a:r>
              <a:rPr lang="en-US" sz="1400" dirty="0"/>
              <a:t>when running </a:t>
            </a:r>
            <a:r>
              <a:rPr lang="en-US" sz="1400" dirty="0" err="1"/>
              <a:t>findSet</a:t>
            </a:r>
            <a:r>
              <a:rPr lang="en-US" sz="1400" dirty="0"/>
              <a:t>() update parent pointers of all encountered nodes to point directly to overall root</a:t>
            </a:r>
          </a:p>
          <a:p>
            <a:pPr marL="285750" indent="-285750">
              <a:buFont typeface="Arial" panose="020B0604020202020204" pitchFamily="34" charset="0"/>
              <a:buChar char="•"/>
            </a:pPr>
            <a:r>
              <a:rPr lang="en-US" sz="1400" dirty="0"/>
              <a:t>Union(x, y) internally calls </a:t>
            </a:r>
            <a:r>
              <a:rPr lang="en-US" sz="1400" dirty="0" err="1"/>
              <a:t>findSet</a:t>
            </a:r>
            <a:r>
              <a:rPr lang="en-US" sz="1400" dirty="0"/>
              <a:t>(x) and </a:t>
            </a:r>
            <a:r>
              <a:rPr lang="en-US" sz="1400" dirty="0" err="1"/>
              <a:t>findSet</a:t>
            </a:r>
            <a:r>
              <a:rPr lang="en-US" sz="1400" dirty="0"/>
              <a:t>(y)</a:t>
            </a:r>
          </a:p>
        </p:txBody>
      </p:sp>
      <p:grpSp>
        <p:nvGrpSpPr>
          <p:cNvPr id="40" name="Group 39">
            <a:extLst>
              <a:ext uri="{FF2B5EF4-FFF2-40B4-BE49-F238E27FC236}">
                <a16:creationId xmlns:a16="http://schemas.microsoft.com/office/drawing/2014/main" id="{2912F031-19D4-4D1B-9B73-60F5D37E98C1}"/>
              </a:ext>
            </a:extLst>
          </p:cNvPr>
          <p:cNvGrpSpPr/>
          <p:nvPr/>
        </p:nvGrpSpPr>
        <p:grpSpPr>
          <a:xfrm>
            <a:off x="9173283" y="298631"/>
            <a:ext cx="2875768" cy="2730663"/>
            <a:chOff x="4657189" y="1455063"/>
            <a:chExt cx="2875768" cy="2730663"/>
          </a:xfrm>
        </p:grpSpPr>
        <p:grpSp>
          <p:nvGrpSpPr>
            <p:cNvPr id="41" name="Group 40">
              <a:extLst>
                <a:ext uri="{FF2B5EF4-FFF2-40B4-BE49-F238E27FC236}">
                  <a16:creationId xmlns:a16="http://schemas.microsoft.com/office/drawing/2014/main" id="{9D8B97D1-CCC4-43B0-B648-198F6F4C8E3F}"/>
                </a:ext>
              </a:extLst>
            </p:cNvPr>
            <p:cNvGrpSpPr/>
            <p:nvPr/>
          </p:nvGrpSpPr>
          <p:grpSpPr>
            <a:xfrm>
              <a:off x="4657189" y="1455063"/>
              <a:ext cx="2875768" cy="2730663"/>
              <a:chOff x="908858" y="1530095"/>
              <a:chExt cx="2875768" cy="2730663"/>
            </a:xfrm>
          </p:grpSpPr>
          <p:sp>
            <p:nvSpPr>
              <p:cNvPr id="43" name="Rectangle 42">
                <a:extLst>
                  <a:ext uri="{FF2B5EF4-FFF2-40B4-BE49-F238E27FC236}">
                    <a16:creationId xmlns:a16="http://schemas.microsoft.com/office/drawing/2014/main" id="{54C5EDAD-AC53-441C-A945-85FD1CC689A2}"/>
                  </a:ext>
                </a:extLst>
              </p:cNvPr>
              <p:cNvSpPr/>
              <p:nvPr/>
            </p:nvSpPr>
            <p:spPr>
              <a:xfrm>
                <a:off x="908858" y="2061556"/>
                <a:ext cx="2643837" cy="2199202"/>
              </a:xfrm>
              <a:prstGeom prst="rect">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529284F-23CF-48D0-83C2-4336400968D1}"/>
                  </a:ext>
                </a:extLst>
              </p:cNvPr>
              <p:cNvSpPr/>
              <p:nvPr/>
            </p:nvSpPr>
            <p:spPr>
              <a:xfrm>
                <a:off x="908858" y="1530095"/>
                <a:ext cx="2643837" cy="531461"/>
              </a:xfrm>
              <a:prstGeom prst="rect">
                <a:avLst/>
              </a:prstGeom>
              <a:solidFill>
                <a:srgbClr val="4C3282"/>
              </a:solid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TreeDisjointSet</a:t>
                </a:r>
                <a:r>
                  <a:rPr lang="en-US" dirty="0"/>
                  <a:t>&lt;E&gt;</a:t>
                </a:r>
              </a:p>
            </p:txBody>
          </p:sp>
          <p:sp>
            <p:nvSpPr>
              <p:cNvPr id="45" name="TextBox 44">
                <a:extLst>
                  <a:ext uri="{FF2B5EF4-FFF2-40B4-BE49-F238E27FC236}">
                    <a16:creationId xmlns:a16="http://schemas.microsoft.com/office/drawing/2014/main" id="{7BCE9DEB-778F-4A4C-B81A-35CCA8DC5757}"/>
                  </a:ext>
                </a:extLst>
              </p:cNvPr>
              <p:cNvSpPr txBox="1"/>
              <p:nvPr/>
            </p:nvSpPr>
            <p:spPr>
              <a:xfrm>
                <a:off x="1000658" y="2989717"/>
                <a:ext cx="2552037" cy="577081"/>
              </a:xfrm>
              <a:prstGeom prst="rect">
                <a:avLst/>
              </a:prstGeom>
              <a:noFill/>
            </p:spPr>
            <p:txBody>
              <a:bodyPr wrap="square" rtlCol="0">
                <a:spAutoFit/>
              </a:bodyPr>
              <a:lstStyle/>
              <a:p>
                <a:r>
                  <a:rPr lang="en-US" sz="1050" dirty="0" err="1">
                    <a:solidFill>
                      <a:srgbClr val="4C3282"/>
                    </a:solidFill>
                    <a:latin typeface="Courier New" panose="02070309020205020404" pitchFamily="49" charset="0"/>
                    <a:cs typeface="Courier New" panose="02070309020205020404" pitchFamily="49" charset="0"/>
                  </a:rPr>
                  <a:t>makeSet</a:t>
                </a:r>
                <a:r>
                  <a:rPr lang="en-US" sz="1050" dirty="0">
                    <a:solidFill>
                      <a:srgbClr val="4C3282"/>
                    </a:solidFill>
                    <a:latin typeface="Courier New" panose="02070309020205020404" pitchFamily="49" charset="0"/>
                    <a:cs typeface="Courier New" panose="02070309020205020404" pitchFamily="49" charset="0"/>
                  </a:rPr>
                  <a:t>(x)</a:t>
                </a:r>
                <a:r>
                  <a:rPr lang="en-US" sz="1050" dirty="0">
                    <a:latin typeface="Courier New" panose="02070309020205020404" pitchFamily="49" charset="0"/>
                    <a:cs typeface="Courier New" panose="02070309020205020404" pitchFamily="49" charset="0"/>
                  </a:rPr>
                  <a:t>-create a new tree of size 1 and add to our forest</a:t>
                </a:r>
              </a:p>
            </p:txBody>
          </p:sp>
          <p:sp>
            <p:nvSpPr>
              <p:cNvPr id="46" name="TextBox 45">
                <a:extLst>
                  <a:ext uri="{FF2B5EF4-FFF2-40B4-BE49-F238E27FC236}">
                    <a16:creationId xmlns:a16="http://schemas.microsoft.com/office/drawing/2014/main" id="{01728134-DC3E-4DAD-B26A-8058CD4C5442}"/>
                  </a:ext>
                </a:extLst>
              </p:cNvPr>
              <p:cNvSpPr txBox="1"/>
              <p:nvPr/>
            </p:nvSpPr>
            <p:spPr>
              <a:xfrm>
                <a:off x="928946" y="2009522"/>
                <a:ext cx="2035232" cy="307777"/>
              </a:xfrm>
              <a:prstGeom prst="rect">
                <a:avLst/>
              </a:prstGeom>
              <a:noFill/>
            </p:spPr>
            <p:txBody>
              <a:bodyPr wrap="square" rtlCol="0">
                <a:spAutoFit/>
              </a:bodyPr>
              <a:lstStyle/>
              <a:p>
                <a:r>
                  <a:rPr lang="en-US" sz="1400" b="1" dirty="0">
                    <a:solidFill>
                      <a:srgbClr val="B6A479"/>
                    </a:solidFill>
                  </a:rPr>
                  <a:t>state</a:t>
                </a:r>
              </a:p>
            </p:txBody>
          </p:sp>
          <p:sp>
            <p:nvSpPr>
              <p:cNvPr id="47" name="TextBox 46">
                <a:extLst>
                  <a:ext uri="{FF2B5EF4-FFF2-40B4-BE49-F238E27FC236}">
                    <a16:creationId xmlns:a16="http://schemas.microsoft.com/office/drawing/2014/main" id="{791B2C44-820F-4705-8EAB-621DE4D8D6A1}"/>
                  </a:ext>
                </a:extLst>
              </p:cNvPr>
              <p:cNvSpPr txBox="1"/>
              <p:nvPr/>
            </p:nvSpPr>
            <p:spPr>
              <a:xfrm>
                <a:off x="928946" y="2736354"/>
                <a:ext cx="2035232" cy="307777"/>
              </a:xfrm>
              <a:prstGeom prst="rect">
                <a:avLst/>
              </a:prstGeom>
              <a:noFill/>
            </p:spPr>
            <p:txBody>
              <a:bodyPr wrap="square" rtlCol="0">
                <a:spAutoFit/>
              </a:bodyPr>
              <a:lstStyle/>
              <a:p>
                <a:r>
                  <a:rPr lang="en-US" sz="1400" b="1" dirty="0">
                    <a:solidFill>
                      <a:srgbClr val="B6A479"/>
                    </a:solidFill>
                  </a:rPr>
                  <a:t>behavior</a:t>
                </a:r>
              </a:p>
            </p:txBody>
          </p:sp>
          <p:sp>
            <p:nvSpPr>
              <p:cNvPr id="48" name="TextBox 47">
                <a:extLst>
                  <a:ext uri="{FF2B5EF4-FFF2-40B4-BE49-F238E27FC236}">
                    <a16:creationId xmlns:a16="http://schemas.microsoft.com/office/drawing/2014/main" id="{88DA4E24-BB23-4583-8AB8-0F0125970C0D}"/>
                  </a:ext>
                </a:extLst>
              </p:cNvPr>
              <p:cNvSpPr txBox="1"/>
              <p:nvPr/>
            </p:nvSpPr>
            <p:spPr>
              <a:xfrm>
                <a:off x="994899" y="2216644"/>
                <a:ext cx="2356996" cy="253916"/>
              </a:xfrm>
              <a:prstGeom prst="rect">
                <a:avLst/>
              </a:prstGeom>
              <a:noFill/>
            </p:spPr>
            <p:txBody>
              <a:bodyPr wrap="square" rtlCol="0">
                <a:spAutoFit/>
              </a:bodyPr>
              <a:lstStyle/>
              <a:p>
                <a:r>
                  <a:rPr lang="en-US" sz="1050" dirty="0">
                    <a:latin typeface="Courier New" panose="02070309020205020404" pitchFamily="49" charset="0"/>
                    <a:cs typeface="Courier New" panose="02070309020205020404" pitchFamily="49" charset="0"/>
                  </a:rPr>
                  <a:t>Collection&lt;</a:t>
                </a:r>
                <a:r>
                  <a:rPr lang="en-US" sz="1050" dirty="0" err="1">
                    <a:latin typeface="Courier New" panose="02070309020205020404" pitchFamily="49" charset="0"/>
                    <a:cs typeface="Courier New" panose="02070309020205020404" pitchFamily="49" charset="0"/>
                  </a:rPr>
                  <a:t>TreeSet</a:t>
                </a:r>
                <a:r>
                  <a:rPr lang="en-US" sz="1050" dirty="0">
                    <a:latin typeface="Courier New" panose="02070309020205020404" pitchFamily="49" charset="0"/>
                    <a:cs typeface="Courier New" panose="02070309020205020404" pitchFamily="49" charset="0"/>
                  </a:rPr>
                  <a:t>&gt; forest</a:t>
                </a:r>
              </a:p>
            </p:txBody>
          </p:sp>
          <p:sp>
            <p:nvSpPr>
              <p:cNvPr id="49" name="TextBox 48">
                <a:extLst>
                  <a:ext uri="{FF2B5EF4-FFF2-40B4-BE49-F238E27FC236}">
                    <a16:creationId xmlns:a16="http://schemas.microsoft.com/office/drawing/2014/main" id="{0D222183-8CC1-41BA-95B8-F11FCB19F761}"/>
                  </a:ext>
                </a:extLst>
              </p:cNvPr>
              <p:cNvSpPr txBox="1"/>
              <p:nvPr/>
            </p:nvSpPr>
            <p:spPr>
              <a:xfrm>
                <a:off x="994899" y="3474305"/>
                <a:ext cx="2789727" cy="430887"/>
              </a:xfrm>
              <a:prstGeom prst="rect">
                <a:avLst/>
              </a:prstGeom>
              <a:noFill/>
            </p:spPr>
            <p:txBody>
              <a:bodyPr wrap="square" rtlCol="0">
                <a:spAutoFit/>
              </a:bodyPr>
              <a:lstStyle/>
              <a:p>
                <a:r>
                  <a:rPr lang="en-US" sz="1050" dirty="0" err="1">
                    <a:solidFill>
                      <a:srgbClr val="4C3282"/>
                    </a:solidFill>
                    <a:latin typeface="Courier New" panose="02070309020205020404" pitchFamily="49" charset="0"/>
                    <a:cs typeface="Courier New" panose="02070309020205020404" pitchFamily="49" charset="0"/>
                  </a:rPr>
                  <a:t>findSet</a:t>
                </a:r>
                <a:r>
                  <a:rPr lang="en-US" sz="1050" dirty="0">
                    <a:solidFill>
                      <a:srgbClr val="4C3282"/>
                    </a:solidFill>
                    <a:latin typeface="Courier New" panose="02070309020205020404" pitchFamily="49" charset="0"/>
                    <a:cs typeface="Courier New" panose="02070309020205020404" pitchFamily="49" charset="0"/>
                  </a:rPr>
                  <a:t>(x)</a:t>
                </a:r>
                <a:r>
                  <a:rPr lang="en-US" sz="1050" dirty="0">
                    <a:latin typeface="Courier New" panose="02070309020205020404" pitchFamily="49" charset="0"/>
                    <a:cs typeface="Courier New" panose="02070309020205020404" pitchFamily="49" charset="0"/>
                  </a:rPr>
                  <a:t>-locates node with x and moves up tree to find root</a:t>
                </a:r>
              </a:p>
            </p:txBody>
          </p:sp>
          <p:sp>
            <p:nvSpPr>
              <p:cNvPr id="63" name="TextBox 62">
                <a:extLst>
                  <a:ext uri="{FF2B5EF4-FFF2-40B4-BE49-F238E27FC236}">
                    <a16:creationId xmlns:a16="http://schemas.microsoft.com/office/drawing/2014/main" id="{B7F62DA9-A6C9-49E5-B15B-CED630DBF654}"/>
                  </a:ext>
                </a:extLst>
              </p:cNvPr>
              <p:cNvSpPr txBox="1"/>
              <p:nvPr/>
            </p:nvSpPr>
            <p:spPr>
              <a:xfrm>
                <a:off x="994899" y="3829871"/>
                <a:ext cx="2694399" cy="430887"/>
              </a:xfrm>
              <a:prstGeom prst="rect">
                <a:avLst/>
              </a:prstGeom>
              <a:noFill/>
            </p:spPr>
            <p:txBody>
              <a:bodyPr wrap="square" rtlCol="0">
                <a:spAutoFit/>
              </a:bodyPr>
              <a:lstStyle/>
              <a:p>
                <a:r>
                  <a:rPr lang="en-US" sz="1050" dirty="0">
                    <a:solidFill>
                      <a:srgbClr val="4C3282"/>
                    </a:solidFill>
                    <a:latin typeface="Courier New" panose="02070309020205020404" pitchFamily="49" charset="0"/>
                    <a:cs typeface="Courier New" panose="02070309020205020404" pitchFamily="49" charset="0"/>
                  </a:rPr>
                  <a:t>union(x, y)</a:t>
                </a:r>
                <a:r>
                  <a:rPr lang="en-US" sz="1050" dirty="0">
                    <a:latin typeface="Courier New" panose="02070309020205020404" pitchFamily="49" charset="0"/>
                    <a:cs typeface="Courier New" panose="02070309020205020404" pitchFamily="49" charset="0"/>
                  </a:rPr>
                  <a:t>-append tree with y as a child of tree with x </a:t>
                </a:r>
              </a:p>
            </p:txBody>
          </p:sp>
        </p:grpSp>
        <p:sp>
          <p:nvSpPr>
            <p:cNvPr id="42" name="TextBox 41">
              <a:extLst>
                <a:ext uri="{FF2B5EF4-FFF2-40B4-BE49-F238E27FC236}">
                  <a16:creationId xmlns:a16="http://schemas.microsoft.com/office/drawing/2014/main" id="{4D5B17C2-D90E-43B1-9C28-ADE5C95CD2CD}"/>
                </a:ext>
              </a:extLst>
            </p:cNvPr>
            <p:cNvSpPr txBox="1"/>
            <p:nvPr/>
          </p:nvSpPr>
          <p:spPr>
            <a:xfrm>
              <a:off x="4743230" y="2331065"/>
              <a:ext cx="2433509" cy="415498"/>
            </a:xfrm>
            <a:prstGeom prst="rect">
              <a:avLst/>
            </a:prstGeom>
            <a:noFill/>
          </p:spPr>
          <p:txBody>
            <a:bodyPr wrap="square" rtlCol="0">
              <a:spAutoFit/>
            </a:bodyPr>
            <a:lstStyle/>
            <a:p>
              <a:r>
                <a:rPr lang="en-US" sz="1050" dirty="0">
                  <a:latin typeface="Courier New" panose="02070309020205020404" pitchFamily="49" charset="0"/>
                  <a:cs typeface="Courier New" panose="02070309020205020404" pitchFamily="49" charset="0"/>
                </a:rPr>
                <a:t>Dictionary&lt;</a:t>
              </a:r>
              <a:r>
                <a:rPr lang="en-US" sz="1050" dirty="0" err="1">
                  <a:latin typeface="Courier New" panose="02070309020205020404" pitchFamily="49" charset="0"/>
                  <a:cs typeface="Courier New" panose="02070309020205020404" pitchFamily="49" charset="0"/>
                </a:rPr>
                <a:t>NodeValues</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NodeLocations</a:t>
              </a:r>
              <a:r>
                <a:rPr lang="en-US" sz="1050" dirty="0">
                  <a:latin typeface="Courier New" panose="02070309020205020404" pitchFamily="49" charset="0"/>
                  <a:cs typeface="Courier New" panose="02070309020205020404" pitchFamily="49" charset="0"/>
                </a:rPr>
                <a:t>&gt; </a:t>
              </a:r>
              <a:r>
                <a:rPr lang="en-US" sz="1050" dirty="0" err="1">
                  <a:latin typeface="Courier New" panose="02070309020205020404" pitchFamily="49" charset="0"/>
                  <a:cs typeface="Courier New" panose="02070309020205020404" pitchFamily="49" charset="0"/>
                </a:rPr>
                <a:t>nodeInventory</a:t>
              </a:r>
              <a:endParaRPr lang="en-US" sz="1050" dirty="0">
                <a:latin typeface="Courier New" panose="02070309020205020404" pitchFamily="49" charset="0"/>
                <a:cs typeface="Courier New" panose="02070309020205020404" pitchFamily="49" charset="0"/>
              </a:endParaRPr>
            </a:p>
          </p:txBody>
        </p:sp>
      </p:grpSp>
      <p:sp>
        <p:nvSpPr>
          <p:cNvPr id="15" name="TextBox 14">
            <a:extLst>
              <a:ext uri="{FF2B5EF4-FFF2-40B4-BE49-F238E27FC236}">
                <a16:creationId xmlns:a16="http://schemas.microsoft.com/office/drawing/2014/main" id="{BA65C728-C2E6-704D-836D-B8B7ABD1E12B}"/>
              </a:ext>
            </a:extLst>
          </p:cNvPr>
          <p:cNvSpPr txBox="1"/>
          <p:nvPr/>
        </p:nvSpPr>
        <p:spPr>
          <a:xfrm>
            <a:off x="2829465" y="3886609"/>
            <a:ext cx="6103858" cy="461665"/>
          </a:xfrm>
          <a:prstGeom prst="rect">
            <a:avLst/>
          </a:prstGeom>
          <a:noFill/>
        </p:spPr>
        <p:txBody>
          <a:bodyPr wrap="square" rtlCol="0">
            <a:spAutoFit/>
          </a:bodyPr>
          <a:lstStyle/>
          <a:p>
            <a:r>
              <a:rPr lang="en-US" sz="1200" dirty="0">
                <a:hlinkClick r:id="rId2"/>
              </a:rPr>
              <a:t>https://courses.cs.washington.edu/courses/cse373/18sp/files/slides/disjoint_set_warmup.pdf</a:t>
            </a:r>
            <a:endParaRPr lang="en-US" sz="1200" dirty="0"/>
          </a:p>
          <a:p>
            <a:endParaRPr lang="en-US" sz="1200" dirty="0"/>
          </a:p>
        </p:txBody>
      </p:sp>
    </p:spTree>
    <p:extLst>
      <p:ext uri="{BB962C8B-B14F-4D97-AF65-F5344CB8AC3E}">
        <p14:creationId xmlns:p14="http://schemas.microsoft.com/office/powerpoint/2010/main" val="2322128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17F5F-414E-47EC-8875-6B72A3898199}"/>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C2764DD8-8517-4A31-BB27-ED9E2F394EE2}"/>
              </a:ext>
            </a:extLst>
          </p:cNvPr>
          <p:cNvSpPr>
            <a:spLocks noGrp="1"/>
          </p:cNvSpPr>
          <p:nvPr>
            <p:ph idx="1"/>
          </p:nvPr>
        </p:nvSpPr>
        <p:spPr/>
        <p:txBody>
          <a:bodyPr/>
          <a:lstStyle/>
          <a:p>
            <a:r>
              <a:rPr lang="en-US" dirty="0"/>
              <a:t>Use Nodes?</a:t>
            </a:r>
          </a:p>
          <a:p>
            <a:r>
              <a:rPr lang="en-US" dirty="0"/>
              <a:t>In modern Java (assuming 64-bit JDK) each object takes about 32 bytes</a:t>
            </a:r>
          </a:p>
          <a:p>
            <a:pPr lvl="1"/>
            <a:r>
              <a:rPr lang="en-US" dirty="0"/>
              <a:t>int field takes 4 bytes</a:t>
            </a:r>
          </a:p>
          <a:p>
            <a:pPr lvl="1"/>
            <a:r>
              <a:rPr lang="en-US" dirty="0"/>
              <a:t>Pointer takes 8 bytes</a:t>
            </a:r>
          </a:p>
          <a:p>
            <a:pPr lvl="1"/>
            <a:r>
              <a:rPr lang="en-US" dirty="0"/>
              <a:t>Overhead ~ 16 bytes</a:t>
            </a:r>
          </a:p>
          <a:p>
            <a:pPr lvl="1"/>
            <a:r>
              <a:rPr lang="en-US" dirty="0"/>
              <a:t>Adds up to 28, but we must partition in multiples of 8 =&gt; 32 bytes</a:t>
            </a:r>
          </a:p>
          <a:p>
            <a:pPr lvl="1"/>
            <a:endParaRPr lang="en-US" dirty="0"/>
          </a:p>
          <a:p>
            <a:r>
              <a:rPr lang="en-US" dirty="0"/>
              <a:t>Use arrays instead!</a:t>
            </a:r>
          </a:p>
          <a:p>
            <a:pPr lvl="1"/>
            <a:r>
              <a:rPr lang="en-US" dirty="0"/>
              <a:t>Make index of the array be the vertex number</a:t>
            </a:r>
          </a:p>
          <a:p>
            <a:pPr lvl="2"/>
            <a:r>
              <a:rPr lang="en-US" dirty="0"/>
              <a:t>Either directly to store </a:t>
            </a:r>
            <a:r>
              <a:rPr lang="en-US" dirty="0" err="1"/>
              <a:t>ints</a:t>
            </a:r>
            <a:r>
              <a:rPr lang="en-US" dirty="0"/>
              <a:t> or representationally</a:t>
            </a:r>
          </a:p>
          <a:p>
            <a:pPr lvl="2"/>
            <a:r>
              <a:rPr lang="en-US" dirty="0"/>
              <a:t>We implement </a:t>
            </a:r>
            <a:r>
              <a:rPr lang="en-US" dirty="0" err="1"/>
              <a:t>makeSet</a:t>
            </a:r>
            <a:r>
              <a:rPr lang="en-US" dirty="0"/>
              <a:t>(x) so that </a:t>
            </a:r>
            <a:r>
              <a:rPr lang="en-US" b="1" dirty="0"/>
              <a:t>we</a:t>
            </a:r>
            <a:r>
              <a:rPr lang="en-US" dirty="0"/>
              <a:t> choose the representative</a:t>
            </a:r>
          </a:p>
          <a:p>
            <a:pPr lvl="1"/>
            <a:r>
              <a:rPr lang="en-US" dirty="0"/>
              <a:t>Make element in the array the index of the parent</a:t>
            </a:r>
          </a:p>
        </p:txBody>
      </p:sp>
      <p:sp>
        <p:nvSpPr>
          <p:cNvPr id="4" name="Footer Placeholder 3">
            <a:extLst>
              <a:ext uri="{FF2B5EF4-FFF2-40B4-BE49-F238E27FC236}">
                <a16:creationId xmlns:a16="http://schemas.microsoft.com/office/drawing/2014/main" id="{095EE21A-4AE1-43A7-BD08-B630BEF1BF1B}"/>
              </a:ext>
            </a:extLst>
          </p:cNvPr>
          <p:cNvSpPr>
            <a:spLocks noGrp="1"/>
          </p:cNvSpPr>
          <p:nvPr>
            <p:ph type="ftr" sz="quarter" idx="11"/>
          </p:nvPr>
        </p:nvSpPr>
        <p:spPr/>
        <p:txBody>
          <a:bodyPr/>
          <a:lstStyle/>
          <a:p>
            <a:r>
              <a:rPr lang="en-US"/>
              <a:t>CSE 373 SP 18 - Kasey Champion</a:t>
            </a:r>
          </a:p>
        </p:txBody>
      </p:sp>
      <p:sp>
        <p:nvSpPr>
          <p:cNvPr id="5" name="Slide Number Placeholder 4">
            <a:extLst>
              <a:ext uri="{FF2B5EF4-FFF2-40B4-BE49-F238E27FC236}">
                <a16:creationId xmlns:a16="http://schemas.microsoft.com/office/drawing/2014/main" id="{B9F4CF49-BBED-4A72-B72D-921FC35133A3}"/>
              </a:ext>
            </a:extLst>
          </p:cNvPr>
          <p:cNvSpPr>
            <a:spLocks noGrp="1"/>
          </p:cNvSpPr>
          <p:nvPr>
            <p:ph type="sldNum" sz="quarter" idx="12"/>
          </p:nvPr>
        </p:nvSpPr>
        <p:spPr/>
        <p:txBody>
          <a:bodyPr/>
          <a:lstStyle/>
          <a:p>
            <a:fld id="{659665DE-58FC-41F4-AC58-2C90A5E00527}" type="slidenum">
              <a:rPr lang="en-US" smtClean="0"/>
              <a:t>4</a:t>
            </a:fld>
            <a:endParaRPr lang="en-US"/>
          </a:p>
        </p:txBody>
      </p:sp>
    </p:spTree>
    <p:extLst>
      <p:ext uri="{BB962C8B-B14F-4D97-AF65-F5344CB8AC3E}">
        <p14:creationId xmlns:p14="http://schemas.microsoft.com/office/powerpoint/2010/main" val="2150441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fade">
                                      <p:cBhvr>
                                        <p:cTn id="40" dur="500"/>
                                        <p:tgtEl>
                                          <p:spTgt spid="3">
                                            <p:txEl>
                                              <p:pRg st="10" end="1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fade">
                                      <p:cBhvr>
                                        <p:cTn id="4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6B05D-3FB2-4108-82C1-6EF843A78A3E}"/>
              </a:ext>
            </a:extLst>
          </p:cNvPr>
          <p:cNvSpPr>
            <a:spLocks noGrp="1"/>
          </p:cNvSpPr>
          <p:nvPr>
            <p:ph type="title"/>
          </p:nvPr>
        </p:nvSpPr>
        <p:spPr/>
        <p:txBody>
          <a:bodyPr/>
          <a:lstStyle/>
          <a:p>
            <a:r>
              <a:rPr lang="en-US" dirty="0"/>
              <a:t>Array Implementation</a:t>
            </a:r>
          </a:p>
        </p:txBody>
      </p:sp>
      <p:sp>
        <p:nvSpPr>
          <p:cNvPr id="4" name="Footer Placeholder 3">
            <a:extLst>
              <a:ext uri="{FF2B5EF4-FFF2-40B4-BE49-F238E27FC236}">
                <a16:creationId xmlns:a16="http://schemas.microsoft.com/office/drawing/2014/main" id="{B4034350-7844-46A8-8DA5-3F97D00AEE56}"/>
              </a:ext>
            </a:extLst>
          </p:cNvPr>
          <p:cNvSpPr>
            <a:spLocks noGrp="1"/>
          </p:cNvSpPr>
          <p:nvPr>
            <p:ph type="ftr" sz="quarter" idx="11"/>
          </p:nvPr>
        </p:nvSpPr>
        <p:spPr/>
        <p:txBody>
          <a:bodyPr/>
          <a:lstStyle/>
          <a:p>
            <a:r>
              <a:rPr lang="en-US"/>
              <a:t>CSE 373 SP 18 - Kasey Champion</a:t>
            </a:r>
          </a:p>
        </p:txBody>
      </p:sp>
      <p:sp>
        <p:nvSpPr>
          <p:cNvPr id="5" name="Slide Number Placeholder 4">
            <a:extLst>
              <a:ext uri="{FF2B5EF4-FFF2-40B4-BE49-F238E27FC236}">
                <a16:creationId xmlns:a16="http://schemas.microsoft.com/office/drawing/2014/main" id="{E64C2541-A511-4F0C-B869-FDE518DDA112}"/>
              </a:ext>
            </a:extLst>
          </p:cNvPr>
          <p:cNvSpPr>
            <a:spLocks noGrp="1"/>
          </p:cNvSpPr>
          <p:nvPr>
            <p:ph type="sldNum" sz="quarter" idx="12"/>
          </p:nvPr>
        </p:nvSpPr>
        <p:spPr/>
        <p:txBody>
          <a:bodyPr/>
          <a:lstStyle/>
          <a:p>
            <a:fld id="{659665DE-58FC-41F4-AC58-2C90A5E00527}" type="slidenum">
              <a:rPr lang="en-US" smtClean="0"/>
              <a:t>5</a:t>
            </a:fld>
            <a:endParaRPr lang="en-US"/>
          </a:p>
        </p:txBody>
      </p:sp>
      <p:grpSp>
        <p:nvGrpSpPr>
          <p:cNvPr id="6" name="Group 5">
            <a:extLst>
              <a:ext uri="{FF2B5EF4-FFF2-40B4-BE49-F238E27FC236}">
                <a16:creationId xmlns:a16="http://schemas.microsoft.com/office/drawing/2014/main" id="{EA10A9D3-ABA5-4721-A0BF-63AE31D256B0}"/>
              </a:ext>
            </a:extLst>
          </p:cNvPr>
          <p:cNvGrpSpPr/>
          <p:nvPr/>
        </p:nvGrpSpPr>
        <p:grpSpPr>
          <a:xfrm>
            <a:off x="5005856" y="1991679"/>
            <a:ext cx="255198" cy="261610"/>
            <a:chOff x="4033946" y="330026"/>
            <a:chExt cx="369435" cy="378718"/>
          </a:xfrm>
        </p:grpSpPr>
        <p:sp>
          <p:nvSpPr>
            <p:cNvPr id="7" name="Oval 6">
              <a:extLst>
                <a:ext uri="{FF2B5EF4-FFF2-40B4-BE49-F238E27FC236}">
                  <a16:creationId xmlns:a16="http://schemas.microsoft.com/office/drawing/2014/main" id="{35C0E5B1-4648-4692-BD1E-6C636241D8B2}"/>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6B0D27F-A255-4AA4-B403-F3C83AB09F3D}"/>
                </a:ext>
              </a:extLst>
            </p:cNvPr>
            <p:cNvSpPr txBox="1"/>
            <p:nvPr/>
          </p:nvSpPr>
          <p:spPr>
            <a:xfrm>
              <a:off x="4033946" y="330026"/>
              <a:ext cx="369435" cy="378718"/>
            </a:xfrm>
            <a:prstGeom prst="rect">
              <a:avLst/>
            </a:prstGeom>
            <a:noFill/>
          </p:spPr>
          <p:txBody>
            <a:bodyPr wrap="square" rtlCol="0">
              <a:spAutoFit/>
            </a:bodyPr>
            <a:lstStyle/>
            <a:p>
              <a:r>
                <a:rPr lang="en-US" sz="1100" dirty="0"/>
                <a:t>1</a:t>
              </a:r>
            </a:p>
          </p:txBody>
        </p:sp>
      </p:grpSp>
      <p:sp>
        <p:nvSpPr>
          <p:cNvPr id="9" name="Rounded Rectangle 8">
            <a:extLst>
              <a:ext uri="{FF2B5EF4-FFF2-40B4-BE49-F238E27FC236}">
                <a16:creationId xmlns:a16="http://schemas.microsoft.com/office/drawing/2014/main" id="{AA8F123D-6A0F-4ABE-9D50-D97C0EEC0C28}"/>
              </a:ext>
            </a:extLst>
          </p:cNvPr>
          <p:cNvSpPr/>
          <p:nvPr/>
        </p:nvSpPr>
        <p:spPr>
          <a:xfrm>
            <a:off x="3894531" y="1869289"/>
            <a:ext cx="2254247" cy="2294240"/>
          </a:xfrm>
          <a:prstGeom prst="roundRect">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5597B1-AE6D-4788-B3AF-C8D0887D5A1A}"/>
              </a:ext>
            </a:extLst>
          </p:cNvPr>
          <p:cNvGrpSpPr/>
          <p:nvPr/>
        </p:nvGrpSpPr>
        <p:grpSpPr>
          <a:xfrm>
            <a:off x="5517954" y="2515279"/>
            <a:ext cx="326307" cy="261611"/>
            <a:chOff x="4020857" y="315514"/>
            <a:chExt cx="472375" cy="378719"/>
          </a:xfrm>
        </p:grpSpPr>
        <p:sp>
          <p:nvSpPr>
            <p:cNvPr id="11" name="Oval 10">
              <a:extLst>
                <a:ext uri="{FF2B5EF4-FFF2-40B4-BE49-F238E27FC236}">
                  <a16:creationId xmlns:a16="http://schemas.microsoft.com/office/drawing/2014/main" id="{3E9C4268-F334-459C-AD65-CE39DD1C5FD6}"/>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420DEB0-E0C5-49C4-9014-06B0A74C2B79}"/>
                </a:ext>
              </a:extLst>
            </p:cNvPr>
            <p:cNvSpPr txBox="1"/>
            <p:nvPr/>
          </p:nvSpPr>
          <p:spPr>
            <a:xfrm>
              <a:off x="4020857" y="315514"/>
              <a:ext cx="472375" cy="378718"/>
            </a:xfrm>
            <a:prstGeom prst="rect">
              <a:avLst/>
            </a:prstGeom>
            <a:noFill/>
          </p:spPr>
          <p:txBody>
            <a:bodyPr wrap="square" rtlCol="0">
              <a:spAutoFit/>
            </a:bodyPr>
            <a:lstStyle/>
            <a:p>
              <a:r>
                <a:rPr lang="en-US" sz="1100" dirty="0"/>
                <a:t>6</a:t>
              </a:r>
            </a:p>
          </p:txBody>
        </p:sp>
      </p:grpSp>
      <p:grpSp>
        <p:nvGrpSpPr>
          <p:cNvPr id="13" name="Group 12">
            <a:extLst>
              <a:ext uri="{FF2B5EF4-FFF2-40B4-BE49-F238E27FC236}">
                <a16:creationId xmlns:a16="http://schemas.microsoft.com/office/drawing/2014/main" id="{B22658AB-BD80-454E-83BF-8E993FDC06FF}"/>
              </a:ext>
            </a:extLst>
          </p:cNvPr>
          <p:cNvGrpSpPr/>
          <p:nvPr/>
        </p:nvGrpSpPr>
        <p:grpSpPr>
          <a:xfrm>
            <a:off x="4019501" y="3052139"/>
            <a:ext cx="255198" cy="261610"/>
            <a:chOff x="4033946" y="330026"/>
            <a:chExt cx="369435" cy="378718"/>
          </a:xfrm>
        </p:grpSpPr>
        <p:sp>
          <p:nvSpPr>
            <p:cNvPr id="14" name="Oval 13">
              <a:extLst>
                <a:ext uri="{FF2B5EF4-FFF2-40B4-BE49-F238E27FC236}">
                  <a16:creationId xmlns:a16="http://schemas.microsoft.com/office/drawing/2014/main" id="{426B1657-C4A9-4AF8-B436-FA047121E767}"/>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BB538F5-FD07-4724-9BC7-BF5D6E469E45}"/>
                </a:ext>
              </a:extLst>
            </p:cNvPr>
            <p:cNvSpPr txBox="1"/>
            <p:nvPr/>
          </p:nvSpPr>
          <p:spPr>
            <a:xfrm>
              <a:off x="4033946" y="330026"/>
              <a:ext cx="369435" cy="378718"/>
            </a:xfrm>
            <a:prstGeom prst="rect">
              <a:avLst/>
            </a:prstGeom>
            <a:noFill/>
          </p:spPr>
          <p:txBody>
            <a:bodyPr wrap="square" rtlCol="0">
              <a:spAutoFit/>
            </a:bodyPr>
            <a:lstStyle/>
            <a:p>
              <a:r>
                <a:rPr lang="en-US" sz="1100" dirty="0"/>
                <a:t>3</a:t>
              </a:r>
            </a:p>
          </p:txBody>
        </p:sp>
      </p:grpSp>
      <p:cxnSp>
        <p:nvCxnSpPr>
          <p:cNvPr id="16" name="Straight Arrow Connector 15">
            <a:extLst>
              <a:ext uri="{FF2B5EF4-FFF2-40B4-BE49-F238E27FC236}">
                <a16:creationId xmlns:a16="http://schemas.microsoft.com/office/drawing/2014/main" id="{E659FC94-AAFD-4389-A7A1-DEAFD6B15CB3}"/>
              </a:ext>
            </a:extLst>
          </p:cNvPr>
          <p:cNvCxnSpPr>
            <a:cxnSpLocks/>
            <a:stCxn id="35" idx="0"/>
          </p:cNvCxnSpPr>
          <p:nvPr/>
        </p:nvCxnSpPr>
        <p:spPr>
          <a:xfrm flipV="1">
            <a:off x="5476558" y="2776889"/>
            <a:ext cx="184110" cy="27525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9CE9848-3823-4B68-8AA7-9E5A598E277F}"/>
              </a:ext>
            </a:extLst>
          </p:cNvPr>
          <p:cNvCxnSpPr>
            <a:cxnSpLocks/>
            <a:stCxn id="12" idx="0"/>
            <a:endCxn id="8" idx="2"/>
          </p:cNvCxnSpPr>
          <p:nvPr/>
        </p:nvCxnSpPr>
        <p:spPr>
          <a:xfrm flipH="1" flipV="1">
            <a:off x="5133455" y="2253289"/>
            <a:ext cx="547653" cy="26199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849E7D2-8AFA-40E6-9B2E-81ECCE6BDBAB}"/>
              </a:ext>
            </a:extLst>
          </p:cNvPr>
          <p:cNvSpPr txBox="1"/>
          <p:nvPr/>
        </p:nvSpPr>
        <p:spPr>
          <a:xfrm>
            <a:off x="1095984" y="1429523"/>
            <a:ext cx="1015021" cy="369332"/>
          </a:xfrm>
          <a:prstGeom prst="rect">
            <a:avLst/>
          </a:prstGeom>
          <a:noFill/>
        </p:spPr>
        <p:txBody>
          <a:bodyPr wrap="none" rtlCol="0">
            <a:spAutoFit/>
          </a:bodyPr>
          <a:lstStyle/>
          <a:p>
            <a:r>
              <a:rPr lang="en-US" dirty="0"/>
              <a:t>rank = 0</a:t>
            </a:r>
          </a:p>
        </p:txBody>
      </p:sp>
      <p:grpSp>
        <p:nvGrpSpPr>
          <p:cNvPr id="19" name="Group 18">
            <a:extLst>
              <a:ext uri="{FF2B5EF4-FFF2-40B4-BE49-F238E27FC236}">
                <a16:creationId xmlns:a16="http://schemas.microsoft.com/office/drawing/2014/main" id="{63FF5622-B658-498E-AFBA-2340EBA407EC}"/>
              </a:ext>
            </a:extLst>
          </p:cNvPr>
          <p:cNvGrpSpPr/>
          <p:nvPr/>
        </p:nvGrpSpPr>
        <p:grpSpPr>
          <a:xfrm>
            <a:off x="4381997" y="3052139"/>
            <a:ext cx="308226" cy="261610"/>
            <a:chOff x="4025392" y="338513"/>
            <a:chExt cx="446200" cy="378718"/>
          </a:xfrm>
        </p:grpSpPr>
        <p:sp>
          <p:nvSpPr>
            <p:cNvPr id="20" name="Oval 19">
              <a:extLst>
                <a:ext uri="{FF2B5EF4-FFF2-40B4-BE49-F238E27FC236}">
                  <a16:creationId xmlns:a16="http://schemas.microsoft.com/office/drawing/2014/main" id="{557E6148-DB93-41CB-861B-71D148648A05}"/>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A20EF04-BD20-49BE-A274-3BF244FFF287}"/>
                </a:ext>
              </a:extLst>
            </p:cNvPr>
            <p:cNvSpPr txBox="1"/>
            <p:nvPr/>
          </p:nvSpPr>
          <p:spPr>
            <a:xfrm>
              <a:off x="4025392" y="338513"/>
              <a:ext cx="446200" cy="378718"/>
            </a:xfrm>
            <a:prstGeom prst="rect">
              <a:avLst/>
            </a:prstGeom>
            <a:noFill/>
          </p:spPr>
          <p:txBody>
            <a:bodyPr wrap="square" rtlCol="0">
              <a:spAutoFit/>
            </a:bodyPr>
            <a:lstStyle/>
            <a:p>
              <a:r>
                <a:rPr lang="en-US" sz="1100" dirty="0"/>
                <a:t>4</a:t>
              </a:r>
            </a:p>
          </p:txBody>
        </p:sp>
      </p:grpSp>
      <p:cxnSp>
        <p:nvCxnSpPr>
          <p:cNvPr id="22" name="Straight Arrow Connector 21">
            <a:extLst>
              <a:ext uri="{FF2B5EF4-FFF2-40B4-BE49-F238E27FC236}">
                <a16:creationId xmlns:a16="http://schemas.microsoft.com/office/drawing/2014/main" id="{09F866B9-548A-4B2F-9D0A-81CCDDA9C418}"/>
              </a:ext>
            </a:extLst>
          </p:cNvPr>
          <p:cNvCxnSpPr>
            <a:cxnSpLocks/>
            <a:stCxn id="25" idx="0"/>
            <a:endCxn id="8" idx="2"/>
          </p:cNvCxnSpPr>
          <p:nvPr/>
        </p:nvCxnSpPr>
        <p:spPr>
          <a:xfrm flipV="1">
            <a:off x="4509596" y="2253289"/>
            <a:ext cx="623859" cy="272015"/>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10570B85-1AE6-4B35-B0D9-5282AED5D524}"/>
              </a:ext>
            </a:extLst>
          </p:cNvPr>
          <p:cNvGrpSpPr/>
          <p:nvPr/>
        </p:nvGrpSpPr>
        <p:grpSpPr>
          <a:xfrm>
            <a:off x="4381997" y="2525304"/>
            <a:ext cx="255198" cy="261610"/>
            <a:chOff x="4033946" y="330026"/>
            <a:chExt cx="369435" cy="378718"/>
          </a:xfrm>
        </p:grpSpPr>
        <p:sp>
          <p:nvSpPr>
            <p:cNvPr id="24" name="Oval 23">
              <a:extLst>
                <a:ext uri="{FF2B5EF4-FFF2-40B4-BE49-F238E27FC236}">
                  <a16:creationId xmlns:a16="http://schemas.microsoft.com/office/drawing/2014/main" id="{9DDDDCFE-ABA6-412A-A496-4DA0D40F15C8}"/>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FACC3CCB-C7C7-4E33-BAFD-796435363BC9}"/>
                </a:ext>
              </a:extLst>
            </p:cNvPr>
            <p:cNvSpPr txBox="1"/>
            <p:nvPr/>
          </p:nvSpPr>
          <p:spPr>
            <a:xfrm>
              <a:off x="4033946" y="330026"/>
              <a:ext cx="369435" cy="378718"/>
            </a:xfrm>
            <a:prstGeom prst="rect">
              <a:avLst/>
            </a:prstGeom>
            <a:noFill/>
          </p:spPr>
          <p:txBody>
            <a:bodyPr wrap="square" rtlCol="0">
              <a:spAutoFit/>
            </a:bodyPr>
            <a:lstStyle/>
            <a:p>
              <a:r>
                <a:rPr lang="en-US" sz="1100" dirty="0"/>
                <a:t>2</a:t>
              </a:r>
            </a:p>
          </p:txBody>
        </p:sp>
      </p:grpSp>
      <p:cxnSp>
        <p:nvCxnSpPr>
          <p:cNvPr id="26" name="Straight Arrow Connector 25">
            <a:extLst>
              <a:ext uri="{FF2B5EF4-FFF2-40B4-BE49-F238E27FC236}">
                <a16:creationId xmlns:a16="http://schemas.microsoft.com/office/drawing/2014/main" id="{C6A59EFD-5DF6-4C01-860C-E012146874CB}"/>
              </a:ext>
            </a:extLst>
          </p:cNvPr>
          <p:cNvCxnSpPr>
            <a:cxnSpLocks/>
            <a:stCxn id="15" idx="0"/>
            <a:endCxn id="25" idx="2"/>
          </p:cNvCxnSpPr>
          <p:nvPr/>
        </p:nvCxnSpPr>
        <p:spPr>
          <a:xfrm flipV="1">
            <a:off x="4147100" y="2786914"/>
            <a:ext cx="362496" cy="265225"/>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0FFC5C3A-BA50-43D7-A3C5-2F1A9C2D0BF4}"/>
              </a:ext>
            </a:extLst>
          </p:cNvPr>
          <p:cNvGrpSpPr/>
          <p:nvPr/>
        </p:nvGrpSpPr>
        <p:grpSpPr>
          <a:xfrm>
            <a:off x="5733455" y="3052139"/>
            <a:ext cx="348519" cy="261610"/>
            <a:chOff x="4033945" y="330026"/>
            <a:chExt cx="504530" cy="378718"/>
          </a:xfrm>
        </p:grpSpPr>
        <p:sp>
          <p:nvSpPr>
            <p:cNvPr id="28" name="Oval 27">
              <a:extLst>
                <a:ext uri="{FF2B5EF4-FFF2-40B4-BE49-F238E27FC236}">
                  <a16:creationId xmlns:a16="http://schemas.microsoft.com/office/drawing/2014/main" id="{14E919AB-9815-473D-BA59-09B358365229}"/>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A3DD4DB-63B6-40D5-AFDA-47A45DC57258}"/>
                </a:ext>
              </a:extLst>
            </p:cNvPr>
            <p:cNvSpPr txBox="1"/>
            <p:nvPr/>
          </p:nvSpPr>
          <p:spPr>
            <a:xfrm>
              <a:off x="4033945" y="330026"/>
              <a:ext cx="504530" cy="378718"/>
            </a:xfrm>
            <a:prstGeom prst="rect">
              <a:avLst/>
            </a:prstGeom>
            <a:noFill/>
          </p:spPr>
          <p:txBody>
            <a:bodyPr wrap="square" rtlCol="0">
              <a:spAutoFit/>
            </a:bodyPr>
            <a:lstStyle/>
            <a:p>
              <a:r>
                <a:rPr lang="en-US" sz="1100" dirty="0"/>
                <a:t>10</a:t>
              </a:r>
            </a:p>
          </p:txBody>
        </p:sp>
      </p:grpSp>
      <p:grpSp>
        <p:nvGrpSpPr>
          <p:cNvPr id="30" name="Group 29">
            <a:extLst>
              <a:ext uri="{FF2B5EF4-FFF2-40B4-BE49-F238E27FC236}">
                <a16:creationId xmlns:a16="http://schemas.microsoft.com/office/drawing/2014/main" id="{E99720CB-16C0-4183-AC31-2040C4700F6E}"/>
              </a:ext>
            </a:extLst>
          </p:cNvPr>
          <p:cNvGrpSpPr/>
          <p:nvPr/>
        </p:nvGrpSpPr>
        <p:grpSpPr>
          <a:xfrm>
            <a:off x="4797521" y="3052139"/>
            <a:ext cx="255198" cy="261610"/>
            <a:chOff x="4033946" y="330026"/>
            <a:chExt cx="369435" cy="378718"/>
          </a:xfrm>
        </p:grpSpPr>
        <p:sp>
          <p:nvSpPr>
            <p:cNvPr id="31" name="Oval 30">
              <a:extLst>
                <a:ext uri="{FF2B5EF4-FFF2-40B4-BE49-F238E27FC236}">
                  <a16:creationId xmlns:a16="http://schemas.microsoft.com/office/drawing/2014/main" id="{9708EFDF-CDBC-4749-B31C-168E5DEC92A8}"/>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3A139E4-42AE-4CD3-9DB7-18B34154298C}"/>
                </a:ext>
              </a:extLst>
            </p:cNvPr>
            <p:cNvSpPr txBox="1"/>
            <p:nvPr/>
          </p:nvSpPr>
          <p:spPr>
            <a:xfrm>
              <a:off x="4033946" y="330026"/>
              <a:ext cx="369435" cy="378718"/>
            </a:xfrm>
            <a:prstGeom prst="rect">
              <a:avLst/>
            </a:prstGeom>
            <a:noFill/>
          </p:spPr>
          <p:txBody>
            <a:bodyPr wrap="square" rtlCol="0">
              <a:spAutoFit/>
            </a:bodyPr>
            <a:lstStyle/>
            <a:p>
              <a:r>
                <a:rPr lang="en-US" sz="1100" dirty="0"/>
                <a:t>5</a:t>
              </a:r>
            </a:p>
          </p:txBody>
        </p:sp>
      </p:grpSp>
      <p:grpSp>
        <p:nvGrpSpPr>
          <p:cNvPr id="33" name="Group 32">
            <a:extLst>
              <a:ext uri="{FF2B5EF4-FFF2-40B4-BE49-F238E27FC236}">
                <a16:creationId xmlns:a16="http://schemas.microsoft.com/office/drawing/2014/main" id="{F63941D8-BDBB-4D16-B7F9-AC9A273A927E}"/>
              </a:ext>
            </a:extLst>
          </p:cNvPr>
          <p:cNvGrpSpPr/>
          <p:nvPr/>
        </p:nvGrpSpPr>
        <p:grpSpPr>
          <a:xfrm>
            <a:off x="5302298" y="3052139"/>
            <a:ext cx="348519" cy="261610"/>
            <a:chOff x="4033945" y="330026"/>
            <a:chExt cx="504530" cy="378718"/>
          </a:xfrm>
        </p:grpSpPr>
        <p:sp>
          <p:nvSpPr>
            <p:cNvPr id="34" name="Oval 33">
              <a:extLst>
                <a:ext uri="{FF2B5EF4-FFF2-40B4-BE49-F238E27FC236}">
                  <a16:creationId xmlns:a16="http://schemas.microsoft.com/office/drawing/2014/main" id="{371A207F-0036-4914-AA51-E3A50B69083E}"/>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CB91D77B-C441-4B26-A3A3-D114D13B0E33}"/>
                </a:ext>
              </a:extLst>
            </p:cNvPr>
            <p:cNvSpPr txBox="1"/>
            <p:nvPr/>
          </p:nvSpPr>
          <p:spPr>
            <a:xfrm>
              <a:off x="4033945" y="330026"/>
              <a:ext cx="504530" cy="378718"/>
            </a:xfrm>
            <a:prstGeom prst="rect">
              <a:avLst/>
            </a:prstGeom>
            <a:noFill/>
          </p:spPr>
          <p:txBody>
            <a:bodyPr wrap="square" rtlCol="0">
              <a:spAutoFit/>
            </a:bodyPr>
            <a:lstStyle/>
            <a:p>
              <a:r>
                <a:rPr lang="en-US" sz="1100" dirty="0"/>
                <a:t>7</a:t>
              </a:r>
            </a:p>
          </p:txBody>
        </p:sp>
      </p:grpSp>
      <p:cxnSp>
        <p:nvCxnSpPr>
          <p:cNvPr id="36" name="Straight Arrow Connector 35">
            <a:extLst>
              <a:ext uri="{FF2B5EF4-FFF2-40B4-BE49-F238E27FC236}">
                <a16:creationId xmlns:a16="http://schemas.microsoft.com/office/drawing/2014/main" id="{B8EAC483-5C8C-419F-877C-1DADD740353E}"/>
              </a:ext>
            </a:extLst>
          </p:cNvPr>
          <p:cNvCxnSpPr>
            <a:cxnSpLocks/>
            <a:stCxn id="21" idx="0"/>
            <a:endCxn id="25" idx="2"/>
          </p:cNvCxnSpPr>
          <p:nvPr/>
        </p:nvCxnSpPr>
        <p:spPr>
          <a:xfrm flipH="1" flipV="1">
            <a:off x="4509596" y="2786914"/>
            <a:ext cx="26514" cy="265225"/>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AAA0CB2-8067-458C-8236-E5299E355481}"/>
              </a:ext>
            </a:extLst>
          </p:cNvPr>
          <p:cNvCxnSpPr>
            <a:cxnSpLocks/>
            <a:stCxn id="32" idx="0"/>
            <a:endCxn id="25" idx="2"/>
          </p:cNvCxnSpPr>
          <p:nvPr/>
        </p:nvCxnSpPr>
        <p:spPr>
          <a:xfrm flipH="1" flipV="1">
            <a:off x="4509596" y="2786914"/>
            <a:ext cx="415524" cy="265225"/>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E019AC2-F819-4E74-893F-2FDB5BB9908A}"/>
              </a:ext>
            </a:extLst>
          </p:cNvPr>
          <p:cNvCxnSpPr>
            <a:cxnSpLocks/>
            <a:stCxn id="29" idx="0"/>
          </p:cNvCxnSpPr>
          <p:nvPr/>
        </p:nvCxnSpPr>
        <p:spPr>
          <a:xfrm flipH="1" flipV="1">
            <a:off x="5660669" y="2776889"/>
            <a:ext cx="247046" cy="27525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3DDC3123-40E0-4C3D-BAFD-B86DDFCDD179}"/>
              </a:ext>
            </a:extLst>
          </p:cNvPr>
          <p:cNvGrpSpPr/>
          <p:nvPr/>
        </p:nvGrpSpPr>
        <p:grpSpPr>
          <a:xfrm>
            <a:off x="1317243" y="1839931"/>
            <a:ext cx="572504" cy="645587"/>
            <a:chOff x="4783136" y="4639107"/>
            <a:chExt cx="572504" cy="645587"/>
          </a:xfrm>
        </p:grpSpPr>
        <p:grpSp>
          <p:nvGrpSpPr>
            <p:cNvPr id="39" name="Group 38">
              <a:extLst>
                <a:ext uri="{FF2B5EF4-FFF2-40B4-BE49-F238E27FC236}">
                  <a16:creationId xmlns:a16="http://schemas.microsoft.com/office/drawing/2014/main" id="{1709BDD1-2D8E-47A8-8E78-F917A378C2B2}"/>
                </a:ext>
              </a:extLst>
            </p:cNvPr>
            <p:cNvGrpSpPr/>
            <p:nvPr/>
          </p:nvGrpSpPr>
          <p:grpSpPr>
            <a:xfrm>
              <a:off x="4965418" y="4831095"/>
              <a:ext cx="255198" cy="261610"/>
              <a:chOff x="4033946" y="330026"/>
              <a:chExt cx="369435" cy="378718"/>
            </a:xfrm>
          </p:grpSpPr>
          <p:sp>
            <p:nvSpPr>
              <p:cNvPr id="40" name="Oval 39">
                <a:extLst>
                  <a:ext uri="{FF2B5EF4-FFF2-40B4-BE49-F238E27FC236}">
                    <a16:creationId xmlns:a16="http://schemas.microsoft.com/office/drawing/2014/main" id="{A3CA677F-0330-4131-8E9B-FA397F9C368C}"/>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52357E92-E790-43F6-A32A-015D2F3ADFFD}"/>
                  </a:ext>
                </a:extLst>
              </p:cNvPr>
              <p:cNvSpPr txBox="1"/>
              <p:nvPr/>
            </p:nvSpPr>
            <p:spPr>
              <a:xfrm>
                <a:off x="4033946" y="330026"/>
                <a:ext cx="369435" cy="378718"/>
              </a:xfrm>
              <a:prstGeom prst="rect">
                <a:avLst/>
              </a:prstGeom>
              <a:noFill/>
            </p:spPr>
            <p:txBody>
              <a:bodyPr wrap="square" rtlCol="0">
                <a:spAutoFit/>
              </a:bodyPr>
              <a:lstStyle/>
              <a:p>
                <a:r>
                  <a:rPr lang="en-US" sz="1100" dirty="0"/>
                  <a:t>0</a:t>
                </a:r>
              </a:p>
            </p:txBody>
          </p:sp>
        </p:grpSp>
        <p:sp>
          <p:nvSpPr>
            <p:cNvPr id="42" name="Rounded Rectangle 8">
              <a:extLst>
                <a:ext uri="{FF2B5EF4-FFF2-40B4-BE49-F238E27FC236}">
                  <a16:creationId xmlns:a16="http://schemas.microsoft.com/office/drawing/2014/main" id="{01A2F42C-C6C9-4CAE-8E25-7D5FC693CE72}"/>
                </a:ext>
              </a:extLst>
            </p:cNvPr>
            <p:cNvSpPr/>
            <p:nvPr/>
          </p:nvSpPr>
          <p:spPr>
            <a:xfrm>
              <a:off x="4783136" y="4639107"/>
              <a:ext cx="572504" cy="645587"/>
            </a:xfrm>
            <a:prstGeom prst="roundRect">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8" name="Straight Arrow Connector 57">
            <a:extLst>
              <a:ext uri="{FF2B5EF4-FFF2-40B4-BE49-F238E27FC236}">
                <a16:creationId xmlns:a16="http://schemas.microsoft.com/office/drawing/2014/main" id="{A78F8650-0FA2-4BFA-AEBA-29AD24204D3B}"/>
              </a:ext>
            </a:extLst>
          </p:cNvPr>
          <p:cNvCxnSpPr>
            <a:cxnSpLocks/>
            <a:stCxn id="64" idx="0"/>
            <a:endCxn id="35" idx="2"/>
          </p:cNvCxnSpPr>
          <p:nvPr/>
        </p:nvCxnSpPr>
        <p:spPr>
          <a:xfrm flipV="1">
            <a:off x="5219662" y="3313749"/>
            <a:ext cx="256896" cy="404478"/>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344EE804-7575-46FF-A659-C6511E7EBF56}"/>
              </a:ext>
            </a:extLst>
          </p:cNvPr>
          <p:cNvGrpSpPr/>
          <p:nvPr/>
        </p:nvGrpSpPr>
        <p:grpSpPr>
          <a:xfrm>
            <a:off x="5476558" y="3718227"/>
            <a:ext cx="255198" cy="261610"/>
            <a:chOff x="4033946" y="330026"/>
            <a:chExt cx="369435" cy="378718"/>
          </a:xfrm>
        </p:grpSpPr>
        <p:sp>
          <p:nvSpPr>
            <p:cNvPr id="60" name="Oval 59">
              <a:extLst>
                <a:ext uri="{FF2B5EF4-FFF2-40B4-BE49-F238E27FC236}">
                  <a16:creationId xmlns:a16="http://schemas.microsoft.com/office/drawing/2014/main" id="{D3357897-4748-430E-A944-D884B51C5E44}"/>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4F9993EA-ABC7-49B7-A26C-774BE5D8EC36}"/>
                </a:ext>
              </a:extLst>
            </p:cNvPr>
            <p:cNvSpPr txBox="1"/>
            <p:nvPr/>
          </p:nvSpPr>
          <p:spPr>
            <a:xfrm>
              <a:off x="4033946" y="330026"/>
              <a:ext cx="369435" cy="378718"/>
            </a:xfrm>
            <a:prstGeom prst="rect">
              <a:avLst/>
            </a:prstGeom>
            <a:noFill/>
          </p:spPr>
          <p:txBody>
            <a:bodyPr wrap="square" rtlCol="0">
              <a:spAutoFit/>
            </a:bodyPr>
            <a:lstStyle/>
            <a:p>
              <a:r>
                <a:rPr lang="en-US" sz="1100" dirty="0"/>
                <a:t>9</a:t>
              </a:r>
            </a:p>
          </p:txBody>
        </p:sp>
      </p:grpSp>
      <p:grpSp>
        <p:nvGrpSpPr>
          <p:cNvPr id="62" name="Group 61">
            <a:extLst>
              <a:ext uri="{FF2B5EF4-FFF2-40B4-BE49-F238E27FC236}">
                <a16:creationId xmlns:a16="http://schemas.microsoft.com/office/drawing/2014/main" id="{074D771A-2E38-4F1E-B069-44049C2FD1F9}"/>
              </a:ext>
            </a:extLst>
          </p:cNvPr>
          <p:cNvGrpSpPr/>
          <p:nvPr/>
        </p:nvGrpSpPr>
        <p:grpSpPr>
          <a:xfrm>
            <a:off x="5045402" y="3718227"/>
            <a:ext cx="348519" cy="261610"/>
            <a:chOff x="4033945" y="330026"/>
            <a:chExt cx="504530" cy="378718"/>
          </a:xfrm>
        </p:grpSpPr>
        <p:sp>
          <p:nvSpPr>
            <p:cNvPr id="63" name="Oval 62">
              <a:extLst>
                <a:ext uri="{FF2B5EF4-FFF2-40B4-BE49-F238E27FC236}">
                  <a16:creationId xmlns:a16="http://schemas.microsoft.com/office/drawing/2014/main" id="{7EA5DF42-0EBE-48CE-83A5-DC8E7BCA9E1F}"/>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FA821FA6-E727-45FC-9DC5-E8DF7D2F159D}"/>
                </a:ext>
              </a:extLst>
            </p:cNvPr>
            <p:cNvSpPr txBox="1"/>
            <p:nvPr/>
          </p:nvSpPr>
          <p:spPr>
            <a:xfrm>
              <a:off x="4033945" y="330026"/>
              <a:ext cx="504530" cy="378718"/>
            </a:xfrm>
            <a:prstGeom prst="rect">
              <a:avLst/>
            </a:prstGeom>
            <a:noFill/>
          </p:spPr>
          <p:txBody>
            <a:bodyPr wrap="square" rtlCol="0">
              <a:spAutoFit/>
            </a:bodyPr>
            <a:lstStyle/>
            <a:p>
              <a:r>
                <a:rPr lang="en-US" sz="1100" dirty="0"/>
                <a:t>8</a:t>
              </a:r>
            </a:p>
          </p:txBody>
        </p:sp>
      </p:grpSp>
      <p:cxnSp>
        <p:nvCxnSpPr>
          <p:cNvPr id="65" name="Straight Arrow Connector 64">
            <a:extLst>
              <a:ext uri="{FF2B5EF4-FFF2-40B4-BE49-F238E27FC236}">
                <a16:creationId xmlns:a16="http://schemas.microsoft.com/office/drawing/2014/main" id="{2EEEC5DA-EAA7-4F6D-A40A-D65BD2FE6871}"/>
              </a:ext>
            </a:extLst>
          </p:cNvPr>
          <p:cNvCxnSpPr>
            <a:cxnSpLocks/>
            <a:stCxn id="61" idx="0"/>
            <a:endCxn id="35" idx="2"/>
          </p:cNvCxnSpPr>
          <p:nvPr/>
        </p:nvCxnSpPr>
        <p:spPr>
          <a:xfrm flipH="1" flipV="1">
            <a:off x="5476558" y="3313749"/>
            <a:ext cx="127599" cy="404478"/>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8009FB17-073C-41F4-A9D7-5E55E8EDBA1F}"/>
              </a:ext>
            </a:extLst>
          </p:cNvPr>
          <p:cNvGrpSpPr/>
          <p:nvPr/>
        </p:nvGrpSpPr>
        <p:grpSpPr>
          <a:xfrm>
            <a:off x="9187097" y="1962321"/>
            <a:ext cx="388065" cy="261610"/>
            <a:chOff x="4033945" y="330026"/>
            <a:chExt cx="561779" cy="378718"/>
          </a:xfrm>
        </p:grpSpPr>
        <p:sp>
          <p:nvSpPr>
            <p:cNvPr id="70" name="Oval 69">
              <a:extLst>
                <a:ext uri="{FF2B5EF4-FFF2-40B4-BE49-F238E27FC236}">
                  <a16:creationId xmlns:a16="http://schemas.microsoft.com/office/drawing/2014/main" id="{B8FBA0DA-2102-4D25-A891-39F45658AD9D}"/>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10C8FEB7-32DF-49B9-A4A1-40F135EF06BB}"/>
                </a:ext>
              </a:extLst>
            </p:cNvPr>
            <p:cNvSpPr txBox="1"/>
            <p:nvPr/>
          </p:nvSpPr>
          <p:spPr>
            <a:xfrm>
              <a:off x="4033945" y="330026"/>
              <a:ext cx="561779" cy="378718"/>
            </a:xfrm>
            <a:prstGeom prst="rect">
              <a:avLst/>
            </a:prstGeom>
            <a:noFill/>
          </p:spPr>
          <p:txBody>
            <a:bodyPr wrap="square" rtlCol="0">
              <a:spAutoFit/>
            </a:bodyPr>
            <a:lstStyle/>
            <a:p>
              <a:r>
                <a:rPr lang="en-US" sz="1100" dirty="0"/>
                <a:t>11</a:t>
              </a:r>
            </a:p>
          </p:txBody>
        </p:sp>
      </p:grpSp>
      <p:sp>
        <p:nvSpPr>
          <p:cNvPr id="72" name="Rounded Rectangle 8">
            <a:extLst>
              <a:ext uri="{FF2B5EF4-FFF2-40B4-BE49-F238E27FC236}">
                <a16:creationId xmlns:a16="http://schemas.microsoft.com/office/drawing/2014/main" id="{3882DB60-0FE7-4077-ADA5-95893939F313}"/>
              </a:ext>
            </a:extLst>
          </p:cNvPr>
          <p:cNvSpPr/>
          <p:nvPr/>
        </p:nvSpPr>
        <p:spPr>
          <a:xfrm>
            <a:off x="8075774" y="1839931"/>
            <a:ext cx="2254247" cy="2294240"/>
          </a:xfrm>
          <a:prstGeom prst="roundRect">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35FFEEEA-362B-4830-9819-68152D5A7E06}"/>
              </a:ext>
            </a:extLst>
          </p:cNvPr>
          <p:cNvGrpSpPr/>
          <p:nvPr/>
        </p:nvGrpSpPr>
        <p:grpSpPr>
          <a:xfrm>
            <a:off x="9699197" y="2485921"/>
            <a:ext cx="326307" cy="261611"/>
            <a:chOff x="4020857" y="315514"/>
            <a:chExt cx="472375" cy="378719"/>
          </a:xfrm>
        </p:grpSpPr>
        <p:sp>
          <p:nvSpPr>
            <p:cNvPr id="74" name="Oval 73">
              <a:extLst>
                <a:ext uri="{FF2B5EF4-FFF2-40B4-BE49-F238E27FC236}">
                  <a16:creationId xmlns:a16="http://schemas.microsoft.com/office/drawing/2014/main" id="{D69582A9-D325-4E1E-B52E-1DE4B43D9B4F}"/>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6E83BD55-08E3-49CA-B014-8902BCAD9040}"/>
                </a:ext>
              </a:extLst>
            </p:cNvPr>
            <p:cNvSpPr txBox="1"/>
            <p:nvPr/>
          </p:nvSpPr>
          <p:spPr>
            <a:xfrm>
              <a:off x="4020857" y="315514"/>
              <a:ext cx="472375" cy="378718"/>
            </a:xfrm>
            <a:prstGeom prst="rect">
              <a:avLst/>
            </a:prstGeom>
            <a:noFill/>
          </p:spPr>
          <p:txBody>
            <a:bodyPr wrap="square" rtlCol="0">
              <a:spAutoFit/>
            </a:bodyPr>
            <a:lstStyle/>
            <a:p>
              <a:r>
                <a:rPr lang="en-US" sz="1100" dirty="0"/>
                <a:t>15</a:t>
              </a:r>
            </a:p>
          </p:txBody>
        </p:sp>
      </p:grpSp>
      <p:grpSp>
        <p:nvGrpSpPr>
          <p:cNvPr id="76" name="Group 75">
            <a:extLst>
              <a:ext uri="{FF2B5EF4-FFF2-40B4-BE49-F238E27FC236}">
                <a16:creationId xmlns:a16="http://schemas.microsoft.com/office/drawing/2014/main" id="{ECBECADF-7F10-44D3-B43B-775A12F6F2A0}"/>
              </a:ext>
            </a:extLst>
          </p:cNvPr>
          <p:cNvGrpSpPr/>
          <p:nvPr/>
        </p:nvGrpSpPr>
        <p:grpSpPr>
          <a:xfrm>
            <a:off x="8200745" y="3022781"/>
            <a:ext cx="340528" cy="261610"/>
            <a:chOff x="4033946" y="330026"/>
            <a:chExt cx="492962" cy="378718"/>
          </a:xfrm>
        </p:grpSpPr>
        <p:sp>
          <p:nvSpPr>
            <p:cNvPr id="77" name="Oval 76">
              <a:extLst>
                <a:ext uri="{FF2B5EF4-FFF2-40B4-BE49-F238E27FC236}">
                  <a16:creationId xmlns:a16="http://schemas.microsoft.com/office/drawing/2014/main" id="{2CFE6755-9D0E-443D-9AF1-F38409F0CE15}"/>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CE338030-12E7-4480-96FE-412806035809}"/>
                </a:ext>
              </a:extLst>
            </p:cNvPr>
            <p:cNvSpPr txBox="1"/>
            <p:nvPr/>
          </p:nvSpPr>
          <p:spPr>
            <a:xfrm>
              <a:off x="4033946" y="330026"/>
              <a:ext cx="492962" cy="378718"/>
            </a:xfrm>
            <a:prstGeom prst="rect">
              <a:avLst/>
            </a:prstGeom>
            <a:noFill/>
          </p:spPr>
          <p:txBody>
            <a:bodyPr wrap="square" rtlCol="0">
              <a:spAutoFit/>
            </a:bodyPr>
            <a:lstStyle/>
            <a:p>
              <a:r>
                <a:rPr lang="en-US" sz="1100" dirty="0"/>
                <a:t>13</a:t>
              </a:r>
            </a:p>
          </p:txBody>
        </p:sp>
      </p:grpSp>
      <p:cxnSp>
        <p:nvCxnSpPr>
          <p:cNvPr id="79" name="Straight Arrow Connector 78">
            <a:extLst>
              <a:ext uri="{FF2B5EF4-FFF2-40B4-BE49-F238E27FC236}">
                <a16:creationId xmlns:a16="http://schemas.microsoft.com/office/drawing/2014/main" id="{07324DF9-654A-48E8-80E0-8ECBE222BF7C}"/>
              </a:ext>
            </a:extLst>
          </p:cNvPr>
          <p:cNvCxnSpPr>
            <a:cxnSpLocks/>
            <a:stCxn id="98" idx="0"/>
          </p:cNvCxnSpPr>
          <p:nvPr/>
        </p:nvCxnSpPr>
        <p:spPr>
          <a:xfrm flipV="1">
            <a:off x="9657801" y="2747531"/>
            <a:ext cx="184110" cy="27525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1E6094A2-83CD-4AC4-BE23-0180D7C900BA}"/>
              </a:ext>
            </a:extLst>
          </p:cNvPr>
          <p:cNvCxnSpPr>
            <a:cxnSpLocks/>
            <a:stCxn id="75" idx="0"/>
            <a:endCxn id="71" idx="2"/>
          </p:cNvCxnSpPr>
          <p:nvPr/>
        </p:nvCxnSpPr>
        <p:spPr>
          <a:xfrm flipH="1" flipV="1">
            <a:off x="9381130" y="2223931"/>
            <a:ext cx="481221" cy="26199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A803D54C-F3B0-4C16-8BEA-E76AC12A5D58}"/>
              </a:ext>
            </a:extLst>
          </p:cNvPr>
          <p:cNvSpPr txBox="1"/>
          <p:nvPr/>
        </p:nvSpPr>
        <p:spPr>
          <a:xfrm>
            <a:off x="8833934" y="1429075"/>
            <a:ext cx="1015021" cy="369332"/>
          </a:xfrm>
          <a:prstGeom prst="rect">
            <a:avLst/>
          </a:prstGeom>
          <a:noFill/>
        </p:spPr>
        <p:txBody>
          <a:bodyPr wrap="none" rtlCol="0">
            <a:spAutoFit/>
          </a:bodyPr>
          <a:lstStyle/>
          <a:p>
            <a:r>
              <a:rPr lang="en-US" dirty="0"/>
              <a:t>rank = 3</a:t>
            </a:r>
          </a:p>
        </p:txBody>
      </p:sp>
      <p:grpSp>
        <p:nvGrpSpPr>
          <p:cNvPr id="82" name="Group 81">
            <a:extLst>
              <a:ext uri="{FF2B5EF4-FFF2-40B4-BE49-F238E27FC236}">
                <a16:creationId xmlns:a16="http://schemas.microsoft.com/office/drawing/2014/main" id="{CDA6E09F-79F7-440F-8ADC-035FD78A29E4}"/>
              </a:ext>
            </a:extLst>
          </p:cNvPr>
          <p:cNvGrpSpPr/>
          <p:nvPr/>
        </p:nvGrpSpPr>
        <p:grpSpPr>
          <a:xfrm>
            <a:off x="8563239" y="3022781"/>
            <a:ext cx="442986" cy="261610"/>
            <a:chOff x="4025392" y="338513"/>
            <a:chExt cx="641284" cy="378718"/>
          </a:xfrm>
        </p:grpSpPr>
        <p:sp>
          <p:nvSpPr>
            <p:cNvPr id="83" name="Oval 82">
              <a:extLst>
                <a:ext uri="{FF2B5EF4-FFF2-40B4-BE49-F238E27FC236}">
                  <a16:creationId xmlns:a16="http://schemas.microsoft.com/office/drawing/2014/main" id="{ED03F4D1-3CFD-4127-AC28-62E89C4F0B63}"/>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10504D19-316B-4038-A19A-8CBE33CB379E}"/>
                </a:ext>
              </a:extLst>
            </p:cNvPr>
            <p:cNvSpPr txBox="1"/>
            <p:nvPr/>
          </p:nvSpPr>
          <p:spPr>
            <a:xfrm>
              <a:off x="4025392" y="338513"/>
              <a:ext cx="641284" cy="378718"/>
            </a:xfrm>
            <a:prstGeom prst="rect">
              <a:avLst/>
            </a:prstGeom>
            <a:noFill/>
          </p:spPr>
          <p:txBody>
            <a:bodyPr wrap="square" rtlCol="0">
              <a:spAutoFit/>
            </a:bodyPr>
            <a:lstStyle/>
            <a:p>
              <a:r>
                <a:rPr lang="en-US" sz="1100" dirty="0"/>
                <a:t>14</a:t>
              </a:r>
            </a:p>
          </p:txBody>
        </p:sp>
      </p:grpSp>
      <p:cxnSp>
        <p:nvCxnSpPr>
          <p:cNvPr id="85" name="Straight Arrow Connector 84">
            <a:extLst>
              <a:ext uri="{FF2B5EF4-FFF2-40B4-BE49-F238E27FC236}">
                <a16:creationId xmlns:a16="http://schemas.microsoft.com/office/drawing/2014/main" id="{AD5BEF0A-C1EB-4BF9-AD81-CE08F8F87505}"/>
              </a:ext>
            </a:extLst>
          </p:cNvPr>
          <p:cNvCxnSpPr>
            <a:cxnSpLocks/>
            <a:stCxn id="88" idx="0"/>
            <a:endCxn id="71" idx="2"/>
          </p:cNvCxnSpPr>
          <p:nvPr/>
        </p:nvCxnSpPr>
        <p:spPr>
          <a:xfrm flipV="1">
            <a:off x="8726392" y="2223931"/>
            <a:ext cx="654738" cy="272015"/>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4BC4A1E4-19F4-4E89-8DE5-23D18ACFDC5C}"/>
              </a:ext>
            </a:extLst>
          </p:cNvPr>
          <p:cNvGrpSpPr/>
          <p:nvPr/>
        </p:nvGrpSpPr>
        <p:grpSpPr>
          <a:xfrm>
            <a:off x="8563239" y="2495946"/>
            <a:ext cx="326306" cy="261610"/>
            <a:chOff x="4033946" y="330026"/>
            <a:chExt cx="472374" cy="378718"/>
          </a:xfrm>
        </p:grpSpPr>
        <p:sp>
          <p:nvSpPr>
            <p:cNvPr id="87" name="Oval 86">
              <a:extLst>
                <a:ext uri="{FF2B5EF4-FFF2-40B4-BE49-F238E27FC236}">
                  <a16:creationId xmlns:a16="http://schemas.microsoft.com/office/drawing/2014/main" id="{7AD4DDC7-F151-454D-9482-9CD7FD3F1CC1}"/>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5BE2DD2F-5A0E-4F87-86DB-38A298A1A193}"/>
                </a:ext>
              </a:extLst>
            </p:cNvPr>
            <p:cNvSpPr txBox="1"/>
            <p:nvPr/>
          </p:nvSpPr>
          <p:spPr>
            <a:xfrm>
              <a:off x="4033946" y="330026"/>
              <a:ext cx="472374" cy="378718"/>
            </a:xfrm>
            <a:prstGeom prst="rect">
              <a:avLst/>
            </a:prstGeom>
            <a:noFill/>
          </p:spPr>
          <p:txBody>
            <a:bodyPr wrap="square" rtlCol="0">
              <a:spAutoFit/>
            </a:bodyPr>
            <a:lstStyle/>
            <a:p>
              <a:r>
                <a:rPr lang="en-US" sz="1100" dirty="0"/>
                <a:t>12</a:t>
              </a:r>
            </a:p>
          </p:txBody>
        </p:sp>
      </p:grpSp>
      <p:cxnSp>
        <p:nvCxnSpPr>
          <p:cNvPr id="89" name="Straight Arrow Connector 88">
            <a:extLst>
              <a:ext uri="{FF2B5EF4-FFF2-40B4-BE49-F238E27FC236}">
                <a16:creationId xmlns:a16="http://schemas.microsoft.com/office/drawing/2014/main" id="{71F30169-330B-4EAA-8EDA-21D3147BE728}"/>
              </a:ext>
            </a:extLst>
          </p:cNvPr>
          <p:cNvCxnSpPr>
            <a:cxnSpLocks/>
            <a:stCxn id="78" idx="0"/>
            <a:endCxn id="88" idx="2"/>
          </p:cNvCxnSpPr>
          <p:nvPr/>
        </p:nvCxnSpPr>
        <p:spPr>
          <a:xfrm flipV="1">
            <a:off x="8371009" y="2757556"/>
            <a:ext cx="355383" cy="265225"/>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90" name="Group 89">
            <a:extLst>
              <a:ext uri="{FF2B5EF4-FFF2-40B4-BE49-F238E27FC236}">
                <a16:creationId xmlns:a16="http://schemas.microsoft.com/office/drawing/2014/main" id="{E0E1FE48-12F5-4DD5-BAFB-E289B64CAA27}"/>
              </a:ext>
            </a:extLst>
          </p:cNvPr>
          <p:cNvGrpSpPr/>
          <p:nvPr/>
        </p:nvGrpSpPr>
        <p:grpSpPr>
          <a:xfrm>
            <a:off x="9914698" y="3022781"/>
            <a:ext cx="348519" cy="261610"/>
            <a:chOff x="4033945" y="330026"/>
            <a:chExt cx="504530" cy="378718"/>
          </a:xfrm>
        </p:grpSpPr>
        <p:sp>
          <p:nvSpPr>
            <p:cNvPr id="91" name="Oval 90">
              <a:extLst>
                <a:ext uri="{FF2B5EF4-FFF2-40B4-BE49-F238E27FC236}">
                  <a16:creationId xmlns:a16="http://schemas.microsoft.com/office/drawing/2014/main" id="{537C2194-265C-4DA3-9403-FB7425160162}"/>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6037519B-D8DC-410B-8B0A-F37AE66EA961}"/>
                </a:ext>
              </a:extLst>
            </p:cNvPr>
            <p:cNvSpPr txBox="1"/>
            <p:nvPr/>
          </p:nvSpPr>
          <p:spPr>
            <a:xfrm>
              <a:off x="4033945" y="330026"/>
              <a:ext cx="504530" cy="378718"/>
            </a:xfrm>
            <a:prstGeom prst="rect">
              <a:avLst/>
            </a:prstGeom>
            <a:noFill/>
          </p:spPr>
          <p:txBody>
            <a:bodyPr wrap="square" rtlCol="0">
              <a:spAutoFit/>
            </a:bodyPr>
            <a:lstStyle/>
            <a:p>
              <a:r>
                <a:rPr lang="en-US" sz="1100" dirty="0"/>
                <a:t>17</a:t>
              </a:r>
            </a:p>
          </p:txBody>
        </p:sp>
      </p:grpSp>
      <p:grpSp>
        <p:nvGrpSpPr>
          <p:cNvPr id="96" name="Group 95">
            <a:extLst>
              <a:ext uri="{FF2B5EF4-FFF2-40B4-BE49-F238E27FC236}">
                <a16:creationId xmlns:a16="http://schemas.microsoft.com/office/drawing/2014/main" id="{C2449AF2-35DF-404A-93F9-32AEC06E0523}"/>
              </a:ext>
            </a:extLst>
          </p:cNvPr>
          <p:cNvGrpSpPr/>
          <p:nvPr/>
        </p:nvGrpSpPr>
        <p:grpSpPr>
          <a:xfrm>
            <a:off x="9483541" y="3022781"/>
            <a:ext cx="348519" cy="261610"/>
            <a:chOff x="4033945" y="330026"/>
            <a:chExt cx="504530" cy="378718"/>
          </a:xfrm>
        </p:grpSpPr>
        <p:sp>
          <p:nvSpPr>
            <p:cNvPr id="97" name="Oval 96">
              <a:extLst>
                <a:ext uri="{FF2B5EF4-FFF2-40B4-BE49-F238E27FC236}">
                  <a16:creationId xmlns:a16="http://schemas.microsoft.com/office/drawing/2014/main" id="{2FFE877B-BE61-403D-BA7A-5512216ABC8D}"/>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497DAC85-86D0-4452-BF51-1DFD422F2052}"/>
                </a:ext>
              </a:extLst>
            </p:cNvPr>
            <p:cNvSpPr txBox="1"/>
            <p:nvPr/>
          </p:nvSpPr>
          <p:spPr>
            <a:xfrm>
              <a:off x="4033945" y="330026"/>
              <a:ext cx="504530" cy="378718"/>
            </a:xfrm>
            <a:prstGeom prst="rect">
              <a:avLst/>
            </a:prstGeom>
            <a:noFill/>
          </p:spPr>
          <p:txBody>
            <a:bodyPr wrap="square" rtlCol="0">
              <a:spAutoFit/>
            </a:bodyPr>
            <a:lstStyle/>
            <a:p>
              <a:r>
                <a:rPr lang="en-US" sz="1100" dirty="0"/>
                <a:t>16</a:t>
              </a:r>
            </a:p>
          </p:txBody>
        </p:sp>
      </p:grpSp>
      <p:cxnSp>
        <p:nvCxnSpPr>
          <p:cNvPr id="99" name="Straight Arrow Connector 98">
            <a:extLst>
              <a:ext uri="{FF2B5EF4-FFF2-40B4-BE49-F238E27FC236}">
                <a16:creationId xmlns:a16="http://schemas.microsoft.com/office/drawing/2014/main" id="{263E6655-F3DC-4C2A-AD32-C440E5C93C03}"/>
              </a:ext>
            </a:extLst>
          </p:cNvPr>
          <p:cNvCxnSpPr>
            <a:cxnSpLocks/>
            <a:stCxn id="84" idx="0"/>
            <a:endCxn id="88" idx="2"/>
          </p:cNvCxnSpPr>
          <p:nvPr/>
        </p:nvCxnSpPr>
        <p:spPr>
          <a:xfrm flipH="1" flipV="1">
            <a:off x="8726392" y="2757556"/>
            <a:ext cx="58340" cy="265225"/>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2831AAE0-FA0B-428D-9C27-238F3DA0EB2F}"/>
              </a:ext>
            </a:extLst>
          </p:cNvPr>
          <p:cNvCxnSpPr>
            <a:cxnSpLocks/>
            <a:stCxn id="92" idx="0"/>
          </p:cNvCxnSpPr>
          <p:nvPr/>
        </p:nvCxnSpPr>
        <p:spPr>
          <a:xfrm flipH="1" flipV="1">
            <a:off x="9841912" y="2747531"/>
            <a:ext cx="247046" cy="27525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103" name="Group 102">
            <a:extLst>
              <a:ext uri="{FF2B5EF4-FFF2-40B4-BE49-F238E27FC236}">
                <a16:creationId xmlns:a16="http://schemas.microsoft.com/office/drawing/2014/main" id="{7D25EB4A-8894-440B-8878-E827E4A17F85}"/>
              </a:ext>
            </a:extLst>
          </p:cNvPr>
          <p:cNvGrpSpPr/>
          <p:nvPr/>
        </p:nvGrpSpPr>
        <p:grpSpPr>
          <a:xfrm>
            <a:off x="9897902" y="3696327"/>
            <a:ext cx="365312" cy="261610"/>
            <a:chOff x="4033946" y="330026"/>
            <a:chExt cx="528841" cy="378718"/>
          </a:xfrm>
        </p:grpSpPr>
        <p:sp>
          <p:nvSpPr>
            <p:cNvPr id="104" name="Oval 103">
              <a:extLst>
                <a:ext uri="{FF2B5EF4-FFF2-40B4-BE49-F238E27FC236}">
                  <a16:creationId xmlns:a16="http://schemas.microsoft.com/office/drawing/2014/main" id="{820C5510-DB31-4A19-BA38-B255D1AA3A25}"/>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F8DC1438-5948-4AC8-BB72-A58F5BB5CA4E}"/>
                </a:ext>
              </a:extLst>
            </p:cNvPr>
            <p:cNvSpPr txBox="1"/>
            <p:nvPr/>
          </p:nvSpPr>
          <p:spPr>
            <a:xfrm>
              <a:off x="4033946" y="330026"/>
              <a:ext cx="528841" cy="378718"/>
            </a:xfrm>
            <a:prstGeom prst="rect">
              <a:avLst/>
            </a:prstGeom>
            <a:noFill/>
          </p:spPr>
          <p:txBody>
            <a:bodyPr wrap="square" rtlCol="0">
              <a:spAutoFit/>
            </a:bodyPr>
            <a:lstStyle/>
            <a:p>
              <a:r>
                <a:rPr lang="en-US" sz="1100" dirty="0"/>
                <a:t>18</a:t>
              </a:r>
            </a:p>
          </p:txBody>
        </p:sp>
      </p:grpSp>
      <p:cxnSp>
        <p:nvCxnSpPr>
          <p:cNvPr id="109" name="Straight Arrow Connector 108">
            <a:extLst>
              <a:ext uri="{FF2B5EF4-FFF2-40B4-BE49-F238E27FC236}">
                <a16:creationId xmlns:a16="http://schemas.microsoft.com/office/drawing/2014/main" id="{3D18E2A4-3838-495B-B094-B8BA70869BDE}"/>
              </a:ext>
            </a:extLst>
          </p:cNvPr>
          <p:cNvCxnSpPr>
            <a:cxnSpLocks/>
            <a:stCxn id="105" idx="0"/>
            <a:endCxn id="92" idx="2"/>
          </p:cNvCxnSpPr>
          <p:nvPr/>
        </p:nvCxnSpPr>
        <p:spPr>
          <a:xfrm flipV="1">
            <a:off x="10080558" y="3284391"/>
            <a:ext cx="8400" cy="411936"/>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F5F08168-02A8-439F-B27E-E62B821A0DEA}"/>
              </a:ext>
            </a:extLst>
          </p:cNvPr>
          <p:cNvSpPr txBox="1"/>
          <p:nvPr/>
        </p:nvSpPr>
        <p:spPr>
          <a:xfrm>
            <a:off x="4479479" y="1435446"/>
            <a:ext cx="1015021" cy="369332"/>
          </a:xfrm>
          <a:prstGeom prst="rect">
            <a:avLst/>
          </a:prstGeom>
          <a:noFill/>
        </p:spPr>
        <p:txBody>
          <a:bodyPr wrap="none" rtlCol="0">
            <a:spAutoFit/>
          </a:bodyPr>
          <a:lstStyle/>
          <a:p>
            <a:r>
              <a:rPr lang="en-US" dirty="0"/>
              <a:t>rank = 3</a:t>
            </a:r>
          </a:p>
        </p:txBody>
      </p:sp>
      <p:graphicFrame>
        <p:nvGraphicFramePr>
          <p:cNvPr id="121" name="Table 120">
            <a:extLst>
              <a:ext uri="{FF2B5EF4-FFF2-40B4-BE49-F238E27FC236}">
                <a16:creationId xmlns:a16="http://schemas.microsoft.com/office/drawing/2014/main" id="{6E97A69C-FBFF-433C-ABA2-B78E3F02A029}"/>
              </a:ext>
            </a:extLst>
          </p:cNvPr>
          <p:cNvGraphicFramePr>
            <a:graphicFrameLocks noGrp="1"/>
          </p:cNvGraphicFramePr>
          <p:nvPr>
            <p:extLst>
              <p:ext uri="{D42A27DB-BD31-4B8C-83A1-F6EECF244321}">
                <p14:modId xmlns:p14="http://schemas.microsoft.com/office/powerpoint/2010/main" val="566620158"/>
              </p:ext>
            </p:extLst>
          </p:nvPr>
        </p:nvGraphicFramePr>
        <p:xfrm>
          <a:off x="306031" y="5081154"/>
          <a:ext cx="11685494" cy="741680"/>
        </p:xfrm>
        <a:graphic>
          <a:graphicData uri="http://schemas.openxmlformats.org/drawingml/2006/table">
            <a:tbl>
              <a:tblPr firstRow="1" bandRow="1">
                <a:tableStyleId>{5C22544A-7EE6-4342-B048-85BDC9FD1C3A}</a:tableStyleId>
              </a:tblPr>
              <a:tblGrid>
                <a:gridCol w="615026">
                  <a:extLst>
                    <a:ext uri="{9D8B030D-6E8A-4147-A177-3AD203B41FA5}">
                      <a16:colId xmlns:a16="http://schemas.microsoft.com/office/drawing/2014/main" val="4184153645"/>
                    </a:ext>
                  </a:extLst>
                </a:gridCol>
                <a:gridCol w="615026">
                  <a:extLst>
                    <a:ext uri="{9D8B030D-6E8A-4147-A177-3AD203B41FA5}">
                      <a16:colId xmlns:a16="http://schemas.microsoft.com/office/drawing/2014/main" val="3155772693"/>
                    </a:ext>
                  </a:extLst>
                </a:gridCol>
                <a:gridCol w="615026">
                  <a:extLst>
                    <a:ext uri="{9D8B030D-6E8A-4147-A177-3AD203B41FA5}">
                      <a16:colId xmlns:a16="http://schemas.microsoft.com/office/drawing/2014/main" val="2817120203"/>
                    </a:ext>
                  </a:extLst>
                </a:gridCol>
                <a:gridCol w="615026">
                  <a:extLst>
                    <a:ext uri="{9D8B030D-6E8A-4147-A177-3AD203B41FA5}">
                      <a16:colId xmlns:a16="http://schemas.microsoft.com/office/drawing/2014/main" val="1835595124"/>
                    </a:ext>
                  </a:extLst>
                </a:gridCol>
                <a:gridCol w="615026">
                  <a:extLst>
                    <a:ext uri="{9D8B030D-6E8A-4147-A177-3AD203B41FA5}">
                      <a16:colId xmlns:a16="http://schemas.microsoft.com/office/drawing/2014/main" val="3704237756"/>
                    </a:ext>
                  </a:extLst>
                </a:gridCol>
                <a:gridCol w="615026">
                  <a:extLst>
                    <a:ext uri="{9D8B030D-6E8A-4147-A177-3AD203B41FA5}">
                      <a16:colId xmlns:a16="http://schemas.microsoft.com/office/drawing/2014/main" val="3791707422"/>
                    </a:ext>
                  </a:extLst>
                </a:gridCol>
                <a:gridCol w="615026">
                  <a:extLst>
                    <a:ext uri="{9D8B030D-6E8A-4147-A177-3AD203B41FA5}">
                      <a16:colId xmlns:a16="http://schemas.microsoft.com/office/drawing/2014/main" val="3857390877"/>
                    </a:ext>
                  </a:extLst>
                </a:gridCol>
                <a:gridCol w="615026">
                  <a:extLst>
                    <a:ext uri="{9D8B030D-6E8A-4147-A177-3AD203B41FA5}">
                      <a16:colId xmlns:a16="http://schemas.microsoft.com/office/drawing/2014/main" val="3053130998"/>
                    </a:ext>
                  </a:extLst>
                </a:gridCol>
                <a:gridCol w="615026">
                  <a:extLst>
                    <a:ext uri="{9D8B030D-6E8A-4147-A177-3AD203B41FA5}">
                      <a16:colId xmlns:a16="http://schemas.microsoft.com/office/drawing/2014/main" val="484313984"/>
                    </a:ext>
                  </a:extLst>
                </a:gridCol>
                <a:gridCol w="615026">
                  <a:extLst>
                    <a:ext uri="{9D8B030D-6E8A-4147-A177-3AD203B41FA5}">
                      <a16:colId xmlns:a16="http://schemas.microsoft.com/office/drawing/2014/main" val="4172502347"/>
                    </a:ext>
                  </a:extLst>
                </a:gridCol>
                <a:gridCol w="615026">
                  <a:extLst>
                    <a:ext uri="{9D8B030D-6E8A-4147-A177-3AD203B41FA5}">
                      <a16:colId xmlns:a16="http://schemas.microsoft.com/office/drawing/2014/main" val="303761661"/>
                    </a:ext>
                  </a:extLst>
                </a:gridCol>
                <a:gridCol w="615026">
                  <a:extLst>
                    <a:ext uri="{9D8B030D-6E8A-4147-A177-3AD203B41FA5}">
                      <a16:colId xmlns:a16="http://schemas.microsoft.com/office/drawing/2014/main" val="3725537742"/>
                    </a:ext>
                  </a:extLst>
                </a:gridCol>
                <a:gridCol w="615026">
                  <a:extLst>
                    <a:ext uri="{9D8B030D-6E8A-4147-A177-3AD203B41FA5}">
                      <a16:colId xmlns:a16="http://schemas.microsoft.com/office/drawing/2014/main" val="1819466481"/>
                    </a:ext>
                  </a:extLst>
                </a:gridCol>
                <a:gridCol w="615026">
                  <a:extLst>
                    <a:ext uri="{9D8B030D-6E8A-4147-A177-3AD203B41FA5}">
                      <a16:colId xmlns:a16="http://schemas.microsoft.com/office/drawing/2014/main" val="2848457728"/>
                    </a:ext>
                  </a:extLst>
                </a:gridCol>
                <a:gridCol w="615026">
                  <a:extLst>
                    <a:ext uri="{9D8B030D-6E8A-4147-A177-3AD203B41FA5}">
                      <a16:colId xmlns:a16="http://schemas.microsoft.com/office/drawing/2014/main" val="2450006550"/>
                    </a:ext>
                  </a:extLst>
                </a:gridCol>
                <a:gridCol w="615026">
                  <a:extLst>
                    <a:ext uri="{9D8B030D-6E8A-4147-A177-3AD203B41FA5}">
                      <a16:colId xmlns:a16="http://schemas.microsoft.com/office/drawing/2014/main" val="3560321622"/>
                    </a:ext>
                  </a:extLst>
                </a:gridCol>
                <a:gridCol w="615026">
                  <a:extLst>
                    <a:ext uri="{9D8B030D-6E8A-4147-A177-3AD203B41FA5}">
                      <a16:colId xmlns:a16="http://schemas.microsoft.com/office/drawing/2014/main" val="527431115"/>
                    </a:ext>
                  </a:extLst>
                </a:gridCol>
                <a:gridCol w="615026">
                  <a:extLst>
                    <a:ext uri="{9D8B030D-6E8A-4147-A177-3AD203B41FA5}">
                      <a16:colId xmlns:a16="http://schemas.microsoft.com/office/drawing/2014/main" val="697621669"/>
                    </a:ext>
                  </a:extLst>
                </a:gridCol>
                <a:gridCol w="615026">
                  <a:extLst>
                    <a:ext uri="{9D8B030D-6E8A-4147-A177-3AD203B41FA5}">
                      <a16:colId xmlns:a16="http://schemas.microsoft.com/office/drawing/2014/main" val="1538768150"/>
                    </a:ext>
                  </a:extLst>
                </a:gridCol>
              </a:tblGrid>
              <a:tr h="370840">
                <a:tc>
                  <a:txBody>
                    <a:bodyPr/>
                    <a:lstStyle/>
                    <a:p>
                      <a:pPr algn="ctr"/>
                      <a:r>
                        <a:rPr lang="en-US" dirty="0">
                          <a:solidFill>
                            <a:srgbClr val="4C3282"/>
                          </a:solidFill>
                        </a:rPr>
                        <a:t>0</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1</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2</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3</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4</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5</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6</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7</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8</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9</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10</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11</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12</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13</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14</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15</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16</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17</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18</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79712889"/>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08526712"/>
                  </a:ext>
                </a:extLst>
              </a:tr>
            </a:tbl>
          </a:graphicData>
        </a:graphic>
      </p:graphicFrame>
      <p:graphicFrame>
        <p:nvGraphicFramePr>
          <p:cNvPr id="122" name="Table 121">
            <a:extLst>
              <a:ext uri="{FF2B5EF4-FFF2-40B4-BE49-F238E27FC236}">
                <a16:creationId xmlns:a16="http://schemas.microsoft.com/office/drawing/2014/main" id="{94C0ED81-2D4A-467B-95F9-5D18EF2A34CF}"/>
              </a:ext>
            </a:extLst>
          </p:cNvPr>
          <p:cNvGraphicFramePr>
            <a:graphicFrameLocks noGrp="1"/>
          </p:cNvGraphicFramePr>
          <p:nvPr>
            <p:extLst>
              <p:ext uri="{D42A27DB-BD31-4B8C-83A1-F6EECF244321}">
                <p14:modId xmlns:p14="http://schemas.microsoft.com/office/powerpoint/2010/main" val="861981214"/>
              </p:ext>
            </p:extLst>
          </p:nvPr>
        </p:nvGraphicFramePr>
        <p:xfrm>
          <a:off x="326121" y="5087077"/>
          <a:ext cx="11685494" cy="741680"/>
        </p:xfrm>
        <a:graphic>
          <a:graphicData uri="http://schemas.openxmlformats.org/drawingml/2006/table">
            <a:tbl>
              <a:tblPr firstRow="1" bandRow="1">
                <a:tableStyleId>{5C22544A-7EE6-4342-B048-85BDC9FD1C3A}</a:tableStyleId>
              </a:tblPr>
              <a:tblGrid>
                <a:gridCol w="615026">
                  <a:extLst>
                    <a:ext uri="{9D8B030D-6E8A-4147-A177-3AD203B41FA5}">
                      <a16:colId xmlns:a16="http://schemas.microsoft.com/office/drawing/2014/main" val="4184153645"/>
                    </a:ext>
                  </a:extLst>
                </a:gridCol>
                <a:gridCol w="615026">
                  <a:extLst>
                    <a:ext uri="{9D8B030D-6E8A-4147-A177-3AD203B41FA5}">
                      <a16:colId xmlns:a16="http://schemas.microsoft.com/office/drawing/2014/main" val="3155772693"/>
                    </a:ext>
                  </a:extLst>
                </a:gridCol>
                <a:gridCol w="615026">
                  <a:extLst>
                    <a:ext uri="{9D8B030D-6E8A-4147-A177-3AD203B41FA5}">
                      <a16:colId xmlns:a16="http://schemas.microsoft.com/office/drawing/2014/main" val="2817120203"/>
                    </a:ext>
                  </a:extLst>
                </a:gridCol>
                <a:gridCol w="615026">
                  <a:extLst>
                    <a:ext uri="{9D8B030D-6E8A-4147-A177-3AD203B41FA5}">
                      <a16:colId xmlns:a16="http://schemas.microsoft.com/office/drawing/2014/main" val="1835595124"/>
                    </a:ext>
                  </a:extLst>
                </a:gridCol>
                <a:gridCol w="615026">
                  <a:extLst>
                    <a:ext uri="{9D8B030D-6E8A-4147-A177-3AD203B41FA5}">
                      <a16:colId xmlns:a16="http://schemas.microsoft.com/office/drawing/2014/main" val="3704237756"/>
                    </a:ext>
                  </a:extLst>
                </a:gridCol>
                <a:gridCol w="615026">
                  <a:extLst>
                    <a:ext uri="{9D8B030D-6E8A-4147-A177-3AD203B41FA5}">
                      <a16:colId xmlns:a16="http://schemas.microsoft.com/office/drawing/2014/main" val="3791707422"/>
                    </a:ext>
                  </a:extLst>
                </a:gridCol>
                <a:gridCol w="615026">
                  <a:extLst>
                    <a:ext uri="{9D8B030D-6E8A-4147-A177-3AD203B41FA5}">
                      <a16:colId xmlns:a16="http://schemas.microsoft.com/office/drawing/2014/main" val="3857390877"/>
                    </a:ext>
                  </a:extLst>
                </a:gridCol>
                <a:gridCol w="615026">
                  <a:extLst>
                    <a:ext uri="{9D8B030D-6E8A-4147-A177-3AD203B41FA5}">
                      <a16:colId xmlns:a16="http://schemas.microsoft.com/office/drawing/2014/main" val="3053130998"/>
                    </a:ext>
                  </a:extLst>
                </a:gridCol>
                <a:gridCol w="615026">
                  <a:extLst>
                    <a:ext uri="{9D8B030D-6E8A-4147-A177-3AD203B41FA5}">
                      <a16:colId xmlns:a16="http://schemas.microsoft.com/office/drawing/2014/main" val="484313984"/>
                    </a:ext>
                  </a:extLst>
                </a:gridCol>
                <a:gridCol w="615026">
                  <a:extLst>
                    <a:ext uri="{9D8B030D-6E8A-4147-A177-3AD203B41FA5}">
                      <a16:colId xmlns:a16="http://schemas.microsoft.com/office/drawing/2014/main" val="4172502347"/>
                    </a:ext>
                  </a:extLst>
                </a:gridCol>
                <a:gridCol w="615026">
                  <a:extLst>
                    <a:ext uri="{9D8B030D-6E8A-4147-A177-3AD203B41FA5}">
                      <a16:colId xmlns:a16="http://schemas.microsoft.com/office/drawing/2014/main" val="303761661"/>
                    </a:ext>
                  </a:extLst>
                </a:gridCol>
                <a:gridCol w="615026">
                  <a:extLst>
                    <a:ext uri="{9D8B030D-6E8A-4147-A177-3AD203B41FA5}">
                      <a16:colId xmlns:a16="http://schemas.microsoft.com/office/drawing/2014/main" val="3725537742"/>
                    </a:ext>
                  </a:extLst>
                </a:gridCol>
                <a:gridCol w="615026">
                  <a:extLst>
                    <a:ext uri="{9D8B030D-6E8A-4147-A177-3AD203B41FA5}">
                      <a16:colId xmlns:a16="http://schemas.microsoft.com/office/drawing/2014/main" val="1819466481"/>
                    </a:ext>
                  </a:extLst>
                </a:gridCol>
                <a:gridCol w="615026">
                  <a:extLst>
                    <a:ext uri="{9D8B030D-6E8A-4147-A177-3AD203B41FA5}">
                      <a16:colId xmlns:a16="http://schemas.microsoft.com/office/drawing/2014/main" val="2848457728"/>
                    </a:ext>
                  </a:extLst>
                </a:gridCol>
                <a:gridCol w="615026">
                  <a:extLst>
                    <a:ext uri="{9D8B030D-6E8A-4147-A177-3AD203B41FA5}">
                      <a16:colId xmlns:a16="http://schemas.microsoft.com/office/drawing/2014/main" val="2450006550"/>
                    </a:ext>
                  </a:extLst>
                </a:gridCol>
                <a:gridCol w="615026">
                  <a:extLst>
                    <a:ext uri="{9D8B030D-6E8A-4147-A177-3AD203B41FA5}">
                      <a16:colId xmlns:a16="http://schemas.microsoft.com/office/drawing/2014/main" val="3560321622"/>
                    </a:ext>
                  </a:extLst>
                </a:gridCol>
                <a:gridCol w="615026">
                  <a:extLst>
                    <a:ext uri="{9D8B030D-6E8A-4147-A177-3AD203B41FA5}">
                      <a16:colId xmlns:a16="http://schemas.microsoft.com/office/drawing/2014/main" val="527431115"/>
                    </a:ext>
                  </a:extLst>
                </a:gridCol>
                <a:gridCol w="615026">
                  <a:extLst>
                    <a:ext uri="{9D8B030D-6E8A-4147-A177-3AD203B41FA5}">
                      <a16:colId xmlns:a16="http://schemas.microsoft.com/office/drawing/2014/main" val="697621669"/>
                    </a:ext>
                  </a:extLst>
                </a:gridCol>
                <a:gridCol w="615026">
                  <a:extLst>
                    <a:ext uri="{9D8B030D-6E8A-4147-A177-3AD203B41FA5}">
                      <a16:colId xmlns:a16="http://schemas.microsoft.com/office/drawing/2014/main" val="1538768150"/>
                    </a:ext>
                  </a:extLst>
                </a:gridCol>
              </a:tblGrid>
              <a:tr h="370840">
                <a:tc>
                  <a:txBody>
                    <a:bodyPr/>
                    <a:lstStyle/>
                    <a:p>
                      <a:pPr algn="ctr"/>
                      <a:r>
                        <a:rPr lang="en-US" dirty="0">
                          <a:solidFill>
                            <a:srgbClr val="4C3282"/>
                          </a:solidFill>
                        </a:rPr>
                        <a:t>0</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1</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2</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3</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4</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5</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6</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7</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8</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9</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10</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11</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12</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13</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14</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15</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16</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17</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18</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79712889"/>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08526712"/>
                  </a:ext>
                </a:extLst>
              </a:tr>
            </a:tbl>
          </a:graphicData>
        </a:graphic>
      </p:graphicFrame>
      <p:sp>
        <p:nvSpPr>
          <p:cNvPr id="123" name="TextBox 122">
            <a:extLst>
              <a:ext uri="{FF2B5EF4-FFF2-40B4-BE49-F238E27FC236}">
                <a16:creationId xmlns:a16="http://schemas.microsoft.com/office/drawing/2014/main" id="{006CC123-95EF-4925-915C-2304923CA1B4}"/>
              </a:ext>
            </a:extLst>
          </p:cNvPr>
          <p:cNvSpPr txBox="1"/>
          <p:nvPr/>
        </p:nvSpPr>
        <p:spPr>
          <a:xfrm>
            <a:off x="191553" y="5919397"/>
            <a:ext cx="2022285" cy="369332"/>
          </a:xfrm>
          <a:prstGeom prst="rect">
            <a:avLst/>
          </a:prstGeom>
          <a:noFill/>
        </p:spPr>
        <p:txBody>
          <a:bodyPr wrap="none" rtlCol="0">
            <a:spAutoFit/>
          </a:bodyPr>
          <a:lstStyle/>
          <a:p>
            <a:r>
              <a:rPr lang="en-US" dirty="0"/>
              <a:t>Store (rank * -1) - 1</a:t>
            </a:r>
          </a:p>
        </p:txBody>
      </p:sp>
      <p:graphicFrame>
        <p:nvGraphicFramePr>
          <p:cNvPr id="124" name="Table 123">
            <a:extLst>
              <a:ext uri="{FF2B5EF4-FFF2-40B4-BE49-F238E27FC236}">
                <a16:creationId xmlns:a16="http://schemas.microsoft.com/office/drawing/2014/main" id="{503FDC1B-2DB6-4334-BE26-F327F86E702A}"/>
              </a:ext>
            </a:extLst>
          </p:cNvPr>
          <p:cNvGraphicFramePr>
            <a:graphicFrameLocks noGrp="1"/>
          </p:cNvGraphicFramePr>
          <p:nvPr>
            <p:extLst>
              <p:ext uri="{D42A27DB-BD31-4B8C-83A1-F6EECF244321}">
                <p14:modId xmlns:p14="http://schemas.microsoft.com/office/powerpoint/2010/main" val="1646763802"/>
              </p:ext>
            </p:extLst>
          </p:nvPr>
        </p:nvGraphicFramePr>
        <p:xfrm>
          <a:off x="316076" y="5093769"/>
          <a:ext cx="11685494" cy="741680"/>
        </p:xfrm>
        <a:graphic>
          <a:graphicData uri="http://schemas.openxmlformats.org/drawingml/2006/table">
            <a:tbl>
              <a:tblPr firstRow="1" bandRow="1">
                <a:tableStyleId>{5C22544A-7EE6-4342-B048-85BDC9FD1C3A}</a:tableStyleId>
              </a:tblPr>
              <a:tblGrid>
                <a:gridCol w="615026">
                  <a:extLst>
                    <a:ext uri="{9D8B030D-6E8A-4147-A177-3AD203B41FA5}">
                      <a16:colId xmlns:a16="http://schemas.microsoft.com/office/drawing/2014/main" val="4184153645"/>
                    </a:ext>
                  </a:extLst>
                </a:gridCol>
                <a:gridCol w="615026">
                  <a:extLst>
                    <a:ext uri="{9D8B030D-6E8A-4147-A177-3AD203B41FA5}">
                      <a16:colId xmlns:a16="http://schemas.microsoft.com/office/drawing/2014/main" val="3155772693"/>
                    </a:ext>
                  </a:extLst>
                </a:gridCol>
                <a:gridCol w="615026">
                  <a:extLst>
                    <a:ext uri="{9D8B030D-6E8A-4147-A177-3AD203B41FA5}">
                      <a16:colId xmlns:a16="http://schemas.microsoft.com/office/drawing/2014/main" val="2817120203"/>
                    </a:ext>
                  </a:extLst>
                </a:gridCol>
                <a:gridCol w="615026">
                  <a:extLst>
                    <a:ext uri="{9D8B030D-6E8A-4147-A177-3AD203B41FA5}">
                      <a16:colId xmlns:a16="http://schemas.microsoft.com/office/drawing/2014/main" val="1835595124"/>
                    </a:ext>
                  </a:extLst>
                </a:gridCol>
                <a:gridCol w="615026">
                  <a:extLst>
                    <a:ext uri="{9D8B030D-6E8A-4147-A177-3AD203B41FA5}">
                      <a16:colId xmlns:a16="http://schemas.microsoft.com/office/drawing/2014/main" val="3704237756"/>
                    </a:ext>
                  </a:extLst>
                </a:gridCol>
                <a:gridCol w="615026">
                  <a:extLst>
                    <a:ext uri="{9D8B030D-6E8A-4147-A177-3AD203B41FA5}">
                      <a16:colId xmlns:a16="http://schemas.microsoft.com/office/drawing/2014/main" val="3791707422"/>
                    </a:ext>
                  </a:extLst>
                </a:gridCol>
                <a:gridCol w="615026">
                  <a:extLst>
                    <a:ext uri="{9D8B030D-6E8A-4147-A177-3AD203B41FA5}">
                      <a16:colId xmlns:a16="http://schemas.microsoft.com/office/drawing/2014/main" val="3857390877"/>
                    </a:ext>
                  </a:extLst>
                </a:gridCol>
                <a:gridCol w="615026">
                  <a:extLst>
                    <a:ext uri="{9D8B030D-6E8A-4147-A177-3AD203B41FA5}">
                      <a16:colId xmlns:a16="http://schemas.microsoft.com/office/drawing/2014/main" val="3053130998"/>
                    </a:ext>
                  </a:extLst>
                </a:gridCol>
                <a:gridCol w="615026">
                  <a:extLst>
                    <a:ext uri="{9D8B030D-6E8A-4147-A177-3AD203B41FA5}">
                      <a16:colId xmlns:a16="http://schemas.microsoft.com/office/drawing/2014/main" val="484313984"/>
                    </a:ext>
                  </a:extLst>
                </a:gridCol>
                <a:gridCol w="615026">
                  <a:extLst>
                    <a:ext uri="{9D8B030D-6E8A-4147-A177-3AD203B41FA5}">
                      <a16:colId xmlns:a16="http://schemas.microsoft.com/office/drawing/2014/main" val="4172502347"/>
                    </a:ext>
                  </a:extLst>
                </a:gridCol>
                <a:gridCol w="615026">
                  <a:extLst>
                    <a:ext uri="{9D8B030D-6E8A-4147-A177-3AD203B41FA5}">
                      <a16:colId xmlns:a16="http://schemas.microsoft.com/office/drawing/2014/main" val="303761661"/>
                    </a:ext>
                  </a:extLst>
                </a:gridCol>
                <a:gridCol w="615026">
                  <a:extLst>
                    <a:ext uri="{9D8B030D-6E8A-4147-A177-3AD203B41FA5}">
                      <a16:colId xmlns:a16="http://schemas.microsoft.com/office/drawing/2014/main" val="3725537742"/>
                    </a:ext>
                  </a:extLst>
                </a:gridCol>
                <a:gridCol w="615026">
                  <a:extLst>
                    <a:ext uri="{9D8B030D-6E8A-4147-A177-3AD203B41FA5}">
                      <a16:colId xmlns:a16="http://schemas.microsoft.com/office/drawing/2014/main" val="1819466481"/>
                    </a:ext>
                  </a:extLst>
                </a:gridCol>
                <a:gridCol w="615026">
                  <a:extLst>
                    <a:ext uri="{9D8B030D-6E8A-4147-A177-3AD203B41FA5}">
                      <a16:colId xmlns:a16="http://schemas.microsoft.com/office/drawing/2014/main" val="2848457728"/>
                    </a:ext>
                  </a:extLst>
                </a:gridCol>
                <a:gridCol w="615026">
                  <a:extLst>
                    <a:ext uri="{9D8B030D-6E8A-4147-A177-3AD203B41FA5}">
                      <a16:colId xmlns:a16="http://schemas.microsoft.com/office/drawing/2014/main" val="2450006550"/>
                    </a:ext>
                  </a:extLst>
                </a:gridCol>
                <a:gridCol w="615026">
                  <a:extLst>
                    <a:ext uri="{9D8B030D-6E8A-4147-A177-3AD203B41FA5}">
                      <a16:colId xmlns:a16="http://schemas.microsoft.com/office/drawing/2014/main" val="3560321622"/>
                    </a:ext>
                  </a:extLst>
                </a:gridCol>
                <a:gridCol w="615026">
                  <a:extLst>
                    <a:ext uri="{9D8B030D-6E8A-4147-A177-3AD203B41FA5}">
                      <a16:colId xmlns:a16="http://schemas.microsoft.com/office/drawing/2014/main" val="527431115"/>
                    </a:ext>
                  </a:extLst>
                </a:gridCol>
                <a:gridCol w="615026">
                  <a:extLst>
                    <a:ext uri="{9D8B030D-6E8A-4147-A177-3AD203B41FA5}">
                      <a16:colId xmlns:a16="http://schemas.microsoft.com/office/drawing/2014/main" val="697621669"/>
                    </a:ext>
                  </a:extLst>
                </a:gridCol>
                <a:gridCol w="615026">
                  <a:extLst>
                    <a:ext uri="{9D8B030D-6E8A-4147-A177-3AD203B41FA5}">
                      <a16:colId xmlns:a16="http://schemas.microsoft.com/office/drawing/2014/main" val="1538768150"/>
                    </a:ext>
                  </a:extLst>
                </a:gridCol>
              </a:tblGrid>
              <a:tr h="370840">
                <a:tc>
                  <a:txBody>
                    <a:bodyPr/>
                    <a:lstStyle/>
                    <a:p>
                      <a:pPr algn="ctr"/>
                      <a:r>
                        <a:rPr lang="en-US" dirty="0">
                          <a:solidFill>
                            <a:srgbClr val="4C3282"/>
                          </a:solidFill>
                        </a:rPr>
                        <a:t>0</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1</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2</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3</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4</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5</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6</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7</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8</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9</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10</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11</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12</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13</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14</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15</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16</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17</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18</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79712889"/>
                  </a:ext>
                </a:extLst>
              </a:tr>
              <a:tr h="370840">
                <a:tc>
                  <a:txBody>
                    <a:bodyPr/>
                    <a:lstStyle/>
                    <a:p>
                      <a:pPr algn="ctr"/>
                      <a:r>
                        <a:rPr lang="en-US"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FF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FF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08526712"/>
                  </a:ext>
                </a:extLst>
              </a:tr>
            </a:tbl>
          </a:graphicData>
        </a:graphic>
      </p:graphicFrame>
      <p:sp>
        <p:nvSpPr>
          <p:cNvPr id="125" name="TextBox 124">
            <a:extLst>
              <a:ext uri="{FF2B5EF4-FFF2-40B4-BE49-F238E27FC236}">
                <a16:creationId xmlns:a16="http://schemas.microsoft.com/office/drawing/2014/main" id="{321D6448-232C-41C3-B1CB-CF91595AD6CA}"/>
              </a:ext>
            </a:extLst>
          </p:cNvPr>
          <p:cNvSpPr txBox="1"/>
          <p:nvPr/>
        </p:nvSpPr>
        <p:spPr>
          <a:xfrm>
            <a:off x="191553" y="6371127"/>
            <a:ext cx="6190926" cy="369332"/>
          </a:xfrm>
          <a:prstGeom prst="rect">
            <a:avLst/>
          </a:prstGeom>
          <a:noFill/>
        </p:spPr>
        <p:txBody>
          <a:bodyPr wrap="none" rtlCol="0">
            <a:spAutoFit/>
          </a:bodyPr>
          <a:lstStyle/>
          <a:p>
            <a:r>
              <a:rPr lang="en-US" dirty="0"/>
              <a:t>Each “node” now only takes 4 bytes of memory instead of 32</a:t>
            </a:r>
          </a:p>
        </p:txBody>
      </p:sp>
    </p:spTree>
    <p:extLst>
      <p:ext uri="{BB962C8B-B14F-4D97-AF65-F5344CB8AC3E}">
        <p14:creationId xmlns:p14="http://schemas.microsoft.com/office/powerpoint/2010/main" val="609136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fade">
                                      <p:cBhvr>
                                        <p:cTn id="7" dur="500"/>
                                        <p:tgtEl>
                                          <p:spTgt spid="1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4"/>
                                        </p:tgtEl>
                                        <p:attrNameLst>
                                          <p:attrName>style.visibility</p:attrName>
                                        </p:attrNameLst>
                                      </p:cBhvr>
                                      <p:to>
                                        <p:strVal val="visible"/>
                                      </p:to>
                                    </p:set>
                                    <p:animEffect transition="in" filter="fade">
                                      <p:cBhvr>
                                        <p:cTn id="12" dur="500"/>
                                        <p:tgtEl>
                                          <p:spTgt spid="12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
                                        </p:tgtEl>
                                        <p:attrNameLst>
                                          <p:attrName>style.visibility</p:attrName>
                                        </p:attrNameLst>
                                      </p:cBhvr>
                                      <p:to>
                                        <p:strVal val="visible"/>
                                      </p:to>
                                    </p:set>
                                    <p:animEffect transition="in" filter="fade">
                                      <p:cBhvr>
                                        <p:cTn id="15" dur="500"/>
                                        <p:tgtEl>
                                          <p:spTgt spid="12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5"/>
                                        </p:tgtEl>
                                        <p:attrNameLst>
                                          <p:attrName>style.visibility</p:attrName>
                                        </p:attrNameLst>
                                      </p:cBhvr>
                                      <p:to>
                                        <p:strVal val="visible"/>
                                      </p:to>
                                    </p:set>
                                    <p:animEffect transition="in" filter="fade">
                                      <p:cBhvr>
                                        <p:cTn id="20"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p:bldP spid="1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78987-1EF3-44CE-880B-C1A3FB2D48A5}"/>
              </a:ext>
            </a:extLst>
          </p:cNvPr>
          <p:cNvSpPr>
            <a:spLocks noGrp="1"/>
          </p:cNvSpPr>
          <p:nvPr>
            <p:ph type="title"/>
          </p:nvPr>
        </p:nvSpPr>
        <p:spPr/>
        <p:txBody>
          <a:bodyPr/>
          <a:lstStyle/>
          <a:p>
            <a:r>
              <a:rPr lang="en-US" dirty="0"/>
              <a:t>Practice</a:t>
            </a:r>
          </a:p>
        </p:txBody>
      </p:sp>
      <p:sp>
        <p:nvSpPr>
          <p:cNvPr id="4" name="Footer Placeholder 3">
            <a:extLst>
              <a:ext uri="{FF2B5EF4-FFF2-40B4-BE49-F238E27FC236}">
                <a16:creationId xmlns:a16="http://schemas.microsoft.com/office/drawing/2014/main" id="{B5F6D9A8-5A08-4143-933A-CD36A4F64522}"/>
              </a:ext>
            </a:extLst>
          </p:cNvPr>
          <p:cNvSpPr>
            <a:spLocks noGrp="1"/>
          </p:cNvSpPr>
          <p:nvPr>
            <p:ph type="ftr" sz="quarter" idx="11"/>
          </p:nvPr>
        </p:nvSpPr>
        <p:spPr/>
        <p:txBody>
          <a:bodyPr/>
          <a:lstStyle/>
          <a:p>
            <a:r>
              <a:rPr lang="en-US"/>
              <a:t>CSE 373 SP 18 - Kasey Champion</a:t>
            </a:r>
          </a:p>
        </p:txBody>
      </p:sp>
      <p:sp>
        <p:nvSpPr>
          <p:cNvPr id="5" name="Slide Number Placeholder 4">
            <a:extLst>
              <a:ext uri="{FF2B5EF4-FFF2-40B4-BE49-F238E27FC236}">
                <a16:creationId xmlns:a16="http://schemas.microsoft.com/office/drawing/2014/main" id="{7C3C969C-D545-4D86-81F0-D3BA5FDEC72A}"/>
              </a:ext>
            </a:extLst>
          </p:cNvPr>
          <p:cNvSpPr>
            <a:spLocks noGrp="1"/>
          </p:cNvSpPr>
          <p:nvPr>
            <p:ph type="sldNum" sz="quarter" idx="12"/>
          </p:nvPr>
        </p:nvSpPr>
        <p:spPr/>
        <p:txBody>
          <a:bodyPr/>
          <a:lstStyle/>
          <a:p>
            <a:fld id="{659665DE-58FC-41F4-AC58-2C90A5E00527}" type="slidenum">
              <a:rPr lang="en-US" smtClean="0"/>
              <a:t>6</a:t>
            </a:fld>
            <a:endParaRPr lang="en-US"/>
          </a:p>
        </p:txBody>
      </p:sp>
      <p:grpSp>
        <p:nvGrpSpPr>
          <p:cNvPr id="6" name="Group 5">
            <a:extLst>
              <a:ext uri="{FF2B5EF4-FFF2-40B4-BE49-F238E27FC236}">
                <a16:creationId xmlns:a16="http://schemas.microsoft.com/office/drawing/2014/main" id="{7D9C662B-04ED-47E4-B5B4-90772131BF8A}"/>
              </a:ext>
            </a:extLst>
          </p:cNvPr>
          <p:cNvGrpSpPr/>
          <p:nvPr/>
        </p:nvGrpSpPr>
        <p:grpSpPr>
          <a:xfrm>
            <a:off x="1555762" y="2016030"/>
            <a:ext cx="255198" cy="261610"/>
            <a:chOff x="4033946" y="330026"/>
            <a:chExt cx="369435" cy="378718"/>
          </a:xfrm>
        </p:grpSpPr>
        <p:sp>
          <p:nvSpPr>
            <p:cNvPr id="7" name="Oval 6">
              <a:extLst>
                <a:ext uri="{FF2B5EF4-FFF2-40B4-BE49-F238E27FC236}">
                  <a16:creationId xmlns:a16="http://schemas.microsoft.com/office/drawing/2014/main" id="{5E674273-2C67-4CC5-A9E3-B73994EE1A55}"/>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D903EAC-2926-4EC5-8A4B-625B6E7C83ED}"/>
                </a:ext>
              </a:extLst>
            </p:cNvPr>
            <p:cNvSpPr txBox="1"/>
            <p:nvPr/>
          </p:nvSpPr>
          <p:spPr>
            <a:xfrm>
              <a:off x="4033946" y="330026"/>
              <a:ext cx="369435" cy="378718"/>
            </a:xfrm>
            <a:prstGeom prst="rect">
              <a:avLst/>
            </a:prstGeom>
            <a:noFill/>
          </p:spPr>
          <p:txBody>
            <a:bodyPr wrap="square" rtlCol="0">
              <a:spAutoFit/>
            </a:bodyPr>
            <a:lstStyle/>
            <a:p>
              <a:r>
                <a:rPr lang="en-US" sz="1100" dirty="0"/>
                <a:t>3</a:t>
              </a:r>
            </a:p>
          </p:txBody>
        </p:sp>
      </p:grpSp>
      <p:sp>
        <p:nvSpPr>
          <p:cNvPr id="9" name="Rounded Rectangle 8">
            <a:extLst>
              <a:ext uri="{FF2B5EF4-FFF2-40B4-BE49-F238E27FC236}">
                <a16:creationId xmlns:a16="http://schemas.microsoft.com/office/drawing/2014/main" id="{888CE041-A03C-4BEC-8350-65467FE0885B}"/>
              </a:ext>
            </a:extLst>
          </p:cNvPr>
          <p:cNvSpPr/>
          <p:nvPr/>
        </p:nvSpPr>
        <p:spPr>
          <a:xfrm>
            <a:off x="698139" y="1893640"/>
            <a:ext cx="2461287" cy="2294240"/>
          </a:xfrm>
          <a:prstGeom prst="roundRect">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D000036-7C3B-4554-970B-11FBB4791185}"/>
              </a:ext>
            </a:extLst>
          </p:cNvPr>
          <p:cNvGrpSpPr/>
          <p:nvPr/>
        </p:nvGrpSpPr>
        <p:grpSpPr>
          <a:xfrm>
            <a:off x="2067860" y="2539630"/>
            <a:ext cx="326307" cy="261611"/>
            <a:chOff x="4020857" y="315514"/>
            <a:chExt cx="472375" cy="378719"/>
          </a:xfrm>
        </p:grpSpPr>
        <p:sp>
          <p:nvSpPr>
            <p:cNvPr id="11" name="Oval 10">
              <a:extLst>
                <a:ext uri="{FF2B5EF4-FFF2-40B4-BE49-F238E27FC236}">
                  <a16:creationId xmlns:a16="http://schemas.microsoft.com/office/drawing/2014/main" id="{29339BE4-7533-4C43-BC78-9AD66DF26581}"/>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5236018-C6AB-4F52-9F96-0AE1C0D6FCAE}"/>
                </a:ext>
              </a:extLst>
            </p:cNvPr>
            <p:cNvSpPr txBox="1"/>
            <p:nvPr/>
          </p:nvSpPr>
          <p:spPr>
            <a:xfrm>
              <a:off x="4020857" y="315514"/>
              <a:ext cx="472375" cy="378718"/>
            </a:xfrm>
            <a:prstGeom prst="rect">
              <a:avLst/>
            </a:prstGeom>
            <a:noFill/>
          </p:spPr>
          <p:txBody>
            <a:bodyPr wrap="square" rtlCol="0">
              <a:spAutoFit/>
            </a:bodyPr>
            <a:lstStyle/>
            <a:p>
              <a:r>
                <a:rPr lang="en-US" sz="1100" dirty="0"/>
                <a:t>0</a:t>
              </a:r>
            </a:p>
          </p:txBody>
        </p:sp>
      </p:grpSp>
      <p:cxnSp>
        <p:nvCxnSpPr>
          <p:cNvPr id="16" name="Straight Arrow Connector 15">
            <a:extLst>
              <a:ext uri="{FF2B5EF4-FFF2-40B4-BE49-F238E27FC236}">
                <a16:creationId xmlns:a16="http://schemas.microsoft.com/office/drawing/2014/main" id="{86A2A5CA-AC66-478C-A140-DC3CB703463B}"/>
              </a:ext>
            </a:extLst>
          </p:cNvPr>
          <p:cNvCxnSpPr>
            <a:cxnSpLocks/>
            <a:stCxn id="35" idx="0"/>
          </p:cNvCxnSpPr>
          <p:nvPr/>
        </p:nvCxnSpPr>
        <p:spPr>
          <a:xfrm flipV="1">
            <a:off x="2026464" y="2801240"/>
            <a:ext cx="184110" cy="289236"/>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C40D6FA-F884-4DDC-9C7B-BCA18EF7E9E2}"/>
              </a:ext>
            </a:extLst>
          </p:cNvPr>
          <p:cNvCxnSpPr>
            <a:cxnSpLocks/>
            <a:stCxn id="12" idx="0"/>
            <a:endCxn id="8" idx="2"/>
          </p:cNvCxnSpPr>
          <p:nvPr/>
        </p:nvCxnSpPr>
        <p:spPr>
          <a:xfrm flipH="1" flipV="1">
            <a:off x="1683361" y="2277640"/>
            <a:ext cx="547653" cy="26199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318970B-A06F-41AC-908C-C1FCB7282DE8}"/>
              </a:ext>
            </a:extLst>
          </p:cNvPr>
          <p:cNvSpPr txBox="1"/>
          <p:nvPr/>
        </p:nvSpPr>
        <p:spPr>
          <a:xfrm>
            <a:off x="4090834" y="1475775"/>
            <a:ext cx="1015021" cy="369332"/>
          </a:xfrm>
          <a:prstGeom prst="rect">
            <a:avLst/>
          </a:prstGeom>
          <a:noFill/>
        </p:spPr>
        <p:txBody>
          <a:bodyPr wrap="square" rtlCol="0">
            <a:spAutoFit/>
          </a:bodyPr>
          <a:lstStyle/>
          <a:p>
            <a:r>
              <a:rPr lang="en-US" dirty="0"/>
              <a:t>rank = 0</a:t>
            </a:r>
          </a:p>
        </p:txBody>
      </p:sp>
      <p:cxnSp>
        <p:nvCxnSpPr>
          <p:cNvPr id="22" name="Straight Arrow Connector 21">
            <a:extLst>
              <a:ext uri="{FF2B5EF4-FFF2-40B4-BE49-F238E27FC236}">
                <a16:creationId xmlns:a16="http://schemas.microsoft.com/office/drawing/2014/main" id="{4FE136A6-DB54-4CDC-81EE-D1641E937AE4}"/>
              </a:ext>
            </a:extLst>
          </p:cNvPr>
          <p:cNvCxnSpPr>
            <a:cxnSpLocks/>
            <a:stCxn id="25" idx="0"/>
            <a:endCxn id="8" idx="2"/>
          </p:cNvCxnSpPr>
          <p:nvPr/>
        </p:nvCxnSpPr>
        <p:spPr>
          <a:xfrm flipV="1">
            <a:off x="1059502" y="2277640"/>
            <a:ext cx="623859" cy="272015"/>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19C4BDF1-B28F-4A89-8BD8-E5007E9FBA1B}"/>
              </a:ext>
            </a:extLst>
          </p:cNvPr>
          <p:cNvGrpSpPr/>
          <p:nvPr/>
        </p:nvGrpSpPr>
        <p:grpSpPr>
          <a:xfrm>
            <a:off x="931903" y="2549655"/>
            <a:ext cx="255198" cy="261610"/>
            <a:chOff x="4033946" y="330026"/>
            <a:chExt cx="369435" cy="378718"/>
          </a:xfrm>
        </p:grpSpPr>
        <p:sp>
          <p:nvSpPr>
            <p:cNvPr id="24" name="Oval 23">
              <a:extLst>
                <a:ext uri="{FF2B5EF4-FFF2-40B4-BE49-F238E27FC236}">
                  <a16:creationId xmlns:a16="http://schemas.microsoft.com/office/drawing/2014/main" id="{5D04D999-B015-44E4-A61D-05599CB2E05F}"/>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FB7E2B9-3744-4287-ACC1-CC728F9A1970}"/>
                </a:ext>
              </a:extLst>
            </p:cNvPr>
            <p:cNvSpPr txBox="1"/>
            <p:nvPr/>
          </p:nvSpPr>
          <p:spPr>
            <a:xfrm>
              <a:off x="4033946" y="330026"/>
              <a:ext cx="369435" cy="378718"/>
            </a:xfrm>
            <a:prstGeom prst="rect">
              <a:avLst/>
            </a:prstGeom>
            <a:noFill/>
          </p:spPr>
          <p:txBody>
            <a:bodyPr wrap="square" rtlCol="0">
              <a:spAutoFit/>
            </a:bodyPr>
            <a:lstStyle/>
            <a:p>
              <a:r>
                <a:rPr lang="en-US" sz="1100" dirty="0"/>
                <a:t>4</a:t>
              </a:r>
            </a:p>
          </p:txBody>
        </p:sp>
      </p:grpSp>
      <p:grpSp>
        <p:nvGrpSpPr>
          <p:cNvPr id="27" name="Group 26">
            <a:extLst>
              <a:ext uri="{FF2B5EF4-FFF2-40B4-BE49-F238E27FC236}">
                <a16:creationId xmlns:a16="http://schemas.microsoft.com/office/drawing/2014/main" id="{256567E6-AE02-403F-A3C0-91118DF29E85}"/>
              </a:ext>
            </a:extLst>
          </p:cNvPr>
          <p:cNvGrpSpPr/>
          <p:nvPr/>
        </p:nvGrpSpPr>
        <p:grpSpPr>
          <a:xfrm>
            <a:off x="2283361" y="3090476"/>
            <a:ext cx="348519" cy="261610"/>
            <a:chOff x="4033945" y="330026"/>
            <a:chExt cx="504530" cy="378718"/>
          </a:xfrm>
        </p:grpSpPr>
        <p:sp>
          <p:nvSpPr>
            <p:cNvPr id="28" name="Oval 27">
              <a:extLst>
                <a:ext uri="{FF2B5EF4-FFF2-40B4-BE49-F238E27FC236}">
                  <a16:creationId xmlns:a16="http://schemas.microsoft.com/office/drawing/2014/main" id="{39019CD1-AC10-442C-B928-E780DD328317}"/>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5BA85121-CA33-4643-B74E-D00AECCDAC66}"/>
                </a:ext>
              </a:extLst>
            </p:cNvPr>
            <p:cNvSpPr txBox="1"/>
            <p:nvPr/>
          </p:nvSpPr>
          <p:spPr>
            <a:xfrm>
              <a:off x="4033945" y="330026"/>
              <a:ext cx="504530" cy="378718"/>
            </a:xfrm>
            <a:prstGeom prst="rect">
              <a:avLst/>
            </a:prstGeom>
            <a:noFill/>
          </p:spPr>
          <p:txBody>
            <a:bodyPr wrap="square" rtlCol="0">
              <a:spAutoFit/>
            </a:bodyPr>
            <a:lstStyle/>
            <a:p>
              <a:r>
                <a:rPr lang="en-US" sz="1100" dirty="0"/>
                <a:t>11</a:t>
              </a:r>
            </a:p>
          </p:txBody>
        </p:sp>
      </p:grpSp>
      <p:grpSp>
        <p:nvGrpSpPr>
          <p:cNvPr id="33" name="Group 32">
            <a:extLst>
              <a:ext uri="{FF2B5EF4-FFF2-40B4-BE49-F238E27FC236}">
                <a16:creationId xmlns:a16="http://schemas.microsoft.com/office/drawing/2014/main" id="{C80C546A-E4A7-402E-8F8C-3989BC20408D}"/>
              </a:ext>
            </a:extLst>
          </p:cNvPr>
          <p:cNvGrpSpPr/>
          <p:nvPr/>
        </p:nvGrpSpPr>
        <p:grpSpPr>
          <a:xfrm>
            <a:off x="1852204" y="3090476"/>
            <a:ext cx="348519" cy="261610"/>
            <a:chOff x="4033945" y="330026"/>
            <a:chExt cx="504530" cy="378718"/>
          </a:xfrm>
        </p:grpSpPr>
        <p:sp>
          <p:nvSpPr>
            <p:cNvPr id="34" name="Oval 33">
              <a:extLst>
                <a:ext uri="{FF2B5EF4-FFF2-40B4-BE49-F238E27FC236}">
                  <a16:creationId xmlns:a16="http://schemas.microsoft.com/office/drawing/2014/main" id="{35F1BD04-8FD2-4884-B2CE-6206B7E458A4}"/>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0A304E68-C66D-4890-93AD-E4DCD6EFAB3E}"/>
                </a:ext>
              </a:extLst>
            </p:cNvPr>
            <p:cNvSpPr txBox="1"/>
            <p:nvPr/>
          </p:nvSpPr>
          <p:spPr>
            <a:xfrm>
              <a:off x="4033945" y="330026"/>
              <a:ext cx="504530" cy="378718"/>
            </a:xfrm>
            <a:prstGeom prst="rect">
              <a:avLst/>
            </a:prstGeom>
            <a:noFill/>
          </p:spPr>
          <p:txBody>
            <a:bodyPr wrap="square" rtlCol="0">
              <a:spAutoFit/>
            </a:bodyPr>
            <a:lstStyle/>
            <a:p>
              <a:r>
                <a:rPr lang="en-US" sz="1100" dirty="0"/>
                <a:t>1</a:t>
              </a:r>
            </a:p>
          </p:txBody>
        </p:sp>
      </p:grpSp>
      <p:cxnSp>
        <p:nvCxnSpPr>
          <p:cNvPr id="38" name="Straight Arrow Connector 37">
            <a:extLst>
              <a:ext uri="{FF2B5EF4-FFF2-40B4-BE49-F238E27FC236}">
                <a16:creationId xmlns:a16="http://schemas.microsoft.com/office/drawing/2014/main" id="{B8E1989B-BA69-40B5-ABAE-DB7113087A2A}"/>
              </a:ext>
            </a:extLst>
          </p:cNvPr>
          <p:cNvCxnSpPr>
            <a:cxnSpLocks/>
            <a:stCxn id="29" idx="0"/>
          </p:cNvCxnSpPr>
          <p:nvPr/>
        </p:nvCxnSpPr>
        <p:spPr>
          <a:xfrm flipH="1" flipV="1">
            <a:off x="2210575" y="2801240"/>
            <a:ext cx="247046" cy="289236"/>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9CA40146-9D41-43BB-83DB-B2ED1D16B58F}"/>
              </a:ext>
            </a:extLst>
          </p:cNvPr>
          <p:cNvGrpSpPr/>
          <p:nvPr/>
        </p:nvGrpSpPr>
        <p:grpSpPr>
          <a:xfrm>
            <a:off x="4312093" y="1886183"/>
            <a:ext cx="572504" cy="645587"/>
            <a:chOff x="4783136" y="4639107"/>
            <a:chExt cx="572504" cy="645587"/>
          </a:xfrm>
        </p:grpSpPr>
        <p:grpSp>
          <p:nvGrpSpPr>
            <p:cNvPr id="40" name="Group 39">
              <a:extLst>
                <a:ext uri="{FF2B5EF4-FFF2-40B4-BE49-F238E27FC236}">
                  <a16:creationId xmlns:a16="http://schemas.microsoft.com/office/drawing/2014/main" id="{1A4423DE-8F1A-467B-8B3B-D399DFB848D6}"/>
                </a:ext>
              </a:extLst>
            </p:cNvPr>
            <p:cNvGrpSpPr/>
            <p:nvPr/>
          </p:nvGrpSpPr>
          <p:grpSpPr>
            <a:xfrm>
              <a:off x="4965418" y="4831095"/>
              <a:ext cx="255198" cy="261610"/>
              <a:chOff x="4033946" y="330026"/>
              <a:chExt cx="369435" cy="378718"/>
            </a:xfrm>
          </p:grpSpPr>
          <p:sp>
            <p:nvSpPr>
              <p:cNvPr id="42" name="Oval 41">
                <a:extLst>
                  <a:ext uri="{FF2B5EF4-FFF2-40B4-BE49-F238E27FC236}">
                    <a16:creationId xmlns:a16="http://schemas.microsoft.com/office/drawing/2014/main" id="{003954C8-9A35-4DC8-B296-3A4B93C3725D}"/>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EFC7689F-B6E3-4E88-A8A6-C4D84CD50182}"/>
                  </a:ext>
                </a:extLst>
              </p:cNvPr>
              <p:cNvSpPr txBox="1"/>
              <p:nvPr/>
            </p:nvSpPr>
            <p:spPr>
              <a:xfrm>
                <a:off x="4033946" y="330026"/>
                <a:ext cx="369435" cy="378718"/>
              </a:xfrm>
              <a:prstGeom prst="rect">
                <a:avLst/>
              </a:prstGeom>
              <a:noFill/>
            </p:spPr>
            <p:txBody>
              <a:bodyPr wrap="square" rtlCol="0">
                <a:spAutoFit/>
              </a:bodyPr>
              <a:lstStyle/>
              <a:p>
                <a:r>
                  <a:rPr lang="en-US" sz="1100" dirty="0"/>
                  <a:t>5</a:t>
                </a:r>
              </a:p>
            </p:txBody>
          </p:sp>
        </p:grpSp>
        <p:sp>
          <p:nvSpPr>
            <p:cNvPr id="41" name="Rounded Rectangle 8">
              <a:extLst>
                <a:ext uri="{FF2B5EF4-FFF2-40B4-BE49-F238E27FC236}">
                  <a16:creationId xmlns:a16="http://schemas.microsoft.com/office/drawing/2014/main" id="{0F7B135C-74F6-4181-9A56-E0E268B8E484}"/>
                </a:ext>
              </a:extLst>
            </p:cNvPr>
            <p:cNvSpPr/>
            <p:nvPr/>
          </p:nvSpPr>
          <p:spPr>
            <a:xfrm>
              <a:off x="4783136" y="4639107"/>
              <a:ext cx="572504" cy="645587"/>
            </a:xfrm>
            <a:prstGeom prst="roundRect">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B4E65537-803D-4E55-B025-CFF37BE18034}"/>
              </a:ext>
            </a:extLst>
          </p:cNvPr>
          <p:cNvGrpSpPr/>
          <p:nvPr/>
        </p:nvGrpSpPr>
        <p:grpSpPr>
          <a:xfrm>
            <a:off x="2773624" y="3090476"/>
            <a:ext cx="255198" cy="261610"/>
            <a:chOff x="4033946" y="330026"/>
            <a:chExt cx="369435" cy="378718"/>
          </a:xfrm>
        </p:grpSpPr>
        <p:sp>
          <p:nvSpPr>
            <p:cNvPr id="46" name="Oval 45">
              <a:extLst>
                <a:ext uri="{FF2B5EF4-FFF2-40B4-BE49-F238E27FC236}">
                  <a16:creationId xmlns:a16="http://schemas.microsoft.com/office/drawing/2014/main" id="{B39EB34C-A1B7-4F5E-999C-0C94349BD103}"/>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8FF98EDA-9D89-4443-8579-C65E6D3048E9}"/>
                </a:ext>
              </a:extLst>
            </p:cNvPr>
            <p:cNvSpPr txBox="1"/>
            <p:nvPr/>
          </p:nvSpPr>
          <p:spPr>
            <a:xfrm>
              <a:off x="4033946" y="330026"/>
              <a:ext cx="369435" cy="378718"/>
            </a:xfrm>
            <a:prstGeom prst="rect">
              <a:avLst/>
            </a:prstGeom>
            <a:noFill/>
          </p:spPr>
          <p:txBody>
            <a:bodyPr wrap="square" rtlCol="0">
              <a:spAutoFit/>
            </a:bodyPr>
            <a:lstStyle/>
            <a:p>
              <a:r>
                <a:rPr lang="en-US" sz="1100" dirty="0"/>
                <a:t>2</a:t>
              </a:r>
            </a:p>
          </p:txBody>
        </p:sp>
      </p:grpSp>
      <p:cxnSp>
        <p:nvCxnSpPr>
          <p:cNvPr id="51" name="Straight Arrow Connector 50">
            <a:extLst>
              <a:ext uri="{FF2B5EF4-FFF2-40B4-BE49-F238E27FC236}">
                <a16:creationId xmlns:a16="http://schemas.microsoft.com/office/drawing/2014/main" id="{0C28F3FA-4075-47B7-9E49-B3823E529666}"/>
              </a:ext>
            </a:extLst>
          </p:cNvPr>
          <p:cNvCxnSpPr>
            <a:cxnSpLocks/>
            <a:stCxn id="47" idx="0"/>
            <a:endCxn id="12" idx="2"/>
          </p:cNvCxnSpPr>
          <p:nvPr/>
        </p:nvCxnSpPr>
        <p:spPr>
          <a:xfrm flipH="1" flipV="1">
            <a:off x="2231014" y="2801240"/>
            <a:ext cx="670209" cy="289236"/>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7602BDE4-6506-4132-BF19-B3AADC88A7A5}"/>
              </a:ext>
            </a:extLst>
          </p:cNvPr>
          <p:cNvGrpSpPr/>
          <p:nvPr/>
        </p:nvGrpSpPr>
        <p:grpSpPr>
          <a:xfrm>
            <a:off x="9187097" y="1962321"/>
            <a:ext cx="388065" cy="261610"/>
            <a:chOff x="4033945" y="330026"/>
            <a:chExt cx="561779" cy="378718"/>
          </a:xfrm>
        </p:grpSpPr>
        <p:sp>
          <p:nvSpPr>
            <p:cNvPr id="53" name="Oval 52">
              <a:extLst>
                <a:ext uri="{FF2B5EF4-FFF2-40B4-BE49-F238E27FC236}">
                  <a16:creationId xmlns:a16="http://schemas.microsoft.com/office/drawing/2014/main" id="{33CBDD5D-BA56-45DE-B62A-11BDF247FDBF}"/>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2F2DEEF4-174E-429D-A833-8EC3005F45A7}"/>
                </a:ext>
              </a:extLst>
            </p:cNvPr>
            <p:cNvSpPr txBox="1"/>
            <p:nvPr/>
          </p:nvSpPr>
          <p:spPr>
            <a:xfrm>
              <a:off x="4033945" y="330026"/>
              <a:ext cx="561779" cy="378718"/>
            </a:xfrm>
            <a:prstGeom prst="rect">
              <a:avLst/>
            </a:prstGeom>
            <a:noFill/>
          </p:spPr>
          <p:txBody>
            <a:bodyPr wrap="square" rtlCol="0">
              <a:spAutoFit/>
            </a:bodyPr>
            <a:lstStyle/>
            <a:p>
              <a:r>
                <a:rPr lang="en-US" sz="1100" dirty="0"/>
                <a:t>13</a:t>
              </a:r>
            </a:p>
          </p:txBody>
        </p:sp>
      </p:grpSp>
      <p:sp>
        <p:nvSpPr>
          <p:cNvPr id="55" name="Rounded Rectangle 8">
            <a:extLst>
              <a:ext uri="{FF2B5EF4-FFF2-40B4-BE49-F238E27FC236}">
                <a16:creationId xmlns:a16="http://schemas.microsoft.com/office/drawing/2014/main" id="{162956CD-8045-4B4A-8B83-F85E3C1AAEA5}"/>
              </a:ext>
            </a:extLst>
          </p:cNvPr>
          <p:cNvSpPr/>
          <p:nvPr/>
        </p:nvSpPr>
        <p:spPr>
          <a:xfrm>
            <a:off x="8075774" y="1839931"/>
            <a:ext cx="3080979" cy="2294240"/>
          </a:xfrm>
          <a:prstGeom prst="roundRect">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1F2BFE2B-8D5A-4C25-BE4C-368167736368}"/>
              </a:ext>
            </a:extLst>
          </p:cNvPr>
          <p:cNvGrpSpPr/>
          <p:nvPr/>
        </p:nvGrpSpPr>
        <p:grpSpPr>
          <a:xfrm>
            <a:off x="9699197" y="2485921"/>
            <a:ext cx="326307" cy="261611"/>
            <a:chOff x="4020857" y="315514"/>
            <a:chExt cx="472375" cy="378719"/>
          </a:xfrm>
        </p:grpSpPr>
        <p:sp>
          <p:nvSpPr>
            <p:cNvPr id="57" name="Oval 56">
              <a:extLst>
                <a:ext uri="{FF2B5EF4-FFF2-40B4-BE49-F238E27FC236}">
                  <a16:creationId xmlns:a16="http://schemas.microsoft.com/office/drawing/2014/main" id="{D5F163D4-C67A-492F-9482-5B4437C08122}"/>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CCA8F613-69C1-40F2-B34D-4DB0C0E68CDD}"/>
                </a:ext>
              </a:extLst>
            </p:cNvPr>
            <p:cNvSpPr txBox="1"/>
            <p:nvPr/>
          </p:nvSpPr>
          <p:spPr>
            <a:xfrm>
              <a:off x="4020857" y="315514"/>
              <a:ext cx="472375" cy="378718"/>
            </a:xfrm>
            <a:prstGeom prst="rect">
              <a:avLst/>
            </a:prstGeom>
            <a:noFill/>
          </p:spPr>
          <p:txBody>
            <a:bodyPr wrap="square" rtlCol="0">
              <a:spAutoFit/>
            </a:bodyPr>
            <a:lstStyle/>
            <a:p>
              <a:r>
                <a:rPr lang="en-US" sz="1100" dirty="0"/>
                <a:t>12</a:t>
              </a:r>
            </a:p>
          </p:txBody>
        </p:sp>
      </p:grpSp>
      <p:cxnSp>
        <p:nvCxnSpPr>
          <p:cNvPr id="62" name="Straight Arrow Connector 61">
            <a:extLst>
              <a:ext uri="{FF2B5EF4-FFF2-40B4-BE49-F238E27FC236}">
                <a16:creationId xmlns:a16="http://schemas.microsoft.com/office/drawing/2014/main" id="{B9E13702-9F85-476D-8E50-DF67F4FAE8EB}"/>
              </a:ext>
            </a:extLst>
          </p:cNvPr>
          <p:cNvCxnSpPr>
            <a:cxnSpLocks/>
            <a:stCxn id="78" idx="0"/>
          </p:cNvCxnSpPr>
          <p:nvPr/>
        </p:nvCxnSpPr>
        <p:spPr>
          <a:xfrm flipV="1">
            <a:off x="9657801" y="2747531"/>
            <a:ext cx="184110" cy="27525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262D0D9-40F3-431F-9556-DA4C68E16AEC}"/>
              </a:ext>
            </a:extLst>
          </p:cNvPr>
          <p:cNvCxnSpPr>
            <a:cxnSpLocks/>
            <a:stCxn id="58" idx="0"/>
            <a:endCxn id="54" idx="2"/>
          </p:cNvCxnSpPr>
          <p:nvPr/>
        </p:nvCxnSpPr>
        <p:spPr>
          <a:xfrm flipH="1" flipV="1">
            <a:off x="9381130" y="2223931"/>
            <a:ext cx="481221" cy="26199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89C65F5A-87F0-4245-9D73-EB1AC6D5343F}"/>
              </a:ext>
            </a:extLst>
          </p:cNvPr>
          <p:cNvSpPr txBox="1"/>
          <p:nvPr/>
        </p:nvSpPr>
        <p:spPr>
          <a:xfrm>
            <a:off x="8833934" y="1429075"/>
            <a:ext cx="1015021" cy="369332"/>
          </a:xfrm>
          <a:prstGeom prst="rect">
            <a:avLst/>
          </a:prstGeom>
          <a:noFill/>
        </p:spPr>
        <p:txBody>
          <a:bodyPr wrap="none" rtlCol="0">
            <a:spAutoFit/>
          </a:bodyPr>
          <a:lstStyle/>
          <a:p>
            <a:r>
              <a:rPr lang="en-US" dirty="0"/>
              <a:t>rank = 2</a:t>
            </a:r>
          </a:p>
        </p:txBody>
      </p:sp>
      <p:grpSp>
        <p:nvGrpSpPr>
          <p:cNvPr id="65" name="Group 64">
            <a:extLst>
              <a:ext uri="{FF2B5EF4-FFF2-40B4-BE49-F238E27FC236}">
                <a16:creationId xmlns:a16="http://schemas.microsoft.com/office/drawing/2014/main" id="{6373125A-95C8-41A1-BAFB-E60A9F548BA2}"/>
              </a:ext>
            </a:extLst>
          </p:cNvPr>
          <p:cNvGrpSpPr/>
          <p:nvPr/>
        </p:nvGrpSpPr>
        <p:grpSpPr>
          <a:xfrm>
            <a:off x="9131740" y="2527050"/>
            <a:ext cx="442986" cy="284215"/>
            <a:chOff x="3990770" y="340822"/>
            <a:chExt cx="641284" cy="411442"/>
          </a:xfrm>
        </p:grpSpPr>
        <p:sp>
          <p:nvSpPr>
            <p:cNvPr id="66" name="Oval 65">
              <a:extLst>
                <a:ext uri="{FF2B5EF4-FFF2-40B4-BE49-F238E27FC236}">
                  <a16:creationId xmlns:a16="http://schemas.microsoft.com/office/drawing/2014/main" id="{03CC05B5-E3E8-480B-8611-3E2077BCC683}"/>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E82551A5-8205-4855-B37C-FD91EB322ADE}"/>
                </a:ext>
              </a:extLst>
            </p:cNvPr>
            <p:cNvSpPr txBox="1"/>
            <p:nvPr/>
          </p:nvSpPr>
          <p:spPr>
            <a:xfrm>
              <a:off x="3990770" y="373546"/>
              <a:ext cx="641284" cy="378718"/>
            </a:xfrm>
            <a:prstGeom prst="rect">
              <a:avLst/>
            </a:prstGeom>
            <a:noFill/>
          </p:spPr>
          <p:txBody>
            <a:bodyPr wrap="square" rtlCol="0">
              <a:spAutoFit/>
            </a:bodyPr>
            <a:lstStyle/>
            <a:p>
              <a:r>
                <a:rPr lang="en-US" sz="1100" dirty="0"/>
                <a:t>10</a:t>
              </a:r>
            </a:p>
          </p:txBody>
        </p:sp>
      </p:grpSp>
      <p:cxnSp>
        <p:nvCxnSpPr>
          <p:cNvPr id="68" name="Straight Arrow Connector 67">
            <a:extLst>
              <a:ext uri="{FF2B5EF4-FFF2-40B4-BE49-F238E27FC236}">
                <a16:creationId xmlns:a16="http://schemas.microsoft.com/office/drawing/2014/main" id="{DC2886DD-C808-4CF1-A09A-8AAEC53D087A}"/>
              </a:ext>
            </a:extLst>
          </p:cNvPr>
          <p:cNvCxnSpPr>
            <a:cxnSpLocks/>
            <a:stCxn id="71" idx="0"/>
            <a:endCxn id="54" idx="2"/>
          </p:cNvCxnSpPr>
          <p:nvPr/>
        </p:nvCxnSpPr>
        <p:spPr>
          <a:xfrm flipV="1">
            <a:off x="8726392" y="2223931"/>
            <a:ext cx="654738" cy="272015"/>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A471E9FA-0ED6-41DD-86BA-272DF59284EB}"/>
              </a:ext>
            </a:extLst>
          </p:cNvPr>
          <p:cNvGrpSpPr/>
          <p:nvPr/>
        </p:nvGrpSpPr>
        <p:grpSpPr>
          <a:xfrm>
            <a:off x="8563239" y="2495946"/>
            <a:ext cx="326306" cy="261610"/>
            <a:chOff x="4033946" y="330026"/>
            <a:chExt cx="472374" cy="378718"/>
          </a:xfrm>
        </p:grpSpPr>
        <p:sp>
          <p:nvSpPr>
            <p:cNvPr id="70" name="Oval 69">
              <a:extLst>
                <a:ext uri="{FF2B5EF4-FFF2-40B4-BE49-F238E27FC236}">
                  <a16:creationId xmlns:a16="http://schemas.microsoft.com/office/drawing/2014/main" id="{74D59523-7E4E-4442-88A9-E04F10DEC429}"/>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4EACB755-4723-4C54-9653-CF301D8C44B2}"/>
                </a:ext>
              </a:extLst>
            </p:cNvPr>
            <p:cNvSpPr txBox="1"/>
            <p:nvPr/>
          </p:nvSpPr>
          <p:spPr>
            <a:xfrm>
              <a:off x="4033946" y="330026"/>
              <a:ext cx="472374" cy="378718"/>
            </a:xfrm>
            <a:prstGeom prst="rect">
              <a:avLst/>
            </a:prstGeom>
            <a:noFill/>
          </p:spPr>
          <p:txBody>
            <a:bodyPr wrap="square" rtlCol="0">
              <a:spAutoFit/>
            </a:bodyPr>
            <a:lstStyle/>
            <a:p>
              <a:r>
                <a:rPr lang="en-US" sz="1100" dirty="0"/>
                <a:t>9</a:t>
              </a:r>
            </a:p>
          </p:txBody>
        </p:sp>
      </p:grpSp>
      <p:grpSp>
        <p:nvGrpSpPr>
          <p:cNvPr id="73" name="Group 72">
            <a:extLst>
              <a:ext uri="{FF2B5EF4-FFF2-40B4-BE49-F238E27FC236}">
                <a16:creationId xmlns:a16="http://schemas.microsoft.com/office/drawing/2014/main" id="{65C0D3A4-B03F-4CB8-95C0-6FFC4FD525D1}"/>
              </a:ext>
            </a:extLst>
          </p:cNvPr>
          <p:cNvGrpSpPr/>
          <p:nvPr/>
        </p:nvGrpSpPr>
        <p:grpSpPr>
          <a:xfrm>
            <a:off x="9914698" y="3022781"/>
            <a:ext cx="348519" cy="261610"/>
            <a:chOff x="4033945" y="330026"/>
            <a:chExt cx="504530" cy="378718"/>
          </a:xfrm>
        </p:grpSpPr>
        <p:sp>
          <p:nvSpPr>
            <p:cNvPr id="74" name="Oval 73">
              <a:extLst>
                <a:ext uri="{FF2B5EF4-FFF2-40B4-BE49-F238E27FC236}">
                  <a16:creationId xmlns:a16="http://schemas.microsoft.com/office/drawing/2014/main" id="{A5C7B4C8-2A7E-4C38-BA7E-4C30CE9B1C91}"/>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35E8FE7F-FE38-4EA2-B4EF-D9BF1DF46B8F}"/>
                </a:ext>
              </a:extLst>
            </p:cNvPr>
            <p:cNvSpPr txBox="1"/>
            <p:nvPr/>
          </p:nvSpPr>
          <p:spPr>
            <a:xfrm>
              <a:off x="4033945" y="330026"/>
              <a:ext cx="504530" cy="378718"/>
            </a:xfrm>
            <a:prstGeom prst="rect">
              <a:avLst/>
            </a:prstGeom>
            <a:noFill/>
          </p:spPr>
          <p:txBody>
            <a:bodyPr wrap="square" rtlCol="0">
              <a:spAutoFit/>
            </a:bodyPr>
            <a:lstStyle/>
            <a:p>
              <a:r>
                <a:rPr lang="en-US" sz="1100" dirty="0"/>
                <a:t>14</a:t>
              </a:r>
            </a:p>
          </p:txBody>
        </p:sp>
      </p:grpSp>
      <p:grpSp>
        <p:nvGrpSpPr>
          <p:cNvPr id="76" name="Group 75">
            <a:extLst>
              <a:ext uri="{FF2B5EF4-FFF2-40B4-BE49-F238E27FC236}">
                <a16:creationId xmlns:a16="http://schemas.microsoft.com/office/drawing/2014/main" id="{C5E9DC00-909D-4CD9-9D82-8F441674C94A}"/>
              </a:ext>
            </a:extLst>
          </p:cNvPr>
          <p:cNvGrpSpPr/>
          <p:nvPr/>
        </p:nvGrpSpPr>
        <p:grpSpPr>
          <a:xfrm>
            <a:off x="9483541" y="3022781"/>
            <a:ext cx="348519" cy="261610"/>
            <a:chOff x="4033945" y="330026"/>
            <a:chExt cx="504530" cy="378718"/>
          </a:xfrm>
        </p:grpSpPr>
        <p:sp>
          <p:nvSpPr>
            <p:cNvPr id="77" name="Oval 76">
              <a:extLst>
                <a:ext uri="{FF2B5EF4-FFF2-40B4-BE49-F238E27FC236}">
                  <a16:creationId xmlns:a16="http://schemas.microsoft.com/office/drawing/2014/main" id="{0F9270BB-662A-48CA-9576-A43929F878D2}"/>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9DCE9FCA-ADE9-432E-AE33-6BF5E2D92338}"/>
                </a:ext>
              </a:extLst>
            </p:cNvPr>
            <p:cNvSpPr txBox="1"/>
            <p:nvPr/>
          </p:nvSpPr>
          <p:spPr>
            <a:xfrm>
              <a:off x="4033945" y="330026"/>
              <a:ext cx="504530" cy="378718"/>
            </a:xfrm>
            <a:prstGeom prst="rect">
              <a:avLst/>
            </a:prstGeom>
            <a:noFill/>
          </p:spPr>
          <p:txBody>
            <a:bodyPr wrap="square" rtlCol="0">
              <a:spAutoFit/>
            </a:bodyPr>
            <a:lstStyle/>
            <a:p>
              <a:r>
                <a:rPr lang="en-US" sz="1100" dirty="0"/>
                <a:t>15</a:t>
              </a:r>
            </a:p>
          </p:txBody>
        </p:sp>
      </p:grpSp>
      <p:cxnSp>
        <p:nvCxnSpPr>
          <p:cNvPr id="79" name="Straight Arrow Connector 78">
            <a:extLst>
              <a:ext uri="{FF2B5EF4-FFF2-40B4-BE49-F238E27FC236}">
                <a16:creationId xmlns:a16="http://schemas.microsoft.com/office/drawing/2014/main" id="{8B450F11-4488-41BC-BE3A-9BE05D270A34}"/>
              </a:ext>
            </a:extLst>
          </p:cNvPr>
          <p:cNvCxnSpPr>
            <a:cxnSpLocks/>
            <a:endCxn id="54" idx="2"/>
          </p:cNvCxnSpPr>
          <p:nvPr/>
        </p:nvCxnSpPr>
        <p:spPr>
          <a:xfrm flipV="1">
            <a:off x="9293542" y="2223931"/>
            <a:ext cx="87588" cy="279472"/>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A149F2E0-F7DE-404C-914F-B677D7529FE6}"/>
              </a:ext>
            </a:extLst>
          </p:cNvPr>
          <p:cNvCxnSpPr>
            <a:cxnSpLocks/>
            <a:stCxn id="75" idx="0"/>
          </p:cNvCxnSpPr>
          <p:nvPr/>
        </p:nvCxnSpPr>
        <p:spPr>
          <a:xfrm flipH="1" flipV="1">
            <a:off x="9841912" y="2747531"/>
            <a:ext cx="247046" cy="27525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A99F0BDC-16E1-4899-9706-3A47817AC4EB}"/>
              </a:ext>
            </a:extLst>
          </p:cNvPr>
          <p:cNvGrpSpPr/>
          <p:nvPr/>
        </p:nvGrpSpPr>
        <p:grpSpPr>
          <a:xfrm>
            <a:off x="10402807" y="3045850"/>
            <a:ext cx="365312" cy="261610"/>
            <a:chOff x="4033946" y="330026"/>
            <a:chExt cx="528841" cy="378718"/>
          </a:xfrm>
        </p:grpSpPr>
        <p:sp>
          <p:nvSpPr>
            <p:cNvPr id="82" name="Oval 81">
              <a:extLst>
                <a:ext uri="{FF2B5EF4-FFF2-40B4-BE49-F238E27FC236}">
                  <a16:creationId xmlns:a16="http://schemas.microsoft.com/office/drawing/2014/main" id="{B8CB37D0-D60F-4196-AA23-F8B33606E84D}"/>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1C68338A-0B0C-49FD-8A0B-574A3A9EBD92}"/>
                </a:ext>
              </a:extLst>
            </p:cNvPr>
            <p:cNvSpPr txBox="1"/>
            <p:nvPr/>
          </p:nvSpPr>
          <p:spPr>
            <a:xfrm>
              <a:off x="4033946" y="330026"/>
              <a:ext cx="528841" cy="378718"/>
            </a:xfrm>
            <a:prstGeom prst="rect">
              <a:avLst/>
            </a:prstGeom>
            <a:noFill/>
          </p:spPr>
          <p:txBody>
            <a:bodyPr wrap="square" rtlCol="0">
              <a:spAutoFit/>
            </a:bodyPr>
            <a:lstStyle/>
            <a:p>
              <a:r>
                <a:rPr lang="en-US" sz="1100" dirty="0"/>
                <a:t>8</a:t>
              </a:r>
            </a:p>
          </p:txBody>
        </p:sp>
      </p:grpSp>
      <p:cxnSp>
        <p:nvCxnSpPr>
          <p:cNvPr id="84" name="Straight Arrow Connector 83">
            <a:extLst>
              <a:ext uri="{FF2B5EF4-FFF2-40B4-BE49-F238E27FC236}">
                <a16:creationId xmlns:a16="http://schemas.microsoft.com/office/drawing/2014/main" id="{47584532-3D70-4E30-8169-BE585BE48C4A}"/>
              </a:ext>
            </a:extLst>
          </p:cNvPr>
          <p:cNvCxnSpPr>
            <a:cxnSpLocks/>
            <a:stCxn id="83" idx="0"/>
            <a:endCxn id="58" idx="2"/>
          </p:cNvCxnSpPr>
          <p:nvPr/>
        </p:nvCxnSpPr>
        <p:spPr>
          <a:xfrm flipH="1" flipV="1">
            <a:off x="9862351" y="2747531"/>
            <a:ext cx="723112" cy="298319"/>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C9495481-8344-46C6-91D9-9CCFB4792B72}"/>
              </a:ext>
            </a:extLst>
          </p:cNvPr>
          <p:cNvSpPr txBox="1"/>
          <p:nvPr/>
        </p:nvSpPr>
        <p:spPr>
          <a:xfrm>
            <a:off x="1442599" y="1433372"/>
            <a:ext cx="1015021" cy="369332"/>
          </a:xfrm>
          <a:prstGeom prst="rect">
            <a:avLst/>
          </a:prstGeom>
          <a:noFill/>
        </p:spPr>
        <p:txBody>
          <a:bodyPr wrap="none" rtlCol="0">
            <a:spAutoFit/>
          </a:bodyPr>
          <a:lstStyle/>
          <a:p>
            <a:r>
              <a:rPr lang="en-US" dirty="0"/>
              <a:t>rank = 2</a:t>
            </a:r>
          </a:p>
        </p:txBody>
      </p:sp>
      <p:graphicFrame>
        <p:nvGraphicFramePr>
          <p:cNvPr id="86" name="Table 85">
            <a:extLst>
              <a:ext uri="{FF2B5EF4-FFF2-40B4-BE49-F238E27FC236}">
                <a16:creationId xmlns:a16="http://schemas.microsoft.com/office/drawing/2014/main" id="{0FC06A5B-DEC9-4FC8-B6B0-ABEC97DA4F15}"/>
              </a:ext>
            </a:extLst>
          </p:cNvPr>
          <p:cNvGraphicFramePr>
            <a:graphicFrameLocks noGrp="1"/>
          </p:cNvGraphicFramePr>
          <p:nvPr>
            <p:extLst>
              <p:ext uri="{D42A27DB-BD31-4B8C-83A1-F6EECF244321}">
                <p14:modId xmlns:p14="http://schemas.microsoft.com/office/powerpoint/2010/main" val="592789948"/>
              </p:ext>
            </p:extLst>
          </p:nvPr>
        </p:nvGraphicFramePr>
        <p:xfrm>
          <a:off x="1058869" y="5134387"/>
          <a:ext cx="10455442" cy="736600"/>
        </p:xfrm>
        <a:graphic>
          <a:graphicData uri="http://schemas.openxmlformats.org/drawingml/2006/table">
            <a:tbl>
              <a:tblPr firstRow="1" bandRow="1">
                <a:tableStyleId>{5C22544A-7EE6-4342-B048-85BDC9FD1C3A}</a:tableStyleId>
              </a:tblPr>
              <a:tblGrid>
                <a:gridCol w="615026">
                  <a:extLst>
                    <a:ext uri="{9D8B030D-6E8A-4147-A177-3AD203B41FA5}">
                      <a16:colId xmlns:a16="http://schemas.microsoft.com/office/drawing/2014/main" val="4184153645"/>
                    </a:ext>
                  </a:extLst>
                </a:gridCol>
                <a:gridCol w="615026">
                  <a:extLst>
                    <a:ext uri="{9D8B030D-6E8A-4147-A177-3AD203B41FA5}">
                      <a16:colId xmlns:a16="http://schemas.microsoft.com/office/drawing/2014/main" val="3155772693"/>
                    </a:ext>
                  </a:extLst>
                </a:gridCol>
                <a:gridCol w="615026">
                  <a:extLst>
                    <a:ext uri="{9D8B030D-6E8A-4147-A177-3AD203B41FA5}">
                      <a16:colId xmlns:a16="http://schemas.microsoft.com/office/drawing/2014/main" val="2817120203"/>
                    </a:ext>
                  </a:extLst>
                </a:gridCol>
                <a:gridCol w="615026">
                  <a:extLst>
                    <a:ext uri="{9D8B030D-6E8A-4147-A177-3AD203B41FA5}">
                      <a16:colId xmlns:a16="http://schemas.microsoft.com/office/drawing/2014/main" val="1835595124"/>
                    </a:ext>
                  </a:extLst>
                </a:gridCol>
                <a:gridCol w="615026">
                  <a:extLst>
                    <a:ext uri="{9D8B030D-6E8A-4147-A177-3AD203B41FA5}">
                      <a16:colId xmlns:a16="http://schemas.microsoft.com/office/drawing/2014/main" val="3704237756"/>
                    </a:ext>
                  </a:extLst>
                </a:gridCol>
                <a:gridCol w="615026">
                  <a:extLst>
                    <a:ext uri="{9D8B030D-6E8A-4147-A177-3AD203B41FA5}">
                      <a16:colId xmlns:a16="http://schemas.microsoft.com/office/drawing/2014/main" val="3791707422"/>
                    </a:ext>
                  </a:extLst>
                </a:gridCol>
                <a:gridCol w="615026">
                  <a:extLst>
                    <a:ext uri="{9D8B030D-6E8A-4147-A177-3AD203B41FA5}">
                      <a16:colId xmlns:a16="http://schemas.microsoft.com/office/drawing/2014/main" val="3857390877"/>
                    </a:ext>
                  </a:extLst>
                </a:gridCol>
                <a:gridCol w="615026">
                  <a:extLst>
                    <a:ext uri="{9D8B030D-6E8A-4147-A177-3AD203B41FA5}">
                      <a16:colId xmlns:a16="http://schemas.microsoft.com/office/drawing/2014/main" val="3053130998"/>
                    </a:ext>
                  </a:extLst>
                </a:gridCol>
                <a:gridCol w="615026">
                  <a:extLst>
                    <a:ext uri="{9D8B030D-6E8A-4147-A177-3AD203B41FA5}">
                      <a16:colId xmlns:a16="http://schemas.microsoft.com/office/drawing/2014/main" val="484313984"/>
                    </a:ext>
                  </a:extLst>
                </a:gridCol>
                <a:gridCol w="615026">
                  <a:extLst>
                    <a:ext uri="{9D8B030D-6E8A-4147-A177-3AD203B41FA5}">
                      <a16:colId xmlns:a16="http://schemas.microsoft.com/office/drawing/2014/main" val="4172502347"/>
                    </a:ext>
                  </a:extLst>
                </a:gridCol>
                <a:gridCol w="615026">
                  <a:extLst>
                    <a:ext uri="{9D8B030D-6E8A-4147-A177-3AD203B41FA5}">
                      <a16:colId xmlns:a16="http://schemas.microsoft.com/office/drawing/2014/main" val="303761661"/>
                    </a:ext>
                  </a:extLst>
                </a:gridCol>
                <a:gridCol w="615026">
                  <a:extLst>
                    <a:ext uri="{9D8B030D-6E8A-4147-A177-3AD203B41FA5}">
                      <a16:colId xmlns:a16="http://schemas.microsoft.com/office/drawing/2014/main" val="3725537742"/>
                    </a:ext>
                  </a:extLst>
                </a:gridCol>
                <a:gridCol w="615026">
                  <a:extLst>
                    <a:ext uri="{9D8B030D-6E8A-4147-A177-3AD203B41FA5}">
                      <a16:colId xmlns:a16="http://schemas.microsoft.com/office/drawing/2014/main" val="1819466481"/>
                    </a:ext>
                  </a:extLst>
                </a:gridCol>
                <a:gridCol w="615026">
                  <a:extLst>
                    <a:ext uri="{9D8B030D-6E8A-4147-A177-3AD203B41FA5}">
                      <a16:colId xmlns:a16="http://schemas.microsoft.com/office/drawing/2014/main" val="2848457728"/>
                    </a:ext>
                  </a:extLst>
                </a:gridCol>
                <a:gridCol w="615026">
                  <a:extLst>
                    <a:ext uri="{9D8B030D-6E8A-4147-A177-3AD203B41FA5}">
                      <a16:colId xmlns:a16="http://schemas.microsoft.com/office/drawing/2014/main" val="2450006550"/>
                    </a:ext>
                  </a:extLst>
                </a:gridCol>
                <a:gridCol w="615026">
                  <a:extLst>
                    <a:ext uri="{9D8B030D-6E8A-4147-A177-3AD203B41FA5}">
                      <a16:colId xmlns:a16="http://schemas.microsoft.com/office/drawing/2014/main" val="3560321622"/>
                    </a:ext>
                  </a:extLst>
                </a:gridCol>
                <a:gridCol w="615026">
                  <a:extLst>
                    <a:ext uri="{9D8B030D-6E8A-4147-A177-3AD203B41FA5}">
                      <a16:colId xmlns:a16="http://schemas.microsoft.com/office/drawing/2014/main" val="527431115"/>
                    </a:ext>
                  </a:extLst>
                </a:gridCol>
              </a:tblGrid>
              <a:tr h="370840">
                <a:tc>
                  <a:txBody>
                    <a:bodyPr/>
                    <a:lstStyle/>
                    <a:p>
                      <a:pPr algn="ctr"/>
                      <a:r>
                        <a:rPr lang="en-US" dirty="0">
                          <a:solidFill>
                            <a:srgbClr val="4C3282"/>
                          </a:solidFill>
                        </a:rPr>
                        <a:t>0</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1</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2</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3</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4</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5</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6</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7</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8</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9</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10</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11</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12</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13</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14</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15</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16</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79712889"/>
                  </a:ext>
                </a:extLst>
              </a:tr>
              <a:tr h="311672">
                <a:tc>
                  <a:txBody>
                    <a:bodyPr/>
                    <a:lstStyle/>
                    <a:p>
                      <a:pPr algn="ctr"/>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08526712"/>
                  </a:ext>
                </a:extLst>
              </a:tr>
            </a:tbl>
          </a:graphicData>
        </a:graphic>
      </p:graphicFrame>
      <p:sp>
        <p:nvSpPr>
          <p:cNvPr id="87" name="TextBox 86">
            <a:extLst>
              <a:ext uri="{FF2B5EF4-FFF2-40B4-BE49-F238E27FC236}">
                <a16:creationId xmlns:a16="http://schemas.microsoft.com/office/drawing/2014/main" id="{330F3658-2EC4-4B73-B476-E9C8664E6EE6}"/>
              </a:ext>
            </a:extLst>
          </p:cNvPr>
          <p:cNvSpPr txBox="1"/>
          <p:nvPr/>
        </p:nvSpPr>
        <p:spPr>
          <a:xfrm>
            <a:off x="5557087" y="1414197"/>
            <a:ext cx="1015021" cy="369332"/>
          </a:xfrm>
          <a:prstGeom prst="rect">
            <a:avLst/>
          </a:prstGeom>
          <a:noFill/>
        </p:spPr>
        <p:txBody>
          <a:bodyPr wrap="square" rtlCol="0">
            <a:spAutoFit/>
          </a:bodyPr>
          <a:lstStyle/>
          <a:p>
            <a:r>
              <a:rPr lang="en-US" dirty="0"/>
              <a:t>rank = 1</a:t>
            </a:r>
          </a:p>
        </p:txBody>
      </p:sp>
      <p:grpSp>
        <p:nvGrpSpPr>
          <p:cNvPr id="89" name="Group 88">
            <a:extLst>
              <a:ext uri="{FF2B5EF4-FFF2-40B4-BE49-F238E27FC236}">
                <a16:creationId xmlns:a16="http://schemas.microsoft.com/office/drawing/2014/main" id="{D081CE45-1F72-42FB-A966-202DF6326C7F}"/>
              </a:ext>
            </a:extLst>
          </p:cNvPr>
          <p:cNvGrpSpPr/>
          <p:nvPr/>
        </p:nvGrpSpPr>
        <p:grpSpPr>
          <a:xfrm>
            <a:off x="5960628" y="2016593"/>
            <a:ext cx="255198" cy="261610"/>
            <a:chOff x="4033946" y="330026"/>
            <a:chExt cx="369435" cy="378718"/>
          </a:xfrm>
        </p:grpSpPr>
        <p:sp>
          <p:nvSpPr>
            <p:cNvPr id="91" name="Oval 90">
              <a:extLst>
                <a:ext uri="{FF2B5EF4-FFF2-40B4-BE49-F238E27FC236}">
                  <a16:creationId xmlns:a16="http://schemas.microsoft.com/office/drawing/2014/main" id="{99AC826E-151D-4843-AA3E-CE59B7413EAF}"/>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8737B251-A5A3-46C2-B428-68DE55562FE2}"/>
                </a:ext>
              </a:extLst>
            </p:cNvPr>
            <p:cNvSpPr txBox="1"/>
            <p:nvPr/>
          </p:nvSpPr>
          <p:spPr>
            <a:xfrm>
              <a:off x="4033946" y="330026"/>
              <a:ext cx="369435" cy="378718"/>
            </a:xfrm>
            <a:prstGeom prst="rect">
              <a:avLst/>
            </a:prstGeom>
            <a:noFill/>
          </p:spPr>
          <p:txBody>
            <a:bodyPr wrap="square" rtlCol="0">
              <a:spAutoFit/>
            </a:bodyPr>
            <a:lstStyle/>
            <a:p>
              <a:r>
                <a:rPr lang="en-US" sz="1100" dirty="0"/>
                <a:t>6</a:t>
              </a:r>
            </a:p>
          </p:txBody>
        </p:sp>
      </p:grpSp>
      <p:sp>
        <p:nvSpPr>
          <p:cNvPr id="90" name="Rounded Rectangle 8">
            <a:extLst>
              <a:ext uri="{FF2B5EF4-FFF2-40B4-BE49-F238E27FC236}">
                <a16:creationId xmlns:a16="http://schemas.microsoft.com/office/drawing/2014/main" id="{846685DD-43A3-4B09-B84F-4E5A1F373538}"/>
              </a:ext>
            </a:extLst>
          </p:cNvPr>
          <p:cNvSpPr/>
          <p:nvPr/>
        </p:nvSpPr>
        <p:spPr>
          <a:xfrm>
            <a:off x="5778346" y="1824605"/>
            <a:ext cx="572504" cy="1181745"/>
          </a:xfrm>
          <a:prstGeom prst="roundRect">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3" name="Group 92">
            <a:extLst>
              <a:ext uri="{FF2B5EF4-FFF2-40B4-BE49-F238E27FC236}">
                <a16:creationId xmlns:a16="http://schemas.microsoft.com/office/drawing/2014/main" id="{E608E1E5-EFEF-429E-908A-C5BA8A062E57}"/>
              </a:ext>
            </a:extLst>
          </p:cNvPr>
          <p:cNvGrpSpPr/>
          <p:nvPr/>
        </p:nvGrpSpPr>
        <p:grpSpPr>
          <a:xfrm>
            <a:off x="5959473" y="2549655"/>
            <a:ext cx="255198" cy="261610"/>
            <a:chOff x="4033946" y="330026"/>
            <a:chExt cx="369435" cy="378718"/>
          </a:xfrm>
        </p:grpSpPr>
        <p:sp>
          <p:nvSpPr>
            <p:cNvPr id="94" name="Oval 93">
              <a:extLst>
                <a:ext uri="{FF2B5EF4-FFF2-40B4-BE49-F238E27FC236}">
                  <a16:creationId xmlns:a16="http://schemas.microsoft.com/office/drawing/2014/main" id="{B746806B-F079-4B0C-8315-EE6D142B4CD8}"/>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FBDAE691-1759-4236-A3C4-A4616A0F0894}"/>
                </a:ext>
              </a:extLst>
            </p:cNvPr>
            <p:cNvSpPr txBox="1"/>
            <p:nvPr/>
          </p:nvSpPr>
          <p:spPr>
            <a:xfrm>
              <a:off x="4033946" y="330026"/>
              <a:ext cx="369435" cy="378718"/>
            </a:xfrm>
            <a:prstGeom prst="rect">
              <a:avLst/>
            </a:prstGeom>
            <a:noFill/>
          </p:spPr>
          <p:txBody>
            <a:bodyPr wrap="square" rtlCol="0">
              <a:spAutoFit/>
            </a:bodyPr>
            <a:lstStyle/>
            <a:p>
              <a:r>
                <a:rPr lang="en-US" sz="1100" dirty="0"/>
                <a:t>7</a:t>
              </a:r>
            </a:p>
          </p:txBody>
        </p:sp>
      </p:grpSp>
      <p:cxnSp>
        <p:nvCxnSpPr>
          <p:cNvPr id="96" name="Straight Arrow Connector 95">
            <a:extLst>
              <a:ext uri="{FF2B5EF4-FFF2-40B4-BE49-F238E27FC236}">
                <a16:creationId xmlns:a16="http://schemas.microsoft.com/office/drawing/2014/main" id="{D7228C76-6754-4A86-AE88-32CF54EF273F}"/>
              </a:ext>
            </a:extLst>
          </p:cNvPr>
          <p:cNvCxnSpPr>
            <a:cxnSpLocks/>
            <a:stCxn id="95" idx="0"/>
            <a:endCxn id="92" idx="2"/>
          </p:cNvCxnSpPr>
          <p:nvPr/>
        </p:nvCxnSpPr>
        <p:spPr>
          <a:xfrm flipV="1">
            <a:off x="6087072" y="2278203"/>
            <a:ext cx="1155" cy="271452"/>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104" name="Group 103">
            <a:extLst>
              <a:ext uri="{FF2B5EF4-FFF2-40B4-BE49-F238E27FC236}">
                <a16:creationId xmlns:a16="http://schemas.microsoft.com/office/drawing/2014/main" id="{9CA79542-91EF-4C98-83C6-BFCC4D6B7337}"/>
              </a:ext>
            </a:extLst>
          </p:cNvPr>
          <p:cNvGrpSpPr/>
          <p:nvPr/>
        </p:nvGrpSpPr>
        <p:grpSpPr>
          <a:xfrm>
            <a:off x="10791441" y="3068414"/>
            <a:ext cx="365312" cy="261610"/>
            <a:chOff x="4033946" y="330026"/>
            <a:chExt cx="528841" cy="378718"/>
          </a:xfrm>
        </p:grpSpPr>
        <p:sp>
          <p:nvSpPr>
            <p:cNvPr id="105" name="Oval 104">
              <a:extLst>
                <a:ext uri="{FF2B5EF4-FFF2-40B4-BE49-F238E27FC236}">
                  <a16:creationId xmlns:a16="http://schemas.microsoft.com/office/drawing/2014/main" id="{3A38EFDD-F06A-4C13-B102-FBC2D6645BC7}"/>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a:extLst>
                <a:ext uri="{FF2B5EF4-FFF2-40B4-BE49-F238E27FC236}">
                  <a16:creationId xmlns:a16="http://schemas.microsoft.com/office/drawing/2014/main" id="{09B8BE88-103D-4861-9A3D-B33E6582DB34}"/>
                </a:ext>
              </a:extLst>
            </p:cNvPr>
            <p:cNvSpPr txBox="1"/>
            <p:nvPr/>
          </p:nvSpPr>
          <p:spPr>
            <a:xfrm>
              <a:off x="4033946" y="330026"/>
              <a:ext cx="528841" cy="378718"/>
            </a:xfrm>
            <a:prstGeom prst="rect">
              <a:avLst/>
            </a:prstGeom>
            <a:noFill/>
          </p:spPr>
          <p:txBody>
            <a:bodyPr wrap="square" rtlCol="0">
              <a:spAutoFit/>
            </a:bodyPr>
            <a:lstStyle/>
            <a:p>
              <a:r>
                <a:rPr lang="en-US" sz="1100" dirty="0"/>
                <a:t>16</a:t>
              </a:r>
            </a:p>
          </p:txBody>
        </p:sp>
      </p:grpSp>
      <p:cxnSp>
        <p:nvCxnSpPr>
          <p:cNvPr id="107" name="Straight Arrow Connector 106">
            <a:extLst>
              <a:ext uri="{FF2B5EF4-FFF2-40B4-BE49-F238E27FC236}">
                <a16:creationId xmlns:a16="http://schemas.microsoft.com/office/drawing/2014/main" id="{66AD2F1D-6B8A-4C5B-A800-D7B271F0DD16}"/>
              </a:ext>
            </a:extLst>
          </p:cNvPr>
          <p:cNvCxnSpPr>
            <a:cxnSpLocks/>
            <a:stCxn id="106" idx="0"/>
            <a:endCxn id="58" idx="2"/>
          </p:cNvCxnSpPr>
          <p:nvPr/>
        </p:nvCxnSpPr>
        <p:spPr>
          <a:xfrm flipH="1" flipV="1">
            <a:off x="9862351" y="2747531"/>
            <a:ext cx="1111746" cy="320883"/>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9" name="Table 108">
            <a:extLst>
              <a:ext uri="{FF2B5EF4-FFF2-40B4-BE49-F238E27FC236}">
                <a16:creationId xmlns:a16="http://schemas.microsoft.com/office/drawing/2014/main" id="{054CA159-80E9-4648-825F-69A35690D1BA}"/>
              </a:ext>
            </a:extLst>
          </p:cNvPr>
          <p:cNvGraphicFramePr>
            <a:graphicFrameLocks noGrp="1"/>
          </p:cNvGraphicFramePr>
          <p:nvPr>
            <p:extLst>
              <p:ext uri="{D42A27DB-BD31-4B8C-83A1-F6EECF244321}">
                <p14:modId xmlns:p14="http://schemas.microsoft.com/office/powerpoint/2010/main" val="2849881330"/>
              </p:ext>
            </p:extLst>
          </p:nvPr>
        </p:nvGraphicFramePr>
        <p:xfrm>
          <a:off x="1058869" y="5158373"/>
          <a:ext cx="10455442" cy="741680"/>
        </p:xfrm>
        <a:graphic>
          <a:graphicData uri="http://schemas.openxmlformats.org/drawingml/2006/table">
            <a:tbl>
              <a:tblPr firstRow="1" bandRow="1">
                <a:tableStyleId>{5C22544A-7EE6-4342-B048-85BDC9FD1C3A}</a:tableStyleId>
              </a:tblPr>
              <a:tblGrid>
                <a:gridCol w="615026">
                  <a:extLst>
                    <a:ext uri="{9D8B030D-6E8A-4147-A177-3AD203B41FA5}">
                      <a16:colId xmlns:a16="http://schemas.microsoft.com/office/drawing/2014/main" val="4184153645"/>
                    </a:ext>
                  </a:extLst>
                </a:gridCol>
                <a:gridCol w="615026">
                  <a:extLst>
                    <a:ext uri="{9D8B030D-6E8A-4147-A177-3AD203B41FA5}">
                      <a16:colId xmlns:a16="http://schemas.microsoft.com/office/drawing/2014/main" val="3155772693"/>
                    </a:ext>
                  </a:extLst>
                </a:gridCol>
                <a:gridCol w="615026">
                  <a:extLst>
                    <a:ext uri="{9D8B030D-6E8A-4147-A177-3AD203B41FA5}">
                      <a16:colId xmlns:a16="http://schemas.microsoft.com/office/drawing/2014/main" val="2817120203"/>
                    </a:ext>
                  </a:extLst>
                </a:gridCol>
                <a:gridCol w="615026">
                  <a:extLst>
                    <a:ext uri="{9D8B030D-6E8A-4147-A177-3AD203B41FA5}">
                      <a16:colId xmlns:a16="http://schemas.microsoft.com/office/drawing/2014/main" val="1835595124"/>
                    </a:ext>
                  </a:extLst>
                </a:gridCol>
                <a:gridCol w="615026">
                  <a:extLst>
                    <a:ext uri="{9D8B030D-6E8A-4147-A177-3AD203B41FA5}">
                      <a16:colId xmlns:a16="http://schemas.microsoft.com/office/drawing/2014/main" val="3704237756"/>
                    </a:ext>
                  </a:extLst>
                </a:gridCol>
                <a:gridCol w="615026">
                  <a:extLst>
                    <a:ext uri="{9D8B030D-6E8A-4147-A177-3AD203B41FA5}">
                      <a16:colId xmlns:a16="http://schemas.microsoft.com/office/drawing/2014/main" val="3791707422"/>
                    </a:ext>
                  </a:extLst>
                </a:gridCol>
                <a:gridCol w="615026">
                  <a:extLst>
                    <a:ext uri="{9D8B030D-6E8A-4147-A177-3AD203B41FA5}">
                      <a16:colId xmlns:a16="http://schemas.microsoft.com/office/drawing/2014/main" val="3857390877"/>
                    </a:ext>
                  </a:extLst>
                </a:gridCol>
                <a:gridCol w="615026">
                  <a:extLst>
                    <a:ext uri="{9D8B030D-6E8A-4147-A177-3AD203B41FA5}">
                      <a16:colId xmlns:a16="http://schemas.microsoft.com/office/drawing/2014/main" val="3053130998"/>
                    </a:ext>
                  </a:extLst>
                </a:gridCol>
                <a:gridCol w="615026">
                  <a:extLst>
                    <a:ext uri="{9D8B030D-6E8A-4147-A177-3AD203B41FA5}">
                      <a16:colId xmlns:a16="http://schemas.microsoft.com/office/drawing/2014/main" val="484313984"/>
                    </a:ext>
                  </a:extLst>
                </a:gridCol>
                <a:gridCol w="615026">
                  <a:extLst>
                    <a:ext uri="{9D8B030D-6E8A-4147-A177-3AD203B41FA5}">
                      <a16:colId xmlns:a16="http://schemas.microsoft.com/office/drawing/2014/main" val="4172502347"/>
                    </a:ext>
                  </a:extLst>
                </a:gridCol>
                <a:gridCol w="615026">
                  <a:extLst>
                    <a:ext uri="{9D8B030D-6E8A-4147-A177-3AD203B41FA5}">
                      <a16:colId xmlns:a16="http://schemas.microsoft.com/office/drawing/2014/main" val="303761661"/>
                    </a:ext>
                  </a:extLst>
                </a:gridCol>
                <a:gridCol w="615026">
                  <a:extLst>
                    <a:ext uri="{9D8B030D-6E8A-4147-A177-3AD203B41FA5}">
                      <a16:colId xmlns:a16="http://schemas.microsoft.com/office/drawing/2014/main" val="3725537742"/>
                    </a:ext>
                  </a:extLst>
                </a:gridCol>
                <a:gridCol w="615026">
                  <a:extLst>
                    <a:ext uri="{9D8B030D-6E8A-4147-A177-3AD203B41FA5}">
                      <a16:colId xmlns:a16="http://schemas.microsoft.com/office/drawing/2014/main" val="1819466481"/>
                    </a:ext>
                  </a:extLst>
                </a:gridCol>
                <a:gridCol w="615026">
                  <a:extLst>
                    <a:ext uri="{9D8B030D-6E8A-4147-A177-3AD203B41FA5}">
                      <a16:colId xmlns:a16="http://schemas.microsoft.com/office/drawing/2014/main" val="2848457728"/>
                    </a:ext>
                  </a:extLst>
                </a:gridCol>
                <a:gridCol w="615026">
                  <a:extLst>
                    <a:ext uri="{9D8B030D-6E8A-4147-A177-3AD203B41FA5}">
                      <a16:colId xmlns:a16="http://schemas.microsoft.com/office/drawing/2014/main" val="2450006550"/>
                    </a:ext>
                  </a:extLst>
                </a:gridCol>
                <a:gridCol w="615026">
                  <a:extLst>
                    <a:ext uri="{9D8B030D-6E8A-4147-A177-3AD203B41FA5}">
                      <a16:colId xmlns:a16="http://schemas.microsoft.com/office/drawing/2014/main" val="3560321622"/>
                    </a:ext>
                  </a:extLst>
                </a:gridCol>
                <a:gridCol w="615026">
                  <a:extLst>
                    <a:ext uri="{9D8B030D-6E8A-4147-A177-3AD203B41FA5}">
                      <a16:colId xmlns:a16="http://schemas.microsoft.com/office/drawing/2014/main" val="527431115"/>
                    </a:ext>
                  </a:extLst>
                </a:gridCol>
              </a:tblGrid>
              <a:tr h="370840">
                <a:tc>
                  <a:txBody>
                    <a:bodyPr/>
                    <a:lstStyle/>
                    <a:p>
                      <a:pPr algn="ctr"/>
                      <a:r>
                        <a:rPr lang="en-US" dirty="0">
                          <a:solidFill>
                            <a:srgbClr val="4C3282"/>
                          </a:solidFill>
                        </a:rPr>
                        <a:t>0</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1</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2</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3</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4</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5</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6</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7</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8</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9</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10</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11</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12</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13</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14</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15</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4C3282"/>
                          </a:solidFill>
                        </a:rPr>
                        <a:t>16</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79712889"/>
                  </a:ext>
                </a:extLst>
              </a:tr>
              <a:tr h="370840">
                <a:tc>
                  <a:txBody>
                    <a:bodyPr/>
                    <a:lstStyle/>
                    <a:p>
                      <a:pPr algn="ctr"/>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08526712"/>
                  </a:ext>
                </a:extLst>
              </a:tr>
            </a:tbl>
          </a:graphicData>
        </a:graphic>
      </p:graphicFrame>
    </p:spTree>
    <p:extLst>
      <p:ext uri="{BB962C8B-B14F-4D97-AF65-F5344CB8AC3E}">
        <p14:creationId xmlns:p14="http://schemas.microsoft.com/office/powerpoint/2010/main" val="257795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29223-F1E1-4449-A3E4-AF888C77DB12}"/>
              </a:ext>
            </a:extLst>
          </p:cNvPr>
          <p:cNvSpPr>
            <a:spLocks noGrp="1"/>
          </p:cNvSpPr>
          <p:nvPr>
            <p:ph type="title"/>
          </p:nvPr>
        </p:nvSpPr>
        <p:spPr/>
        <p:txBody>
          <a:bodyPr/>
          <a:lstStyle/>
          <a:p>
            <a:r>
              <a:rPr lang="en-US" dirty="0"/>
              <a:t>Array Method Implementation</a:t>
            </a:r>
          </a:p>
        </p:txBody>
      </p:sp>
      <p:sp>
        <p:nvSpPr>
          <p:cNvPr id="3" name="Content Placeholder 2">
            <a:extLst>
              <a:ext uri="{FF2B5EF4-FFF2-40B4-BE49-F238E27FC236}">
                <a16:creationId xmlns:a16="http://schemas.microsoft.com/office/drawing/2014/main" id="{029A3587-3874-4308-B791-827A25BDDABC}"/>
              </a:ext>
            </a:extLst>
          </p:cNvPr>
          <p:cNvSpPr>
            <a:spLocks noGrp="1"/>
          </p:cNvSpPr>
          <p:nvPr>
            <p:ph idx="1"/>
          </p:nvPr>
        </p:nvSpPr>
        <p:spPr/>
        <p:txBody>
          <a:bodyPr/>
          <a:lstStyle/>
          <a:p>
            <a:r>
              <a:rPr lang="en-US" b="1" dirty="0" err="1">
                <a:solidFill>
                  <a:srgbClr val="4C3282"/>
                </a:solidFill>
              </a:rPr>
              <a:t>makeSet</a:t>
            </a:r>
            <a:r>
              <a:rPr lang="en-US" b="1" dirty="0">
                <a:solidFill>
                  <a:srgbClr val="4C3282"/>
                </a:solidFill>
              </a:rPr>
              <a:t>(x)</a:t>
            </a:r>
          </a:p>
          <a:p>
            <a:r>
              <a:rPr lang="en-US" dirty="0"/>
              <a:t>add new value to array with a rank of -1</a:t>
            </a:r>
          </a:p>
          <a:p>
            <a:r>
              <a:rPr lang="en-US" b="1" dirty="0" err="1">
                <a:solidFill>
                  <a:srgbClr val="4C3282"/>
                </a:solidFill>
              </a:rPr>
              <a:t>findSet</a:t>
            </a:r>
            <a:r>
              <a:rPr lang="en-US" b="1" dirty="0">
                <a:solidFill>
                  <a:srgbClr val="4C3282"/>
                </a:solidFill>
              </a:rPr>
              <a:t>(x)</a:t>
            </a:r>
          </a:p>
          <a:p>
            <a:r>
              <a:rPr lang="en-US" dirty="0"/>
              <a:t>Jump into array at index/value you’re looking for, jump to parent based on element at that index, continue until you hit negative number</a:t>
            </a:r>
          </a:p>
          <a:p>
            <a:r>
              <a:rPr lang="en-US" b="1" dirty="0">
                <a:solidFill>
                  <a:srgbClr val="4C3282"/>
                </a:solidFill>
              </a:rPr>
              <a:t>union(x, y)</a:t>
            </a:r>
          </a:p>
          <a:p>
            <a:r>
              <a:rPr lang="en-US" dirty="0" err="1"/>
              <a:t>findSet</a:t>
            </a:r>
            <a:r>
              <a:rPr lang="en-US" dirty="0"/>
              <a:t>(x) and </a:t>
            </a:r>
            <a:r>
              <a:rPr lang="en-US" dirty="0" err="1"/>
              <a:t>findSet</a:t>
            </a:r>
            <a:r>
              <a:rPr lang="en-US" dirty="0"/>
              <a:t>(y) to decide who has larger rank, update element to represent new parent as appropriate</a:t>
            </a:r>
          </a:p>
        </p:txBody>
      </p:sp>
      <p:sp>
        <p:nvSpPr>
          <p:cNvPr id="4" name="Footer Placeholder 3">
            <a:extLst>
              <a:ext uri="{FF2B5EF4-FFF2-40B4-BE49-F238E27FC236}">
                <a16:creationId xmlns:a16="http://schemas.microsoft.com/office/drawing/2014/main" id="{929D2105-D339-4D17-A209-2007484AAD8A}"/>
              </a:ext>
            </a:extLst>
          </p:cNvPr>
          <p:cNvSpPr>
            <a:spLocks noGrp="1"/>
          </p:cNvSpPr>
          <p:nvPr>
            <p:ph type="ftr" sz="quarter" idx="11"/>
          </p:nvPr>
        </p:nvSpPr>
        <p:spPr/>
        <p:txBody>
          <a:bodyPr/>
          <a:lstStyle/>
          <a:p>
            <a:r>
              <a:rPr lang="en-US"/>
              <a:t>CSE 373 SP 18 - Kasey Champion</a:t>
            </a:r>
          </a:p>
        </p:txBody>
      </p:sp>
      <p:sp>
        <p:nvSpPr>
          <p:cNvPr id="5" name="Slide Number Placeholder 4">
            <a:extLst>
              <a:ext uri="{FF2B5EF4-FFF2-40B4-BE49-F238E27FC236}">
                <a16:creationId xmlns:a16="http://schemas.microsoft.com/office/drawing/2014/main" id="{9DAE58B6-FAA6-4D02-95E8-D94F18AE688E}"/>
              </a:ext>
            </a:extLst>
          </p:cNvPr>
          <p:cNvSpPr>
            <a:spLocks noGrp="1"/>
          </p:cNvSpPr>
          <p:nvPr>
            <p:ph type="sldNum" sz="quarter" idx="12"/>
          </p:nvPr>
        </p:nvSpPr>
        <p:spPr/>
        <p:txBody>
          <a:bodyPr/>
          <a:lstStyle/>
          <a:p>
            <a:fld id="{659665DE-58FC-41F4-AC58-2C90A5E00527}" type="slidenum">
              <a:rPr lang="en-US" smtClean="0"/>
              <a:t>7</a:t>
            </a:fld>
            <a:endParaRPr lang="en-US"/>
          </a:p>
        </p:txBody>
      </p:sp>
    </p:spTree>
    <p:extLst>
      <p:ext uri="{BB962C8B-B14F-4D97-AF65-F5344CB8AC3E}">
        <p14:creationId xmlns:p14="http://schemas.microsoft.com/office/powerpoint/2010/main" val="300367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31AFA-5EA9-E645-B210-2A1B3EFB9692}"/>
              </a:ext>
            </a:extLst>
          </p:cNvPr>
          <p:cNvSpPr>
            <a:spLocks noGrp="1"/>
          </p:cNvSpPr>
          <p:nvPr>
            <p:ph type="title"/>
          </p:nvPr>
        </p:nvSpPr>
        <p:spPr/>
        <p:txBody>
          <a:bodyPr/>
          <a:lstStyle/>
          <a:p>
            <a:r>
              <a:rPr lang="en-US" dirty="0"/>
              <a:t>Kruskal’s Implementation</a:t>
            </a:r>
          </a:p>
        </p:txBody>
      </p:sp>
      <p:sp>
        <p:nvSpPr>
          <p:cNvPr id="4" name="Footer Placeholder 3">
            <a:extLst>
              <a:ext uri="{FF2B5EF4-FFF2-40B4-BE49-F238E27FC236}">
                <a16:creationId xmlns:a16="http://schemas.microsoft.com/office/drawing/2014/main" id="{80A04D6E-D2FF-2E48-AD9B-746F469BD561}"/>
              </a:ext>
            </a:extLst>
          </p:cNvPr>
          <p:cNvSpPr>
            <a:spLocks noGrp="1"/>
          </p:cNvSpPr>
          <p:nvPr>
            <p:ph type="ftr" sz="quarter" idx="11"/>
          </p:nvPr>
        </p:nvSpPr>
        <p:spPr/>
        <p:txBody>
          <a:bodyPr/>
          <a:lstStyle/>
          <a:p>
            <a:r>
              <a:rPr lang="en-US"/>
              <a:t>CSE 373 SP 18 - Kasey Champion</a:t>
            </a:r>
          </a:p>
        </p:txBody>
      </p:sp>
      <p:sp>
        <p:nvSpPr>
          <p:cNvPr id="5" name="Slide Number Placeholder 4">
            <a:extLst>
              <a:ext uri="{FF2B5EF4-FFF2-40B4-BE49-F238E27FC236}">
                <a16:creationId xmlns:a16="http://schemas.microsoft.com/office/drawing/2014/main" id="{C775A73C-767D-234E-82DF-F6A52F5AD3AF}"/>
              </a:ext>
            </a:extLst>
          </p:cNvPr>
          <p:cNvSpPr>
            <a:spLocks noGrp="1"/>
          </p:cNvSpPr>
          <p:nvPr>
            <p:ph type="sldNum" sz="quarter" idx="12"/>
          </p:nvPr>
        </p:nvSpPr>
        <p:spPr/>
        <p:txBody>
          <a:bodyPr/>
          <a:lstStyle/>
          <a:p>
            <a:fld id="{659665DE-58FC-41F4-AC58-2C90A5E00527}" type="slidenum">
              <a:rPr lang="en-US" smtClean="0"/>
              <a:t>8</a:t>
            </a:fld>
            <a:endParaRPr lang="en-US"/>
          </a:p>
        </p:txBody>
      </p:sp>
      <p:sp>
        <p:nvSpPr>
          <p:cNvPr id="6" name="TextBox 5">
            <a:extLst>
              <a:ext uri="{FF2B5EF4-FFF2-40B4-BE49-F238E27FC236}">
                <a16:creationId xmlns:a16="http://schemas.microsoft.com/office/drawing/2014/main" id="{E735012C-2311-264F-801F-E97417A814DC}"/>
              </a:ext>
            </a:extLst>
          </p:cNvPr>
          <p:cNvSpPr txBox="1"/>
          <p:nvPr/>
        </p:nvSpPr>
        <p:spPr>
          <a:xfrm>
            <a:off x="575238" y="1834866"/>
            <a:ext cx="7544209" cy="2959785"/>
          </a:xfrm>
          <a:prstGeom prst="rect">
            <a:avLst/>
          </a:prstGeom>
          <a:noFill/>
          <a:ln>
            <a:solidFill>
              <a:srgbClr val="4C3282"/>
            </a:solidFill>
          </a:ln>
        </p:spPr>
        <p:txBody>
          <a:bodyPr wrap="square" rtlCol="0">
            <a:spAutoFit/>
          </a:bodyPr>
          <a:lstStyle/>
          <a:p>
            <a:pPr>
              <a:spcBef>
                <a:spcPts val="200"/>
              </a:spcBef>
            </a:pPr>
            <a:r>
              <a:rPr lang="en-US" sz="1400" dirty="0" err="1">
                <a:latin typeface="Courier New" panose="02070309020205020404" pitchFamily="49" charset="0"/>
                <a:cs typeface="Courier New" panose="02070309020205020404" pitchFamily="49" charset="0"/>
              </a:rPr>
              <a:t>KruskalMST</a:t>
            </a:r>
            <a:r>
              <a:rPr lang="en-US" sz="1400" dirty="0">
                <a:latin typeface="Courier New" panose="02070309020205020404" pitchFamily="49" charset="0"/>
                <a:cs typeface="Courier New" panose="02070309020205020404" pitchFamily="49" charset="0"/>
              </a:rPr>
              <a:t>(Graph G) </a:t>
            </a:r>
          </a:p>
          <a:p>
            <a:pPr>
              <a:spcBef>
                <a:spcPts val="200"/>
              </a:spcBef>
            </a:pPr>
            <a:r>
              <a:rPr lang="en-US" sz="1400" dirty="0">
                <a:latin typeface="Courier New" panose="02070309020205020404" pitchFamily="49" charset="0"/>
                <a:cs typeface="Courier New" panose="02070309020205020404" pitchFamily="49" charset="0"/>
              </a:rPr>
              <a:t>   foreach (V : vertices) {</a:t>
            </a:r>
          </a:p>
          <a:p>
            <a:pPr>
              <a:spcBef>
                <a:spcPts val="200"/>
              </a:spcBef>
            </a:pPr>
            <a:r>
              <a:rPr lang="en-US" sz="1400" b="0" dirty="0">
                <a:latin typeface="Courier New" panose="02070309020205020404" pitchFamily="49" charset="0"/>
                <a:cs typeface="Courier New" panose="02070309020205020404" pitchFamily="49" charset="0"/>
              </a:rPr>
              <a:t>      </a:t>
            </a:r>
            <a:r>
              <a:rPr lang="en-US" sz="1400" b="0" dirty="0" err="1">
                <a:latin typeface="Courier New" panose="02070309020205020404" pitchFamily="49" charset="0"/>
                <a:cs typeface="Courier New" panose="02070309020205020404" pitchFamily="49" charset="0"/>
              </a:rPr>
              <a:t>makeMST</a:t>
            </a:r>
            <a:r>
              <a:rPr lang="en-US" sz="1400" b="0" dirty="0">
                <a:latin typeface="Courier New" panose="02070309020205020404" pitchFamily="49" charset="0"/>
                <a:cs typeface="Courier New" panose="02070309020205020404" pitchFamily="49" charset="0"/>
              </a:rPr>
              <a:t>(v);</a:t>
            </a:r>
          </a:p>
          <a:p>
            <a:pPr>
              <a:spcBef>
                <a:spcPts val="200"/>
              </a:spcBef>
            </a:pPr>
            <a:r>
              <a:rPr lang="en-US" sz="1400" dirty="0">
                <a:latin typeface="Courier New" panose="02070309020205020404" pitchFamily="49" charset="0"/>
                <a:cs typeface="Courier New" panose="02070309020205020404" pitchFamily="49" charset="0"/>
              </a:rPr>
              <a:t>   }</a:t>
            </a:r>
            <a:endParaRPr lang="en-US" sz="1400" b="0" dirty="0">
              <a:latin typeface="Courier New" panose="02070309020205020404" pitchFamily="49" charset="0"/>
              <a:cs typeface="Courier New" panose="02070309020205020404" pitchFamily="49" charset="0"/>
            </a:endParaRPr>
          </a:p>
          <a:p>
            <a:pPr>
              <a:spcBef>
                <a:spcPts val="200"/>
              </a:spcBef>
            </a:pPr>
            <a:r>
              <a:rPr lang="en-US" sz="1400" dirty="0">
                <a:latin typeface="Courier New" panose="02070309020205020404" pitchFamily="49" charset="0"/>
                <a:cs typeface="Courier New" panose="02070309020205020404" pitchFamily="49" charset="0"/>
              </a:rPr>
              <a:t>   Create a new collection of edges to store result</a:t>
            </a:r>
          </a:p>
          <a:p>
            <a:pPr>
              <a:spcBef>
                <a:spcPts val="200"/>
              </a:spcBef>
            </a:pPr>
            <a:r>
              <a:rPr lang="en-US" sz="1400" dirty="0">
                <a:latin typeface="Courier New" panose="02070309020205020404" pitchFamily="49" charset="0"/>
                <a:cs typeface="Courier New" panose="02070309020205020404" pitchFamily="49" charset="0"/>
              </a:rPr>
              <a:t>   Create a new collection of edges, add all edges, sort edges</a:t>
            </a:r>
          </a:p>
          <a:p>
            <a:pPr>
              <a:spcBef>
                <a:spcPts val="200"/>
              </a:spcBef>
            </a:pPr>
            <a:r>
              <a:rPr lang="en-US" sz="1400" dirty="0">
                <a:latin typeface="Courier New" panose="02070309020205020404" pitchFamily="49" charset="0"/>
                <a:cs typeface="Courier New" panose="02070309020205020404" pitchFamily="49" charset="0"/>
              </a:rPr>
              <a:t>   foreach(edge (u, v)){</a:t>
            </a:r>
          </a:p>
          <a:p>
            <a:pPr>
              <a:spcBef>
                <a:spcPts val="200"/>
              </a:spcBef>
            </a:pPr>
            <a:r>
              <a:rPr lang="en-US" sz="1400" dirty="0">
                <a:latin typeface="Courier New" panose="02070309020205020404" pitchFamily="49" charset="0"/>
                <a:cs typeface="Courier New" panose="02070309020205020404" pitchFamily="49" charset="0"/>
              </a:rPr>
              <a:t>      if(</a:t>
            </a:r>
            <a:r>
              <a:rPr lang="en-US" sz="1400" dirty="0" err="1">
                <a:latin typeface="Courier New" panose="02070309020205020404" pitchFamily="49" charset="0"/>
                <a:cs typeface="Courier New" panose="02070309020205020404" pitchFamily="49" charset="0"/>
              </a:rPr>
              <a:t>findMST</a:t>
            </a:r>
            <a:r>
              <a:rPr lang="en-US" sz="1400" dirty="0">
                <a:latin typeface="Courier New" panose="02070309020205020404" pitchFamily="49" charset="0"/>
                <a:cs typeface="Courier New" panose="02070309020205020404" pitchFamily="49" charset="0"/>
              </a:rPr>
              <a:t>(v) is not in </a:t>
            </a:r>
            <a:r>
              <a:rPr lang="en-US" sz="1400" dirty="0" err="1">
                <a:latin typeface="Courier New" panose="02070309020205020404" pitchFamily="49" charset="0"/>
                <a:cs typeface="Courier New" panose="02070309020205020404" pitchFamily="49" charset="0"/>
              </a:rPr>
              <a:t>findMST</a:t>
            </a:r>
            <a:r>
              <a:rPr lang="en-US" sz="1400" dirty="0">
                <a:latin typeface="Courier New" panose="02070309020205020404" pitchFamily="49" charset="0"/>
                <a:cs typeface="Courier New" panose="02070309020205020404" pitchFamily="49" charset="0"/>
              </a:rPr>
              <a:t>(u)){</a:t>
            </a:r>
          </a:p>
          <a:p>
            <a:pPr>
              <a:spcBef>
                <a:spcPts val="200"/>
              </a:spcBef>
            </a:pPr>
            <a:r>
              <a:rPr lang="en-US" sz="1400" dirty="0">
                <a:latin typeface="Courier New" panose="02070309020205020404" pitchFamily="49" charset="0"/>
                <a:cs typeface="Courier New" panose="02070309020205020404" pitchFamily="49" charset="0"/>
              </a:rPr>
              <a:t>         union(u, v)</a:t>
            </a:r>
          </a:p>
          <a:p>
            <a:pPr>
              <a:spcBef>
                <a:spcPts val="200"/>
              </a:spcBef>
            </a:pPr>
            <a:r>
              <a:rPr lang="en-US" sz="1400" dirty="0">
                <a:latin typeface="Courier New" panose="02070309020205020404" pitchFamily="49" charset="0"/>
                <a:cs typeface="Courier New" panose="02070309020205020404" pitchFamily="49" charset="0"/>
              </a:rPr>
              <a:t>         add edge to result</a:t>
            </a:r>
          </a:p>
          <a:p>
            <a:pPr>
              <a:spcBef>
                <a:spcPts val="200"/>
              </a:spcBef>
            </a:pPr>
            <a:r>
              <a:rPr lang="en-US" sz="1400" dirty="0">
                <a:latin typeface="Courier New" panose="02070309020205020404" pitchFamily="49" charset="0"/>
                <a:cs typeface="Courier New" panose="02070309020205020404" pitchFamily="49" charset="0"/>
              </a:rPr>
              <a:t>      }</a:t>
            </a:r>
          </a:p>
          <a:p>
            <a:pPr>
              <a:spcBef>
                <a:spcPts val="200"/>
              </a:spcBef>
            </a:pPr>
            <a:r>
              <a:rPr lang="en-US" sz="1400" dirty="0">
                <a:latin typeface="Courier New" panose="02070309020205020404" pitchFamily="49" charset="0"/>
                <a:cs typeface="Courier New" panose="02070309020205020404" pitchFamily="49" charset="0"/>
              </a:rPr>
              <a:t>   }</a:t>
            </a:r>
            <a:endParaRPr lang="en-US" sz="1400" dirty="0"/>
          </a:p>
        </p:txBody>
      </p:sp>
      <p:sp>
        <p:nvSpPr>
          <p:cNvPr id="7" name="TextBox 6">
            <a:extLst>
              <a:ext uri="{FF2B5EF4-FFF2-40B4-BE49-F238E27FC236}">
                <a16:creationId xmlns:a16="http://schemas.microsoft.com/office/drawing/2014/main" id="{B0AC9B57-3240-BF4F-9B62-B2FAF6F455F7}"/>
              </a:ext>
            </a:extLst>
          </p:cNvPr>
          <p:cNvSpPr txBox="1"/>
          <p:nvPr/>
        </p:nvSpPr>
        <p:spPr>
          <a:xfrm>
            <a:off x="3797828" y="2183884"/>
            <a:ext cx="1524263" cy="369332"/>
          </a:xfrm>
          <a:prstGeom prst="rect">
            <a:avLst/>
          </a:prstGeom>
          <a:noFill/>
        </p:spPr>
        <p:txBody>
          <a:bodyPr wrap="none" rtlCol="0">
            <a:spAutoFit/>
          </a:bodyPr>
          <a:lstStyle/>
          <a:p>
            <a:r>
              <a:rPr lang="en-US" b="1" dirty="0">
                <a:solidFill>
                  <a:srgbClr val="B6A479"/>
                </a:solidFill>
              </a:rPr>
              <a:t>+V(</a:t>
            </a:r>
            <a:r>
              <a:rPr lang="en-US" b="1" dirty="0" err="1">
                <a:solidFill>
                  <a:srgbClr val="B6A479"/>
                </a:solidFill>
              </a:rPr>
              <a:t>makeMST</a:t>
            </a:r>
            <a:r>
              <a:rPr lang="en-US" b="1" dirty="0">
                <a:solidFill>
                  <a:srgbClr val="B6A479"/>
                </a:solidFill>
              </a:rPr>
              <a:t>)</a:t>
            </a:r>
          </a:p>
        </p:txBody>
      </p:sp>
      <p:sp>
        <p:nvSpPr>
          <p:cNvPr id="8" name="Right Brace 7">
            <a:extLst>
              <a:ext uri="{FF2B5EF4-FFF2-40B4-BE49-F238E27FC236}">
                <a16:creationId xmlns:a16="http://schemas.microsoft.com/office/drawing/2014/main" id="{73876132-3A10-F040-9109-DCF2B357226F}"/>
              </a:ext>
            </a:extLst>
          </p:cNvPr>
          <p:cNvSpPr/>
          <p:nvPr/>
        </p:nvSpPr>
        <p:spPr>
          <a:xfrm>
            <a:off x="3499831" y="2078264"/>
            <a:ext cx="297997" cy="609600"/>
          </a:xfrm>
          <a:prstGeom prst="rightBrace">
            <a:avLst/>
          </a:prstGeom>
          <a:ln>
            <a:solidFill>
              <a:srgbClr val="B6A47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130E5F79-3343-CE4C-B6D3-8B169D46CF56}"/>
              </a:ext>
            </a:extLst>
          </p:cNvPr>
          <p:cNvSpPr txBox="1"/>
          <p:nvPr/>
        </p:nvSpPr>
        <p:spPr>
          <a:xfrm>
            <a:off x="7206662" y="3002578"/>
            <a:ext cx="813043" cy="369332"/>
          </a:xfrm>
          <a:prstGeom prst="rect">
            <a:avLst/>
          </a:prstGeom>
          <a:noFill/>
        </p:spPr>
        <p:txBody>
          <a:bodyPr wrap="none" rtlCol="0">
            <a:spAutoFit/>
          </a:bodyPr>
          <a:lstStyle/>
          <a:p>
            <a:r>
              <a:rPr lang="en-US" b="1" dirty="0">
                <a:solidFill>
                  <a:srgbClr val="B6A479"/>
                </a:solidFill>
              </a:rPr>
              <a:t>+</a:t>
            </a:r>
            <a:r>
              <a:rPr lang="en-US" b="1" dirty="0" err="1">
                <a:solidFill>
                  <a:srgbClr val="B6A479"/>
                </a:solidFill>
              </a:rPr>
              <a:t>ElogE</a:t>
            </a:r>
            <a:endParaRPr lang="en-US" b="1" dirty="0">
              <a:solidFill>
                <a:srgbClr val="B6A479"/>
              </a:solidFill>
            </a:endParaRPr>
          </a:p>
        </p:txBody>
      </p:sp>
      <p:sp>
        <p:nvSpPr>
          <p:cNvPr id="10" name="TextBox 9">
            <a:extLst>
              <a:ext uri="{FF2B5EF4-FFF2-40B4-BE49-F238E27FC236}">
                <a16:creationId xmlns:a16="http://schemas.microsoft.com/office/drawing/2014/main" id="{9851AB0F-4F6A-574F-80BA-C97EB701879D}"/>
              </a:ext>
            </a:extLst>
          </p:cNvPr>
          <p:cNvSpPr txBox="1"/>
          <p:nvPr/>
        </p:nvSpPr>
        <p:spPr>
          <a:xfrm>
            <a:off x="5875563" y="3764819"/>
            <a:ext cx="2243884" cy="369332"/>
          </a:xfrm>
          <a:prstGeom prst="rect">
            <a:avLst/>
          </a:prstGeom>
          <a:noFill/>
        </p:spPr>
        <p:txBody>
          <a:bodyPr wrap="none" rtlCol="0">
            <a:spAutoFit/>
          </a:bodyPr>
          <a:lstStyle/>
          <a:p>
            <a:r>
              <a:rPr lang="en-US" b="1" dirty="0">
                <a:solidFill>
                  <a:srgbClr val="B6A479"/>
                </a:solidFill>
              </a:rPr>
              <a:t>+E(2findMST + union)</a:t>
            </a:r>
          </a:p>
        </p:txBody>
      </p:sp>
      <p:sp>
        <p:nvSpPr>
          <p:cNvPr id="11" name="Right Brace 10">
            <a:extLst>
              <a:ext uri="{FF2B5EF4-FFF2-40B4-BE49-F238E27FC236}">
                <a16:creationId xmlns:a16="http://schemas.microsoft.com/office/drawing/2014/main" id="{86009324-1C95-0749-9C1A-7A27CA76F220}"/>
              </a:ext>
            </a:extLst>
          </p:cNvPr>
          <p:cNvSpPr/>
          <p:nvPr/>
        </p:nvSpPr>
        <p:spPr>
          <a:xfrm>
            <a:off x="5493808" y="3496036"/>
            <a:ext cx="294670" cy="940558"/>
          </a:xfrm>
          <a:prstGeom prst="rightBrace">
            <a:avLst/>
          </a:prstGeom>
          <a:ln>
            <a:solidFill>
              <a:srgbClr val="B6A47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8BCC0C85-DC4E-114B-85FF-732B1C94325A}"/>
              </a:ext>
            </a:extLst>
          </p:cNvPr>
          <p:cNvSpPr txBox="1"/>
          <p:nvPr/>
        </p:nvSpPr>
        <p:spPr>
          <a:xfrm>
            <a:off x="2820893" y="3714819"/>
            <a:ext cx="412292" cy="369332"/>
          </a:xfrm>
          <a:prstGeom prst="rect">
            <a:avLst/>
          </a:prstGeom>
          <a:noFill/>
        </p:spPr>
        <p:txBody>
          <a:bodyPr wrap="none" rtlCol="0">
            <a:spAutoFit/>
          </a:bodyPr>
          <a:lstStyle/>
          <a:p>
            <a:r>
              <a:rPr lang="en-US" b="1" dirty="0">
                <a:solidFill>
                  <a:srgbClr val="B6A479"/>
                </a:solidFill>
              </a:rPr>
              <a:t>+?</a:t>
            </a:r>
          </a:p>
        </p:txBody>
      </p:sp>
      <p:sp>
        <p:nvSpPr>
          <p:cNvPr id="13" name="TextBox 12">
            <a:extLst>
              <a:ext uri="{FF2B5EF4-FFF2-40B4-BE49-F238E27FC236}">
                <a16:creationId xmlns:a16="http://schemas.microsoft.com/office/drawing/2014/main" id="{5F7DD13F-C426-B647-9EC3-8E37EF698D89}"/>
              </a:ext>
            </a:extLst>
          </p:cNvPr>
          <p:cNvSpPr txBox="1"/>
          <p:nvPr/>
        </p:nvSpPr>
        <p:spPr>
          <a:xfrm>
            <a:off x="5141998" y="3434467"/>
            <a:ext cx="412292" cy="369332"/>
          </a:xfrm>
          <a:prstGeom prst="rect">
            <a:avLst/>
          </a:prstGeom>
          <a:noFill/>
        </p:spPr>
        <p:txBody>
          <a:bodyPr wrap="none" rtlCol="0">
            <a:spAutoFit/>
          </a:bodyPr>
          <a:lstStyle/>
          <a:p>
            <a:r>
              <a:rPr lang="en-US" b="1" dirty="0">
                <a:solidFill>
                  <a:srgbClr val="B6A479"/>
                </a:solidFill>
              </a:rPr>
              <a:t>+?</a:t>
            </a:r>
          </a:p>
        </p:txBody>
      </p:sp>
      <p:sp>
        <p:nvSpPr>
          <p:cNvPr id="14" name="TextBox 13">
            <a:extLst>
              <a:ext uri="{FF2B5EF4-FFF2-40B4-BE49-F238E27FC236}">
                <a16:creationId xmlns:a16="http://schemas.microsoft.com/office/drawing/2014/main" id="{34664548-E155-B442-9886-E043CD8676D0}"/>
              </a:ext>
            </a:extLst>
          </p:cNvPr>
          <p:cNvSpPr txBox="1"/>
          <p:nvPr/>
        </p:nvSpPr>
        <p:spPr>
          <a:xfrm>
            <a:off x="2408601" y="2261015"/>
            <a:ext cx="412292" cy="369332"/>
          </a:xfrm>
          <a:prstGeom prst="rect">
            <a:avLst/>
          </a:prstGeom>
          <a:noFill/>
        </p:spPr>
        <p:txBody>
          <a:bodyPr wrap="none" rtlCol="0">
            <a:spAutoFit/>
          </a:bodyPr>
          <a:lstStyle/>
          <a:p>
            <a:r>
              <a:rPr lang="en-US" b="1" dirty="0">
                <a:solidFill>
                  <a:srgbClr val="B6A479"/>
                </a:solidFill>
              </a:rPr>
              <a:t>+?</a:t>
            </a:r>
          </a:p>
        </p:txBody>
      </p:sp>
    </p:spTree>
    <p:extLst>
      <p:ext uri="{BB962C8B-B14F-4D97-AF65-F5344CB8AC3E}">
        <p14:creationId xmlns:p14="http://schemas.microsoft.com/office/powerpoint/2010/main" val="3830579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p:bldP spid="11" grpId="0" animBg="1"/>
      <p:bldP spid="12" grpId="0"/>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0E707-F9E0-5842-9342-343BAC3AFACB}"/>
              </a:ext>
            </a:extLst>
          </p:cNvPr>
          <p:cNvSpPr>
            <a:spLocks noGrp="1"/>
          </p:cNvSpPr>
          <p:nvPr>
            <p:ph type="title"/>
          </p:nvPr>
        </p:nvSpPr>
        <p:spPr/>
        <p:txBody>
          <a:bodyPr/>
          <a:lstStyle/>
          <a:p>
            <a:r>
              <a:rPr lang="en-US" dirty="0"/>
              <a:t>Graph Design</a:t>
            </a:r>
          </a:p>
        </p:txBody>
      </p:sp>
      <p:sp>
        <p:nvSpPr>
          <p:cNvPr id="3" name="Footer Placeholder 2">
            <a:extLst>
              <a:ext uri="{FF2B5EF4-FFF2-40B4-BE49-F238E27FC236}">
                <a16:creationId xmlns:a16="http://schemas.microsoft.com/office/drawing/2014/main" id="{53AB4FB0-66E3-9B43-8FAE-EA4D80A0668F}"/>
              </a:ext>
            </a:extLst>
          </p:cNvPr>
          <p:cNvSpPr>
            <a:spLocks noGrp="1"/>
          </p:cNvSpPr>
          <p:nvPr>
            <p:ph type="ftr" sz="quarter" idx="11"/>
          </p:nvPr>
        </p:nvSpPr>
        <p:spPr/>
        <p:txBody>
          <a:bodyPr/>
          <a:lstStyle/>
          <a:p>
            <a:r>
              <a:rPr lang="en-US"/>
              <a:t>CSE 373 SP 18 - Kasey Champion</a:t>
            </a:r>
            <a:endParaRPr lang="en-US" dirty="0"/>
          </a:p>
        </p:txBody>
      </p:sp>
      <p:sp>
        <p:nvSpPr>
          <p:cNvPr id="4" name="Slide Number Placeholder 3">
            <a:extLst>
              <a:ext uri="{FF2B5EF4-FFF2-40B4-BE49-F238E27FC236}">
                <a16:creationId xmlns:a16="http://schemas.microsoft.com/office/drawing/2014/main" id="{65218C74-6B51-B24E-8105-4B8972C18A54}"/>
              </a:ext>
            </a:extLst>
          </p:cNvPr>
          <p:cNvSpPr>
            <a:spLocks noGrp="1"/>
          </p:cNvSpPr>
          <p:nvPr>
            <p:ph type="sldNum" sz="quarter" idx="12"/>
          </p:nvPr>
        </p:nvSpPr>
        <p:spPr/>
        <p:txBody>
          <a:bodyPr/>
          <a:lstStyle/>
          <a:p>
            <a:fld id="{659665DE-58FC-41F4-AC58-2C90A5E00527}" type="slidenum">
              <a:rPr lang="en-US" smtClean="0"/>
              <a:pPr/>
              <a:t>9</a:t>
            </a:fld>
            <a:endParaRPr lang="en-US"/>
          </a:p>
        </p:txBody>
      </p:sp>
      <p:sp>
        <p:nvSpPr>
          <p:cNvPr id="5" name="Text Placeholder 4">
            <a:extLst>
              <a:ext uri="{FF2B5EF4-FFF2-40B4-BE49-F238E27FC236}">
                <a16:creationId xmlns:a16="http://schemas.microsoft.com/office/drawing/2014/main" id="{3869B254-C42C-024A-988C-3D31A826CE0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75713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Custom 1">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33006F"/>
      </a:hlink>
      <a:folHlink>
        <a:srgbClr val="9A7B4C"/>
      </a:folHlink>
    </a:clrScheme>
    <a:fontScheme name="Kasey">
      <a:majorFont>
        <a:latin typeface="Georgia"/>
        <a:ea typeface=""/>
        <a:cs typeface=""/>
      </a:majorFont>
      <a:minorFont>
        <a:latin typeface="Segoe UI Semiligh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4477</TotalTime>
  <Words>2049</Words>
  <Application>Microsoft Office PowerPoint</Application>
  <PresentationFormat>Widescreen</PresentationFormat>
  <Paragraphs>825</Paragraphs>
  <Slides>17</Slides>
  <Notes>1</Notes>
  <HiddenSlides>4</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vt:lpstr>
      <vt:lpstr>Courier New</vt:lpstr>
      <vt:lpstr>Segoe UI</vt:lpstr>
      <vt:lpstr>Segoe UI Light</vt:lpstr>
      <vt:lpstr>Segoe UI Semibold</vt:lpstr>
      <vt:lpstr>Segoe UI Semilight</vt:lpstr>
      <vt:lpstr>Tw Cen MT</vt:lpstr>
      <vt:lpstr>Wingdings 3</vt:lpstr>
      <vt:lpstr>Integral</vt:lpstr>
      <vt:lpstr>Lecture 21: Disjoint Sets with Arrays</vt:lpstr>
      <vt:lpstr>Warm Up</vt:lpstr>
      <vt:lpstr>Warm Up</vt:lpstr>
      <vt:lpstr>Implementation</vt:lpstr>
      <vt:lpstr>Array Implementation</vt:lpstr>
      <vt:lpstr>Practice</vt:lpstr>
      <vt:lpstr>Array Method Implementation</vt:lpstr>
      <vt:lpstr>Kruskal’s Implementation</vt:lpstr>
      <vt:lpstr>Graph Design</vt:lpstr>
      <vt:lpstr>Graphs are about representing relationships…</vt:lpstr>
      <vt:lpstr>Scenario #1</vt:lpstr>
      <vt:lpstr>Scenario #1 continued</vt:lpstr>
      <vt:lpstr>Scenario #2</vt:lpstr>
      <vt:lpstr>Scenario #3</vt:lpstr>
      <vt:lpstr>Scenario #2b</vt:lpstr>
      <vt:lpstr>Scenario #3</vt:lpstr>
      <vt:lpstr>Graph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Kasey Champion</dc:creator>
  <cp:lastModifiedBy>Sanjeev Janarthanan</cp:lastModifiedBy>
  <cp:revision>48</cp:revision>
  <dcterms:created xsi:type="dcterms:W3CDTF">2018-03-22T00:41:11Z</dcterms:created>
  <dcterms:modified xsi:type="dcterms:W3CDTF">2019-03-14T19:28:41Z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kaseyc@microsoft.com</vt:lpwstr>
  </property>
  <property fmtid="{D5CDD505-2E9C-101B-9397-08002B2CF9AE}" pid="5" name="MSIP_Label_f42aa342-8706-4288-bd11-ebb85995028c_SetDate">
    <vt:lpwstr>2018-03-22T00:48:15.4212377Z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