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0" r:id="rId6"/>
    <p:sldId id="257" r:id="rId7"/>
    <p:sldId id="267" r:id="rId8"/>
    <p:sldId id="266" r:id="rId9"/>
    <p:sldId id="265" r:id="rId10"/>
    <p:sldId id="262" r:id="rId11"/>
    <p:sldId id="263" r:id="rId12"/>
    <p:sldId id="268" r:id="rId13"/>
  </p:sldIdLst>
  <p:sldSz cx="9144000" cy="5143500"/>
  <p:notesSz cx="6858000" cy="9144000"/>
  <p:embeddedFontLst>
    <p:embeddedFont>
      <p:font typeface="Montserrat ExtraBold" panose="00000800000000000000"/>
      <p:bold r:id="rId17"/>
      <p:boldItalic r:id="rId18"/>
    </p:embeddedFont>
    <p:embeddedFont>
      <p:font typeface="Montserrat" panose="0000050000000000000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1d24f57b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d51d24f57b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51d24f57b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d51d24f57b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 panose="00000800000000000000"/>
              <a:buNone/>
              <a:defRPr sz="27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 panose="00000800000000000000"/>
              <a:buNone/>
              <a:defRPr sz="31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 panose="00000800000000000000"/>
              <a:buNone/>
              <a:defRPr sz="27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body" idx="2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 panose="00000800000000000000"/>
              <a:buNone/>
              <a:defRPr sz="27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type="body" idx="1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●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○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 panose="00000500000000000000"/>
              <a:buChar char="■"/>
              <a:defRPr sz="1800"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avLst/>
            <a:gdLst/>
            <a:ahLst/>
            <a:cxnLst/>
            <a:rect l="l" t="t" r="r" b="b"/>
            <a:pathLst>
              <a:path w="12207765" h="516146" extrusionOk="0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avLst/>
            <a:gdLst/>
            <a:ahLst/>
            <a:cxnLst/>
            <a:rect l="l" t="t" r="r" b="b"/>
            <a:pathLst>
              <a:path w="12192000" h="562234" extrusionOk="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avLst/>
            <a:gdLst/>
            <a:ahLst/>
            <a:cxnLst/>
            <a:rect l="l" t="t" r="r" b="b"/>
            <a:pathLst>
              <a:path w="12192000" h="793832" extrusionOk="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 panose="00000800000000000000"/>
              <a:buNone/>
              <a:defRPr sz="2700" b="0" i="0" u="none" strike="noStrike" cap="none">
                <a:solidFill>
                  <a:srgbClr val="000000"/>
                </a:solidFill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body" idx="1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●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○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●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○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●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○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 panose="00000500000000000000"/>
              <a:buChar char="■"/>
              <a:defRPr sz="1800" b="0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96520" y="644525"/>
            <a:ext cx="8667115" cy="368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en-GB" sz="5500"/>
              <a:t>Websites For Python Learning &amp; Practice</a:t>
            </a:r>
            <a:r>
              <a:rPr lang="en-GB" sz="5500"/>
              <a:t> 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Python Roadmap</a:t>
            </a:r>
            <a:br>
              <a:rPr lang="en-US"/>
            </a:br>
            <a:br>
              <a:rPr lang="en-US"/>
            </a:br>
            <a:r>
              <a:rPr lang="en-US" sz="2000"/>
              <a:t>For Topic Wise Learning</a:t>
            </a:r>
            <a:br>
              <a:rPr lang="en-US" sz="2000"/>
            </a:br>
            <a:r>
              <a:rPr lang="en-US" sz="2000"/>
              <a:t>You Can Follow This road Map</a:t>
            </a:r>
            <a:endParaRPr lang="en-US" sz="20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-241935" y="1142365"/>
            <a:ext cx="9385300" cy="4001770"/>
          </a:xfrm>
        </p:spPr>
        <p:txBody>
          <a:bodyPr/>
          <a:p>
            <a:pPr marL="114300" indent="0">
              <a:buNone/>
            </a:pPr>
            <a:endParaRPr lang="en-US" sz="1500"/>
          </a:p>
          <a:p>
            <a:pPr marL="114300" indent="0">
              <a:buNone/>
            </a:pPr>
            <a:endParaRPr lang="en-US" sz="1500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</p:txBody>
      </p:sp>
      <p:pic>
        <p:nvPicPr>
          <p:cNvPr id="6" name="Picture 5" descr="IMG_20231121_183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4675" y="0"/>
            <a:ext cx="348869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/>
        </p:nvSpPr>
        <p:spPr>
          <a:xfrm>
            <a:off x="470975" y="262450"/>
            <a:ext cx="44202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 panose="020B0604020202020204"/>
              <a:buNone/>
            </a:pPr>
            <a:r>
              <a:rPr lang="en-GB" sz="2700" b="1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Python</a:t>
            </a:r>
            <a:r>
              <a:rPr lang="en-US" altLang="en-GB" sz="2700" b="1" i="0" u="none" strike="noStrike" cap="none">
                <a:solidFill>
                  <a:srgbClr val="00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: W3school</a:t>
            </a:r>
            <a:endParaRPr lang="en-US" altLang="en-GB" sz="2700" b="1" i="0" u="none" strike="noStrike" cap="none">
              <a:solidFill>
                <a:srgbClr val="000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91" name="Google Shape;91;p22"/>
          <p:cNvSpPr txBox="1"/>
          <p:nvPr/>
        </p:nvSpPr>
        <p:spPr>
          <a:xfrm>
            <a:off x="173355" y="1054100"/>
            <a:ext cx="8886825" cy="327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r>
              <a:rPr lang="en-US" sz="180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Tutorial :- </a:t>
            </a:r>
            <a:r>
              <a:rPr sz="180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https://www.w3schools.com/python/</a:t>
            </a:r>
            <a:endParaRPr sz="18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endParaRPr sz="18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r>
              <a:rPr lang="en-US" sz="180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Pandas :- </a:t>
            </a:r>
            <a:r>
              <a:rPr sz="180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https://www.w3schools.com/python/pandas/default.asp</a:t>
            </a:r>
            <a:endParaRPr sz="18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endParaRPr sz="18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r>
              <a:rPr lang="en-US" sz="180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Numpy :- https://www.w3schools.com/python/numpy/default.asp</a:t>
            </a:r>
            <a:endParaRPr lang="en-US" sz="18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endParaRPr lang="en-US" sz="18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 panose="00000500000000000000"/>
              <a:buNone/>
            </a:pPr>
            <a:r>
              <a:rPr lang="en-US" sz="170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FileHandling :https://www.w3schools.com/python/python_file_handling.asp</a:t>
            </a:r>
            <a:endParaRPr lang="en-US" sz="170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367175" y="310450"/>
            <a:ext cx="4800" cy="535200"/>
          </a:xfrm>
          <a:prstGeom prst="straightConnector1">
            <a:avLst/>
          </a:prstGeom>
          <a:noFill/>
          <a:ln w="762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50505" y="88900"/>
            <a:ext cx="1209675" cy="106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Durga Sir Python Course - In English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/>
              <a:t>I Have Attached (Durga Sir Notes) PDF Python Beginner To Advanced </a:t>
            </a:r>
            <a:endParaRPr lang="en-US"/>
          </a:p>
          <a:p>
            <a:pPr marL="114300" indent="0">
              <a:buNone/>
            </a:pPr>
            <a:r>
              <a:rPr lang="en-US"/>
              <a:t>Course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/>
              <a:t>Video Tutorial : Total Videos (87)</a:t>
            </a: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r>
              <a:rPr lang="en-US"/>
              <a:t>https://youtube.com/playlist?list=PL6X5MDnC9oqOrCtwCxo3VsVMbLpNW7SkK&amp;si=u_gsXANaXHNjudEg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Or you can search on youtube by typing 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Learn Python Programming Tutorial Online Training by Durga Sir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 Hacker Rank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222885" y="1112520"/>
            <a:ext cx="8609330" cy="3456305"/>
          </a:xfrm>
        </p:spPr>
        <p:txBody>
          <a:bodyPr/>
          <a:p>
            <a:pPr marL="114300" indent="0">
              <a:buNone/>
            </a:pPr>
            <a:r>
              <a:rPr lang="en-US">
                <a:sym typeface="+mn-ea"/>
              </a:rPr>
              <a:t> For Coding Practice Create One DeveloperPractice Account On Hacker</a:t>
            </a:r>
            <a:endParaRPr lang="en-US">
              <a:sym typeface="+mn-ea"/>
            </a:endParaRPr>
          </a:p>
          <a:p>
            <a:pPr marL="114300" indent="0">
              <a:buNone/>
            </a:pPr>
            <a:r>
              <a:rPr lang="en-US">
                <a:sym typeface="+mn-ea"/>
              </a:rPr>
              <a:t> Rank.</a:t>
            </a:r>
            <a:endParaRPr lang="en-US">
              <a:sym typeface="+mn-ea"/>
            </a:endParaRP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/>
              <a:t> Link :- https://www.hackerrank.com/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 b="1"/>
          </a:p>
        </p:txBody>
      </p:sp>
      <p:pic>
        <p:nvPicPr>
          <p:cNvPr id="4" name="Picture 3" descr="HackerRa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835" y="2367280"/>
            <a:ext cx="4528820" cy="2332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sz="2200"/>
              <a:t>Best Python Programming Example (Topic Wise)</a:t>
            </a:r>
            <a:endParaRPr lang="en-US" sz="2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https://www.geeksforgeeks.org/python-programming-examples/</a:t>
            </a:r>
            <a:endParaRPr lang="en-US"/>
          </a:p>
        </p:txBody>
      </p:sp>
      <p:pic>
        <p:nvPicPr>
          <p:cNvPr id="4" name="Picture 3" descr="Python_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1550035"/>
            <a:ext cx="5878195" cy="2702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GeeksForGeeks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b="1"/>
              <a:t>Python Tutorial :</a:t>
            </a:r>
            <a:r>
              <a:rPr lang="en-US"/>
              <a:t> https://www.geeksforgeeks.org/python-programming-language/</a:t>
            </a:r>
            <a:endParaRPr lang="en-US"/>
          </a:p>
          <a:p>
            <a:endParaRPr lang="en-US"/>
          </a:p>
          <a:p>
            <a:r>
              <a:rPr lang="en-US" b="1"/>
              <a:t>Python Exercises, Practice Questions and Solutions : </a:t>
            </a:r>
            <a:r>
              <a:rPr lang="en-US"/>
              <a:t>https://www.geeksforgeeks.org/python-exercises-practice-questions-and-solutions/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Create Practice Account On GFG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/>
              <a:t>https://www.geeksforgeeks.org/explore?page=1&amp;sortBy=submissions&amp;itm_source=geeksforgeeks&amp;itm_medium=main_header&amp;itm_campaign=practice_header</a:t>
            </a:r>
            <a:endParaRPr lang="en-US"/>
          </a:p>
          <a:p>
            <a:endParaRPr lang="en-US"/>
          </a:p>
        </p:txBody>
      </p:sp>
      <p:pic>
        <p:nvPicPr>
          <p:cNvPr id="4" name="Picture 3" descr="GF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0" y="2052955"/>
            <a:ext cx="5918200" cy="2978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Leet Code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14300" indent="0">
              <a:buNone/>
            </a:pPr>
            <a:r>
              <a:rPr lang="en-US" b="1"/>
              <a:t>Blind 75 Leetcode problems</a:t>
            </a: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r>
              <a:rPr lang="en-US"/>
              <a:t>https://leetcode.com/discuss/general-discussion/460599/blind-75-leetcode-questions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/>
              <a:t>Neet Code roadmap(150+) with video Solutions</a:t>
            </a:r>
            <a:endParaRPr lang="en-US" b="1"/>
          </a:p>
          <a:p>
            <a:pPr marL="114300" indent="0">
              <a:buNone/>
            </a:pPr>
            <a:endParaRPr lang="en-US" b="1"/>
          </a:p>
          <a:p>
            <a:pPr marL="114300" indent="0">
              <a:buNone/>
            </a:pPr>
            <a:r>
              <a:rPr lang="en-US"/>
              <a:t>https://neetcode.io/roadmap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WPS Presentation</Application>
  <PresentationFormat/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Lato</vt:lpstr>
      <vt:lpstr>Montserrat ExtraBold</vt:lpstr>
      <vt:lpstr>Montserrat</vt:lpstr>
      <vt:lpstr>Calibri</vt:lpstr>
      <vt:lpstr>Microsoft YaHei</vt:lpstr>
      <vt:lpstr>Arial Unicode MS</vt:lpstr>
      <vt:lpstr>Simple Light</vt:lpstr>
      <vt:lpstr>Office Theme</vt:lpstr>
      <vt:lpstr>Python Websites For Learn &amp; Practice </vt:lpstr>
      <vt:lpstr>Python Roadmap  For Topic Wise Learning You Can Follow This road Map</vt:lpstr>
      <vt:lpstr>PowerPoint 演示文稿</vt:lpstr>
      <vt:lpstr> Durga Sir Python Course - In English</vt:lpstr>
      <vt:lpstr> Hacker Rank </vt:lpstr>
      <vt:lpstr>Best Python Programming Example (Topic Wise)</vt:lpstr>
      <vt:lpstr>GeeksForGeeks</vt:lpstr>
      <vt:lpstr>Create Practice Account On GFG</vt:lpstr>
      <vt:lpstr>Leet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Websites For Learn &amp; Practice </dc:title>
  <dc:creator/>
  <cp:lastModifiedBy>ayazm</cp:lastModifiedBy>
  <cp:revision>7</cp:revision>
  <dcterms:created xsi:type="dcterms:W3CDTF">2023-11-21T12:47:00Z</dcterms:created>
  <dcterms:modified xsi:type="dcterms:W3CDTF">2023-11-21T13:07:28Z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15C68BE16A4F4C6094EDDC35EE9F350F_13</vt:lpwstr>
  </property>
  <property fmtid="{D5CDD505-2E9C-101B-9397-08002B2CF9AE}" pid="3" name="KSOProductBuildVer">
    <vt:lpwstr>1033-12.2.0.13306</vt:lpwstr>
  </property>
</Properties>
</file>