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9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0CA6C-4B80-0644-B701-8898BC9BF271}" v="28" dt="2022-12-08T16:05:31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7"/>
    <p:restoredTop sz="96327"/>
  </p:normalViewPr>
  <p:slideViewPr>
    <p:cSldViewPr snapToGrid="0">
      <p:cViewPr varScale="1">
        <p:scale>
          <a:sx n="164" d="100"/>
          <a:sy n="164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DLAPATI, SANJEEVA" userId="24594226-e1c7-4865-9709-df124d53d26d" providerId="ADAL" clId="{5690CA6C-4B80-0644-B701-8898BC9BF271}"/>
    <pc:docChg chg="undo custSel addSld delSld modSld sldOrd addMainMaster delMainMaster">
      <pc:chgData name="DODLAPATI, SANJEEVA" userId="24594226-e1c7-4865-9709-df124d53d26d" providerId="ADAL" clId="{5690CA6C-4B80-0644-B701-8898BC9BF271}" dt="2022-12-08T18:44:32.502" v="909" actId="20578"/>
      <pc:docMkLst>
        <pc:docMk/>
      </pc:docMkLst>
      <pc:sldChg chg="addSp delSp modSp del mod setBg modClrScheme addAnim delAnim chgLayout">
        <pc:chgData name="DODLAPATI, SANJEEVA" userId="24594226-e1c7-4865-9709-df124d53d26d" providerId="ADAL" clId="{5690CA6C-4B80-0644-B701-8898BC9BF271}" dt="2022-12-08T15:28:13.458" v="161" actId="2696"/>
        <pc:sldMkLst>
          <pc:docMk/>
          <pc:sldMk cId="1396474712" sldId="256"/>
        </pc:sldMkLst>
        <pc:spChg chg="mod">
          <ac:chgData name="DODLAPATI, SANJEEVA" userId="24594226-e1c7-4865-9709-df124d53d26d" providerId="ADAL" clId="{5690CA6C-4B80-0644-B701-8898BC9BF271}" dt="2022-12-08T15:27:25.822" v="154" actId="26606"/>
          <ac:spMkLst>
            <pc:docMk/>
            <pc:sldMk cId="1396474712" sldId="256"/>
            <ac:spMk id="2" creationId="{280CA274-743E-BAE1-D25E-BFBEA1AD9B5B}"/>
          </ac:spMkLst>
        </pc:spChg>
        <pc:spChg chg="mod">
          <ac:chgData name="DODLAPATI, SANJEEVA" userId="24594226-e1c7-4865-9709-df124d53d26d" providerId="ADAL" clId="{5690CA6C-4B80-0644-B701-8898BC9BF271}" dt="2022-12-08T15:27:25.822" v="154" actId="26606"/>
          <ac:spMkLst>
            <pc:docMk/>
            <pc:sldMk cId="1396474712" sldId="256"/>
            <ac:spMk id="3" creationId="{79720683-E208-A18A-0A5D-3386ACFA1042}"/>
          </ac:spMkLst>
        </pc:spChg>
        <pc:spChg chg="add del">
          <ac:chgData name="DODLAPATI, SANJEEVA" userId="24594226-e1c7-4865-9709-df124d53d26d" providerId="ADAL" clId="{5690CA6C-4B80-0644-B701-8898BC9BF271}" dt="2022-12-08T07:16:16.235" v="58" actId="26606"/>
          <ac:spMkLst>
            <pc:docMk/>
            <pc:sldMk cId="1396474712" sldId="256"/>
            <ac:spMk id="5" creationId="{511C99DC-C3C5-4EBE-91DD-345109C3D6E0}"/>
          </ac:spMkLst>
        </pc:spChg>
        <pc:spChg chg="add del">
          <ac:chgData name="DODLAPATI, SANJEEVA" userId="24594226-e1c7-4865-9709-df124d53d26d" providerId="ADAL" clId="{5690CA6C-4B80-0644-B701-8898BC9BF271}" dt="2022-12-08T07:15:28.442" v="33" actId="26606"/>
          <ac:spMkLst>
            <pc:docMk/>
            <pc:sldMk cId="1396474712" sldId="256"/>
            <ac:spMk id="9" creationId="{A34066D6-1B59-4642-A86D-39464CEE971B}"/>
          </ac:spMkLst>
        </pc:spChg>
        <pc:spChg chg="add del">
          <ac:chgData name="DODLAPATI, SANJEEVA" userId="24594226-e1c7-4865-9709-df124d53d26d" providerId="ADAL" clId="{5690CA6C-4B80-0644-B701-8898BC9BF271}" dt="2022-12-08T07:16:26.919" v="61" actId="26606"/>
          <ac:spMkLst>
            <pc:docMk/>
            <pc:sldMk cId="1396474712" sldId="256"/>
            <ac:spMk id="10" creationId="{3011B0B3-5679-4759-90B8-3B908C4CBD21}"/>
          </ac:spMkLst>
        </pc:spChg>
        <pc:spChg chg="add del">
          <ac:chgData name="DODLAPATI, SANJEEVA" userId="24594226-e1c7-4865-9709-df124d53d26d" providerId="ADAL" clId="{5690CA6C-4B80-0644-B701-8898BC9BF271}" dt="2022-12-08T07:15:28.442" v="33" actId="26606"/>
          <ac:spMkLst>
            <pc:docMk/>
            <pc:sldMk cId="1396474712" sldId="256"/>
            <ac:spMk id="11" creationId="{18E928D9-3091-4385-B979-265D55AD02CE}"/>
          </ac:spMkLst>
        </pc:spChg>
        <pc:spChg chg="add del">
          <ac:chgData name="DODLAPATI, SANJEEVA" userId="24594226-e1c7-4865-9709-df124d53d26d" providerId="ADAL" clId="{5690CA6C-4B80-0644-B701-8898BC9BF271}" dt="2022-12-08T07:15:28.442" v="33" actId="26606"/>
          <ac:spMkLst>
            <pc:docMk/>
            <pc:sldMk cId="1396474712" sldId="256"/>
            <ac:spMk id="13" creationId="{7D602432-D774-4CF5-94E8-7D52D01059D2}"/>
          </ac:spMkLst>
        </pc:spChg>
        <pc:spChg chg="add del">
          <ac:chgData name="DODLAPATI, SANJEEVA" userId="24594226-e1c7-4865-9709-df124d53d26d" providerId="ADAL" clId="{5690CA6C-4B80-0644-B701-8898BC9BF271}" dt="2022-12-08T07:15:28.442" v="33" actId="26606"/>
          <ac:spMkLst>
            <pc:docMk/>
            <pc:sldMk cId="1396474712" sldId="256"/>
            <ac:spMk id="15" creationId="{CBF9EBB4-5078-47B2-AAA0-DF4A88D8182A}"/>
          </ac:spMkLst>
        </pc:spChg>
        <pc:spChg chg="add del">
          <ac:chgData name="DODLAPATI, SANJEEVA" userId="24594226-e1c7-4865-9709-df124d53d26d" providerId="ADAL" clId="{5690CA6C-4B80-0644-B701-8898BC9BF271}" dt="2022-12-08T07:16:29.917" v="63" actId="26606"/>
          <ac:spMkLst>
            <pc:docMk/>
            <pc:sldMk cId="1396474712" sldId="256"/>
            <ac:spMk id="16" creationId="{220FBD20-EC25-4BEE-AD5F-E459FA1E6A47}"/>
          </ac:spMkLst>
        </pc:spChg>
        <pc:spChg chg="add del">
          <ac:chgData name="DODLAPATI, SANJEEVA" userId="24594226-e1c7-4865-9709-df124d53d26d" providerId="ADAL" clId="{5690CA6C-4B80-0644-B701-8898BC9BF271}" dt="2022-12-08T07:16:29.917" v="63" actId="26606"/>
          <ac:spMkLst>
            <pc:docMk/>
            <pc:sldMk cId="1396474712" sldId="256"/>
            <ac:spMk id="18" creationId="{67F1335F-97CE-4842-9A57-2B6A3F459D82}"/>
          </ac:spMkLst>
        </pc:spChg>
        <pc:spChg chg="add del">
          <ac:chgData name="DODLAPATI, SANJEEVA" userId="24594226-e1c7-4865-9709-df124d53d26d" providerId="ADAL" clId="{5690CA6C-4B80-0644-B701-8898BC9BF271}" dt="2022-12-08T07:17:34.818" v="73" actId="26606"/>
          <ac:spMkLst>
            <pc:docMk/>
            <pc:sldMk cId="1396474712" sldId="256"/>
            <ac:spMk id="19" creationId="{5EDC1F21-AC5B-4D05-9108-5E5D2894884F}"/>
          </ac:spMkLst>
        </pc:spChg>
        <pc:spChg chg="add del">
          <ac:chgData name="DODLAPATI, SANJEEVA" userId="24594226-e1c7-4865-9709-df124d53d26d" providerId="ADAL" clId="{5690CA6C-4B80-0644-B701-8898BC9BF271}" dt="2022-12-08T07:16:48.083" v="67" actId="26606"/>
          <ac:spMkLst>
            <pc:docMk/>
            <pc:sldMk cId="1396474712" sldId="256"/>
            <ac:spMk id="23" creationId="{BC88933B-CFB2-4662-9CA9-2C1E08385BA5}"/>
          </ac:spMkLst>
        </pc:spChg>
        <pc:spChg chg="add del">
          <ac:chgData name="DODLAPATI, SANJEEVA" userId="24594226-e1c7-4865-9709-df124d53d26d" providerId="ADAL" clId="{5690CA6C-4B80-0644-B701-8898BC9BF271}" dt="2022-12-08T07:16:48.083" v="67" actId="26606"/>
          <ac:spMkLst>
            <pc:docMk/>
            <pc:sldMk cId="1396474712" sldId="256"/>
            <ac:spMk id="24" creationId="{F909EEE1-52DB-4A86-AFCE-CCE9041848D1}"/>
          </ac:spMkLst>
        </pc:spChg>
        <pc:spChg chg="add del">
          <ac:chgData name="DODLAPATI, SANJEEVA" userId="24594226-e1c7-4865-9709-df124d53d26d" providerId="ADAL" clId="{5690CA6C-4B80-0644-B701-8898BC9BF271}" dt="2022-12-08T07:16:54.539" v="69" actId="26606"/>
          <ac:spMkLst>
            <pc:docMk/>
            <pc:sldMk cId="1396474712" sldId="256"/>
            <ac:spMk id="29" creationId="{33E93247-6229-44AB-A550-739E971E690B}"/>
          </ac:spMkLst>
        </pc:spChg>
        <pc:spChg chg="add del">
          <ac:chgData name="DODLAPATI, SANJEEVA" userId="24594226-e1c7-4865-9709-df124d53d26d" providerId="ADAL" clId="{5690CA6C-4B80-0644-B701-8898BC9BF271}" dt="2022-12-08T07:16:54.539" v="69" actId="26606"/>
          <ac:spMkLst>
            <pc:docMk/>
            <pc:sldMk cId="1396474712" sldId="256"/>
            <ac:spMk id="30" creationId="{A5D67320-FCFD-4931-AAF7-C6C853329C7F}"/>
          </ac:spMkLst>
        </pc:spChg>
        <pc:spChg chg="add del">
          <ac:chgData name="DODLAPATI, SANJEEVA" userId="24594226-e1c7-4865-9709-df124d53d26d" providerId="ADAL" clId="{5690CA6C-4B80-0644-B701-8898BC9BF271}" dt="2022-12-08T07:17:14.870" v="71" actId="26606"/>
          <ac:spMkLst>
            <pc:docMk/>
            <pc:sldMk cId="1396474712" sldId="256"/>
            <ac:spMk id="34" creationId="{BC88933B-CFB2-4662-9CA9-2C1E08385BA5}"/>
          </ac:spMkLst>
        </pc:spChg>
        <pc:spChg chg="add del">
          <ac:chgData name="DODLAPATI, SANJEEVA" userId="24594226-e1c7-4865-9709-df124d53d26d" providerId="ADAL" clId="{5690CA6C-4B80-0644-B701-8898BC9BF271}" dt="2022-12-08T07:17:14.870" v="71" actId="26606"/>
          <ac:spMkLst>
            <pc:docMk/>
            <pc:sldMk cId="1396474712" sldId="256"/>
            <ac:spMk id="35" creationId="{F909EEE1-52DB-4A86-AFCE-CCE9041848D1}"/>
          </ac:spMkLst>
        </pc:spChg>
        <pc:spChg chg="add del">
          <ac:chgData name="DODLAPATI, SANJEEVA" userId="24594226-e1c7-4865-9709-df124d53d26d" providerId="ADAL" clId="{5690CA6C-4B80-0644-B701-8898BC9BF271}" dt="2022-12-08T07:17:34.818" v="73" actId="26606"/>
          <ac:spMkLst>
            <pc:docMk/>
            <pc:sldMk cId="1396474712" sldId="256"/>
            <ac:spMk id="40" creationId="{8C37C960-91F5-4F61-B2CD-8A037920720B}"/>
          </ac:spMkLst>
        </pc:spChg>
        <pc:spChg chg="add del">
          <ac:chgData name="DODLAPATI, SANJEEVA" userId="24594226-e1c7-4865-9709-df124d53d26d" providerId="ADAL" clId="{5690CA6C-4B80-0644-B701-8898BC9BF271}" dt="2022-12-08T07:17:34.818" v="73" actId="26606"/>
          <ac:spMkLst>
            <pc:docMk/>
            <pc:sldMk cId="1396474712" sldId="256"/>
            <ac:spMk id="41" creationId="{A5C31099-1BBD-40CE-BC60-FCE50741940D}"/>
          </ac:spMkLst>
        </pc:spChg>
        <pc:spChg chg="add del">
          <ac:chgData name="DODLAPATI, SANJEEVA" userId="24594226-e1c7-4865-9709-df124d53d26d" providerId="ADAL" clId="{5690CA6C-4B80-0644-B701-8898BC9BF271}" dt="2022-12-08T07:17:34.818" v="73" actId="26606"/>
          <ac:spMkLst>
            <pc:docMk/>
            <pc:sldMk cId="1396474712" sldId="256"/>
            <ac:spMk id="42" creationId="{EA2846BE-460A-477B-A2F4-52F298BF43EE}"/>
          </ac:spMkLst>
        </pc:spChg>
        <pc:spChg chg="add del">
          <ac:chgData name="DODLAPATI, SANJEEVA" userId="24594226-e1c7-4865-9709-df124d53d26d" providerId="ADAL" clId="{5690CA6C-4B80-0644-B701-8898BC9BF271}" dt="2022-12-08T07:17:34.818" v="73" actId="26606"/>
          <ac:spMkLst>
            <pc:docMk/>
            <pc:sldMk cId="1396474712" sldId="256"/>
            <ac:spMk id="43" creationId="{C8401D34-2155-4B53-A686-7345BE15C466}"/>
          </ac:spMkLst>
        </pc:spChg>
        <pc:spChg chg="add del">
          <ac:chgData name="DODLAPATI, SANJEEVA" userId="24594226-e1c7-4865-9709-df124d53d26d" providerId="ADAL" clId="{5690CA6C-4B80-0644-B701-8898BC9BF271}" dt="2022-12-08T07:17:34.818" v="73" actId="26606"/>
          <ac:spMkLst>
            <pc:docMk/>
            <pc:sldMk cId="1396474712" sldId="256"/>
            <ac:spMk id="44" creationId="{E37BCD97-E1A4-4EBB-8D1C-8CC0B55A64B2}"/>
          </ac:spMkLst>
        </pc:spChg>
        <pc:spChg chg="add del">
          <ac:chgData name="DODLAPATI, SANJEEVA" userId="24594226-e1c7-4865-9709-df124d53d26d" providerId="ADAL" clId="{5690CA6C-4B80-0644-B701-8898BC9BF271}" dt="2022-12-08T07:17:48.940" v="75" actId="26606"/>
          <ac:spMkLst>
            <pc:docMk/>
            <pc:sldMk cId="1396474712" sldId="256"/>
            <ac:spMk id="47" creationId="{60220DBA-8988-4873-8FCD-3FFAC3CF13F6}"/>
          </ac:spMkLst>
        </pc:spChg>
        <pc:spChg chg="add del">
          <ac:chgData name="DODLAPATI, SANJEEVA" userId="24594226-e1c7-4865-9709-df124d53d26d" providerId="ADAL" clId="{5690CA6C-4B80-0644-B701-8898BC9BF271}" dt="2022-12-08T07:17:56.147" v="78" actId="26606"/>
          <ac:spMkLst>
            <pc:docMk/>
            <pc:sldMk cId="1396474712" sldId="256"/>
            <ac:spMk id="53" creationId="{26811A6C-040C-4C5A-8FF3-63EC6CC4015F}"/>
          </ac:spMkLst>
        </pc:spChg>
        <pc:spChg chg="add del">
          <ac:chgData name="DODLAPATI, SANJEEVA" userId="24594226-e1c7-4865-9709-df124d53d26d" providerId="ADAL" clId="{5690CA6C-4B80-0644-B701-8898BC9BF271}" dt="2022-12-08T07:17:56.147" v="78" actId="26606"/>
          <ac:spMkLst>
            <pc:docMk/>
            <pc:sldMk cId="1396474712" sldId="256"/>
            <ac:spMk id="54" creationId="{72EF3F9A-9717-4ACB-A30D-96694842C4F7}"/>
          </ac:spMkLst>
        </pc:spChg>
        <pc:spChg chg="add del">
          <ac:chgData name="DODLAPATI, SANJEEVA" userId="24594226-e1c7-4865-9709-df124d53d26d" providerId="ADAL" clId="{5690CA6C-4B80-0644-B701-8898BC9BF271}" dt="2022-12-08T15:26:01.602" v="149" actId="26606"/>
          <ac:spMkLst>
            <pc:docMk/>
            <pc:sldMk cId="1396474712" sldId="256"/>
            <ac:spMk id="57" creationId="{37FDDF72-DE39-4F99-A3C1-DD9D7815D7DB}"/>
          </ac:spMkLst>
        </pc:spChg>
        <pc:spChg chg="add del">
          <ac:chgData name="DODLAPATI, SANJEEVA" userId="24594226-e1c7-4865-9709-df124d53d26d" providerId="ADAL" clId="{5690CA6C-4B80-0644-B701-8898BC9BF271}" dt="2022-12-08T15:26:01.602" v="149" actId="26606"/>
          <ac:spMkLst>
            <pc:docMk/>
            <pc:sldMk cId="1396474712" sldId="256"/>
            <ac:spMk id="58" creationId="{5E4ECE80-3AD1-450C-B62A-98788F193948}"/>
          </ac:spMkLst>
        </pc:spChg>
        <pc:spChg chg="add del">
          <ac:chgData name="DODLAPATI, SANJEEVA" userId="24594226-e1c7-4865-9709-df124d53d26d" providerId="ADAL" clId="{5690CA6C-4B80-0644-B701-8898BC9BF271}" dt="2022-12-08T15:27:25.822" v="154" actId="26606"/>
          <ac:spMkLst>
            <pc:docMk/>
            <pc:sldMk cId="1396474712" sldId="256"/>
            <ac:spMk id="67" creationId="{310E06F9-9F12-4D1B-92C0-4B30818D093E}"/>
          </ac:spMkLst>
        </pc:spChg>
        <pc:spChg chg="add del">
          <ac:chgData name="DODLAPATI, SANJEEVA" userId="24594226-e1c7-4865-9709-df124d53d26d" providerId="ADAL" clId="{5690CA6C-4B80-0644-B701-8898BC9BF271}" dt="2022-12-08T15:27:25.822" v="154" actId="26606"/>
          <ac:spMkLst>
            <pc:docMk/>
            <pc:sldMk cId="1396474712" sldId="256"/>
            <ac:spMk id="69" creationId="{8F5EFE88-F6A7-4B53-AF99-227DFC56A032}"/>
          </ac:spMkLst>
        </pc:spChg>
        <pc:spChg chg="add">
          <ac:chgData name="DODLAPATI, SANJEEVA" userId="24594226-e1c7-4865-9709-df124d53d26d" providerId="ADAL" clId="{5690CA6C-4B80-0644-B701-8898BC9BF271}" dt="2022-12-08T15:27:25.822" v="154" actId="26606"/>
          <ac:spMkLst>
            <pc:docMk/>
            <pc:sldMk cId="1396474712" sldId="256"/>
            <ac:spMk id="78" creationId="{26B0FCFA-8A2E-4F10-87BD-34565BD7C39F}"/>
          </ac:spMkLst>
        </pc:spChg>
        <pc:spChg chg="add">
          <ac:chgData name="DODLAPATI, SANJEEVA" userId="24594226-e1c7-4865-9709-df124d53d26d" providerId="ADAL" clId="{5690CA6C-4B80-0644-B701-8898BC9BF271}" dt="2022-12-08T15:27:25.822" v="154" actId="26606"/>
          <ac:spMkLst>
            <pc:docMk/>
            <pc:sldMk cId="1396474712" sldId="256"/>
            <ac:spMk id="80" creationId="{9B4D62A3-4FC4-441C-AA16-33961136ED54}"/>
          </ac:spMkLst>
        </pc:spChg>
        <pc:grpChg chg="add del">
          <ac:chgData name="DODLAPATI, SANJEEVA" userId="24594226-e1c7-4865-9709-df124d53d26d" providerId="ADAL" clId="{5690CA6C-4B80-0644-B701-8898BC9BF271}" dt="2022-12-08T15:26:01.602" v="149" actId="26606"/>
          <ac:grpSpMkLst>
            <pc:docMk/>
            <pc:sldMk cId="1396474712" sldId="256"/>
            <ac:grpSpMk id="60" creationId="{B9632603-447F-4389-863D-9820DB9915A2}"/>
          </ac:grpSpMkLst>
        </pc:grpChg>
        <pc:grpChg chg="add del">
          <ac:chgData name="DODLAPATI, SANJEEVA" userId="24594226-e1c7-4865-9709-df124d53d26d" providerId="ADAL" clId="{5690CA6C-4B80-0644-B701-8898BC9BF271}" dt="2022-12-08T15:27:25.822" v="154" actId="26606"/>
          <ac:grpSpMkLst>
            <pc:docMk/>
            <pc:sldMk cId="1396474712" sldId="256"/>
            <ac:grpSpMk id="71" creationId="{454EBC63-9B8A-48FA-885B-2809B0F3B640}"/>
          </ac:grpSpMkLst>
        </pc:grpChg>
        <pc:picChg chg="add del">
          <ac:chgData name="DODLAPATI, SANJEEVA" userId="24594226-e1c7-4865-9709-df124d53d26d" providerId="ADAL" clId="{5690CA6C-4B80-0644-B701-8898BC9BF271}" dt="2022-12-08T07:15:28.442" v="33" actId="26606"/>
          <ac:picMkLst>
            <pc:docMk/>
            <pc:sldMk cId="1396474712" sldId="256"/>
            <ac:picMk id="4" creationId="{F968A5BF-7E88-818E-8B79-5B15C674C42F}"/>
          </ac:picMkLst>
        </pc:picChg>
        <pc:picChg chg="add del">
          <ac:chgData name="DODLAPATI, SANJEEVA" userId="24594226-e1c7-4865-9709-df124d53d26d" providerId="ADAL" clId="{5690CA6C-4B80-0644-B701-8898BC9BF271}" dt="2022-12-08T07:16:16.235" v="58" actId="26606"/>
          <ac:picMkLst>
            <pc:docMk/>
            <pc:sldMk cId="1396474712" sldId="256"/>
            <ac:picMk id="7" creationId="{F828C901-88A5-D3E9-52CA-910A5F2BEE23}"/>
          </ac:picMkLst>
        </pc:picChg>
        <pc:picChg chg="add del">
          <ac:chgData name="DODLAPATI, SANJEEVA" userId="24594226-e1c7-4865-9709-df124d53d26d" providerId="ADAL" clId="{5690CA6C-4B80-0644-B701-8898BC9BF271}" dt="2022-12-08T07:16:26.919" v="61" actId="26606"/>
          <ac:picMkLst>
            <pc:docMk/>
            <pc:sldMk cId="1396474712" sldId="256"/>
            <ac:picMk id="12" creationId="{41E6BB05-7CE1-CBE5-6B55-3271C55F7285}"/>
          </ac:picMkLst>
        </pc:picChg>
        <pc:picChg chg="add del">
          <ac:chgData name="DODLAPATI, SANJEEVA" userId="24594226-e1c7-4865-9709-df124d53d26d" providerId="ADAL" clId="{5690CA6C-4B80-0644-B701-8898BC9BF271}" dt="2022-12-08T07:16:29.917" v="63" actId="26606"/>
          <ac:picMkLst>
            <pc:docMk/>
            <pc:sldMk cId="1396474712" sldId="256"/>
            <ac:picMk id="17" creationId="{98CC8E83-A105-5C7C-D565-21A6078D2100}"/>
          </ac:picMkLst>
        </pc:picChg>
        <pc:picChg chg="add del">
          <ac:chgData name="DODLAPATI, SANJEEVA" userId="24594226-e1c7-4865-9709-df124d53d26d" providerId="ADAL" clId="{5690CA6C-4B80-0644-B701-8898BC9BF271}" dt="2022-12-08T07:16:37.451" v="65" actId="26606"/>
          <ac:picMkLst>
            <pc:docMk/>
            <pc:sldMk cId="1396474712" sldId="256"/>
            <ac:picMk id="20" creationId="{7D934112-154B-4CC7-A804-F3DCB2052E55}"/>
          </ac:picMkLst>
        </pc:picChg>
        <pc:picChg chg="add del">
          <ac:chgData name="DODLAPATI, SANJEEVA" userId="24594226-e1c7-4865-9709-df124d53d26d" providerId="ADAL" clId="{5690CA6C-4B80-0644-B701-8898BC9BF271}" dt="2022-12-08T07:16:37.451" v="65" actId="26606"/>
          <ac:picMkLst>
            <pc:docMk/>
            <pc:sldMk cId="1396474712" sldId="256"/>
            <ac:picMk id="21" creationId="{5D4C526F-DE83-CAD4-891F-88E90EFA8976}"/>
          </ac:picMkLst>
        </pc:picChg>
        <pc:picChg chg="add del">
          <ac:chgData name="DODLAPATI, SANJEEVA" userId="24594226-e1c7-4865-9709-df124d53d26d" providerId="ADAL" clId="{5690CA6C-4B80-0644-B701-8898BC9BF271}" dt="2022-12-08T07:16:48.083" v="67" actId="26606"/>
          <ac:picMkLst>
            <pc:docMk/>
            <pc:sldMk cId="1396474712" sldId="256"/>
            <ac:picMk id="25" creationId="{5BAD2A34-380B-B6E1-EA34-8C29654FEBFD}"/>
          </ac:picMkLst>
        </pc:picChg>
        <pc:picChg chg="add del">
          <ac:chgData name="DODLAPATI, SANJEEVA" userId="24594226-e1c7-4865-9709-df124d53d26d" providerId="ADAL" clId="{5690CA6C-4B80-0644-B701-8898BC9BF271}" dt="2022-12-08T07:16:54.539" v="69" actId="26606"/>
          <ac:picMkLst>
            <pc:docMk/>
            <pc:sldMk cId="1396474712" sldId="256"/>
            <ac:picMk id="32" creationId="{796F313A-7212-0E93-3D61-B398F75A2155}"/>
          </ac:picMkLst>
        </pc:picChg>
        <pc:picChg chg="add del">
          <ac:chgData name="DODLAPATI, SANJEEVA" userId="24594226-e1c7-4865-9709-df124d53d26d" providerId="ADAL" clId="{5690CA6C-4B80-0644-B701-8898BC9BF271}" dt="2022-12-08T07:17:14.870" v="71" actId="26606"/>
          <ac:picMkLst>
            <pc:docMk/>
            <pc:sldMk cId="1396474712" sldId="256"/>
            <ac:picMk id="36" creationId="{5BAD2A34-380B-B6E1-EA34-8C29654FEBFD}"/>
          </ac:picMkLst>
        </pc:picChg>
        <pc:picChg chg="add del">
          <ac:chgData name="DODLAPATI, SANJEEVA" userId="24594226-e1c7-4865-9709-df124d53d26d" providerId="ADAL" clId="{5690CA6C-4B80-0644-B701-8898BC9BF271}" dt="2022-12-08T07:17:34.818" v="73" actId="26606"/>
          <ac:picMkLst>
            <pc:docMk/>
            <pc:sldMk cId="1396474712" sldId="256"/>
            <ac:picMk id="45" creationId="{08E57692-8C36-0BBE-4FD0-64E0096A2FEC}"/>
          </ac:picMkLst>
        </pc:picChg>
        <pc:picChg chg="add del">
          <ac:chgData name="DODLAPATI, SANJEEVA" userId="24594226-e1c7-4865-9709-df124d53d26d" providerId="ADAL" clId="{5690CA6C-4B80-0644-B701-8898BC9BF271}" dt="2022-12-08T07:17:48.940" v="75" actId="26606"/>
          <ac:picMkLst>
            <pc:docMk/>
            <pc:sldMk cId="1396474712" sldId="256"/>
            <ac:picMk id="48" creationId="{71AB2164-B728-B444-9743-8FACB719F09F}"/>
          </ac:picMkLst>
        </pc:picChg>
        <pc:picChg chg="add del">
          <ac:chgData name="DODLAPATI, SANJEEVA" userId="24594226-e1c7-4865-9709-df124d53d26d" providerId="ADAL" clId="{5690CA6C-4B80-0644-B701-8898BC9BF271}" dt="2022-12-08T07:17:56.147" v="78" actId="26606"/>
          <ac:picMkLst>
            <pc:docMk/>
            <pc:sldMk cId="1396474712" sldId="256"/>
            <ac:picMk id="55" creationId="{9B573E27-B0C3-9E6E-C86C-098FB999798B}"/>
          </ac:picMkLst>
        </pc:picChg>
        <pc:picChg chg="add del mod ord">
          <ac:chgData name="DODLAPATI, SANJEEVA" userId="24594226-e1c7-4865-9709-df124d53d26d" providerId="ADAL" clId="{5690CA6C-4B80-0644-B701-8898BC9BF271}" dt="2022-12-08T15:26:28.510" v="150" actId="478"/>
          <ac:picMkLst>
            <pc:docMk/>
            <pc:sldMk cId="1396474712" sldId="256"/>
            <ac:picMk id="59" creationId="{F37AD0D7-C207-7719-C615-73D481B41467}"/>
          </ac:picMkLst>
        </pc:picChg>
        <pc:picChg chg="add">
          <ac:chgData name="DODLAPATI, SANJEEVA" userId="24594226-e1c7-4865-9709-df124d53d26d" providerId="ADAL" clId="{5690CA6C-4B80-0644-B701-8898BC9BF271}" dt="2022-12-08T15:27:25.822" v="154" actId="26606"/>
          <ac:picMkLst>
            <pc:docMk/>
            <pc:sldMk cId="1396474712" sldId="256"/>
            <ac:picMk id="82" creationId="{17B68DBD-9064-4F9B-9ADB-420201772FA6}"/>
          </ac:picMkLst>
        </pc:picChg>
        <pc:cxnChg chg="add del">
          <ac:chgData name="DODLAPATI, SANJEEVA" userId="24594226-e1c7-4865-9709-df124d53d26d" providerId="ADAL" clId="{5690CA6C-4B80-0644-B701-8898BC9BF271}" dt="2022-12-08T07:16:16.235" v="58" actId="26606"/>
          <ac:cxnSpMkLst>
            <pc:docMk/>
            <pc:sldMk cId="1396474712" sldId="256"/>
            <ac:cxnSpMk id="6" creationId="{B0AA360F-DECB-4836-8FB6-22C4BC3FB02D}"/>
          </ac:cxnSpMkLst>
        </pc:cxnChg>
        <pc:cxnChg chg="add del">
          <ac:chgData name="DODLAPATI, SANJEEVA" userId="24594226-e1c7-4865-9709-df124d53d26d" providerId="ADAL" clId="{5690CA6C-4B80-0644-B701-8898BC9BF271}" dt="2022-12-08T07:16:26.919" v="61" actId="26606"/>
          <ac:cxnSpMkLst>
            <pc:docMk/>
            <pc:sldMk cId="1396474712" sldId="256"/>
            <ac:cxnSpMk id="14" creationId="{32E97E5C-7A5F-424E-AAE4-654396E90799}"/>
          </ac:cxnSpMkLst>
        </pc:cxnChg>
        <pc:cxnChg chg="add del">
          <ac:chgData name="DODLAPATI, SANJEEVA" userId="24594226-e1c7-4865-9709-df124d53d26d" providerId="ADAL" clId="{5690CA6C-4B80-0644-B701-8898BC9BF271}" dt="2022-12-08T07:16:48.083" v="67" actId="26606"/>
          <ac:cxnSpMkLst>
            <pc:docMk/>
            <pc:sldMk cId="1396474712" sldId="256"/>
            <ac:cxnSpMk id="26" creationId="{326FE4BA-3BD1-4AB3-A3EB-39FF16D96403}"/>
          </ac:cxnSpMkLst>
        </pc:cxnChg>
        <pc:cxnChg chg="add del mod">
          <ac:chgData name="DODLAPATI, SANJEEVA" userId="24594226-e1c7-4865-9709-df124d53d26d" providerId="ADAL" clId="{5690CA6C-4B80-0644-B701-8898BC9BF271}" dt="2022-12-08T07:16:48.083" v="67" actId="26606"/>
          <ac:cxnSpMkLst>
            <pc:docMk/>
            <pc:sldMk cId="1396474712" sldId="256"/>
            <ac:cxnSpMk id="27" creationId="{CBD85EF3-E980-4EF9-BF91-C0540D302A95}"/>
          </ac:cxnSpMkLst>
        </pc:cxnChg>
        <pc:cxnChg chg="add del">
          <ac:chgData name="DODLAPATI, SANJEEVA" userId="24594226-e1c7-4865-9709-df124d53d26d" providerId="ADAL" clId="{5690CA6C-4B80-0644-B701-8898BC9BF271}" dt="2022-12-08T07:16:54.539" v="69" actId="26606"/>
          <ac:cxnSpMkLst>
            <pc:docMk/>
            <pc:sldMk cId="1396474712" sldId="256"/>
            <ac:cxnSpMk id="31" creationId="{EE2E603F-4A95-4FE8-BB06-211DFD75DBEF}"/>
          </ac:cxnSpMkLst>
        </pc:cxnChg>
        <pc:cxnChg chg="add del">
          <ac:chgData name="DODLAPATI, SANJEEVA" userId="24594226-e1c7-4865-9709-df124d53d26d" providerId="ADAL" clId="{5690CA6C-4B80-0644-B701-8898BC9BF271}" dt="2022-12-08T07:17:14.870" v="71" actId="26606"/>
          <ac:cxnSpMkLst>
            <pc:docMk/>
            <pc:sldMk cId="1396474712" sldId="256"/>
            <ac:cxnSpMk id="37" creationId="{326FE4BA-3BD1-4AB3-A3EB-39FF16D96403}"/>
          </ac:cxnSpMkLst>
        </pc:cxnChg>
        <pc:cxnChg chg="add del mod">
          <ac:chgData name="DODLAPATI, SANJEEVA" userId="24594226-e1c7-4865-9709-df124d53d26d" providerId="ADAL" clId="{5690CA6C-4B80-0644-B701-8898BC9BF271}" dt="2022-12-08T07:17:14.870" v="71" actId="26606"/>
          <ac:cxnSpMkLst>
            <pc:docMk/>
            <pc:sldMk cId="1396474712" sldId="256"/>
            <ac:cxnSpMk id="38" creationId="{CBD85EF3-E980-4EF9-BF91-C0540D302A95}"/>
          </ac:cxnSpMkLst>
        </pc:cxnChg>
        <pc:cxnChg chg="add del">
          <ac:chgData name="DODLAPATI, SANJEEVA" userId="24594226-e1c7-4865-9709-df124d53d26d" providerId="ADAL" clId="{5690CA6C-4B80-0644-B701-8898BC9BF271}" dt="2022-12-08T07:17:48.940" v="75" actId="26606"/>
          <ac:cxnSpMkLst>
            <pc:docMk/>
            <pc:sldMk cId="1396474712" sldId="256"/>
            <ac:cxnSpMk id="49" creationId="{3A8CB1B5-064D-4590-A7F2-70C604854D32}"/>
          </ac:cxnSpMkLst>
        </pc:cxnChg>
        <pc:cxnChg chg="add del">
          <ac:chgData name="DODLAPATI, SANJEEVA" userId="24594226-e1c7-4865-9709-df124d53d26d" providerId="ADAL" clId="{5690CA6C-4B80-0644-B701-8898BC9BF271}" dt="2022-12-08T07:17:48.940" v="75" actId="26606"/>
          <ac:cxnSpMkLst>
            <pc:docMk/>
            <pc:sldMk cId="1396474712" sldId="256"/>
            <ac:cxnSpMk id="50" creationId="{923F81E2-AE9A-4D71-87B5-D24817F30684}"/>
          </ac:cxnSpMkLst>
        </pc:cxnChg>
        <pc:cxnChg chg="add del">
          <ac:chgData name="DODLAPATI, SANJEEVA" userId="24594226-e1c7-4865-9709-df124d53d26d" providerId="ADAL" clId="{5690CA6C-4B80-0644-B701-8898BC9BF271}" dt="2022-12-08T07:17:48.940" v="75" actId="26606"/>
          <ac:cxnSpMkLst>
            <pc:docMk/>
            <pc:sldMk cId="1396474712" sldId="256"/>
            <ac:cxnSpMk id="51" creationId="{95C0F619-4F98-49B2-B92F-39B242F38F5D}"/>
          </ac:cxnSpMkLst>
        </pc:cxnChg>
      </pc:sldChg>
      <pc:sldChg chg="addSp delSp modSp new mod ord">
        <pc:chgData name="DODLAPATI, SANJEEVA" userId="24594226-e1c7-4865-9709-df124d53d26d" providerId="ADAL" clId="{5690CA6C-4B80-0644-B701-8898BC9BF271}" dt="2022-12-08T18:44:32.502" v="909" actId="20578"/>
        <pc:sldMkLst>
          <pc:docMk/>
          <pc:sldMk cId="2611855239" sldId="257"/>
        </pc:sldMkLst>
        <pc:spChg chg="mod">
          <ac:chgData name="DODLAPATI, SANJEEVA" userId="24594226-e1c7-4865-9709-df124d53d26d" providerId="ADAL" clId="{5690CA6C-4B80-0644-B701-8898BC9BF271}" dt="2022-12-08T16:10:35.038" v="907" actId="20577"/>
          <ac:spMkLst>
            <pc:docMk/>
            <pc:sldMk cId="2611855239" sldId="257"/>
            <ac:spMk id="2" creationId="{6FE56C35-8B87-93E5-F4F6-FB92F158A872}"/>
          </ac:spMkLst>
        </pc:spChg>
        <pc:spChg chg="mod">
          <ac:chgData name="DODLAPATI, SANJEEVA" userId="24594226-e1c7-4865-9709-df124d53d26d" providerId="ADAL" clId="{5690CA6C-4B80-0644-B701-8898BC9BF271}" dt="2022-12-08T07:20:04.517" v="142" actId="20577"/>
          <ac:spMkLst>
            <pc:docMk/>
            <pc:sldMk cId="2611855239" sldId="257"/>
            <ac:spMk id="3" creationId="{60082855-91BD-2CED-5DE3-0F1D73644FBB}"/>
          </ac:spMkLst>
        </pc:spChg>
        <pc:spChg chg="add del">
          <ac:chgData name="DODLAPATI, SANJEEVA" userId="24594226-e1c7-4865-9709-df124d53d26d" providerId="ADAL" clId="{5690CA6C-4B80-0644-B701-8898BC9BF271}" dt="2022-12-08T07:21:14.214" v="144" actId="478"/>
          <ac:spMkLst>
            <pc:docMk/>
            <pc:sldMk cId="2611855239" sldId="257"/>
            <ac:spMk id="4" creationId="{B1ABF7E0-BFCF-B5E8-9740-DEC0B1A0F1B8}"/>
          </ac:spMkLst>
        </pc:spChg>
        <pc:picChg chg="add mod">
          <ac:chgData name="DODLAPATI, SANJEEVA" userId="24594226-e1c7-4865-9709-df124d53d26d" providerId="ADAL" clId="{5690CA6C-4B80-0644-B701-8898BC9BF271}" dt="2022-12-08T07:21:30.615" v="148" actId="1076"/>
          <ac:picMkLst>
            <pc:docMk/>
            <pc:sldMk cId="2611855239" sldId="257"/>
            <ac:picMk id="5" creationId="{2E86776E-45C6-6618-92D1-87D89ADA817F}"/>
          </ac:picMkLst>
        </pc:picChg>
      </pc:sldChg>
      <pc:sldChg chg="addSp delSp modSp new mod ord">
        <pc:chgData name="DODLAPATI, SANJEEVA" userId="24594226-e1c7-4865-9709-df124d53d26d" providerId="ADAL" clId="{5690CA6C-4B80-0644-B701-8898BC9BF271}" dt="2022-12-08T16:09:27.281" v="845" actId="207"/>
        <pc:sldMkLst>
          <pc:docMk/>
          <pc:sldMk cId="2830918593" sldId="258"/>
        </pc:sldMkLst>
        <pc:spChg chg="mod">
          <ac:chgData name="DODLAPATI, SANJEEVA" userId="24594226-e1c7-4865-9709-df124d53d26d" providerId="ADAL" clId="{5690CA6C-4B80-0644-B701-8898BC9BF271}" dt="2022-12-08T16:07:39.521" v="747" actId="14100"/>
          <ac:spMkLst>
            <pc:docMk/>
            <pc:sldMk cId="2830918593" sldId="258"/>
            <ac:spMk id="2" creationId="{A6EF4767-6140-3CFD-92EF-486182E82E57}"/>
          </ac:spMkLst>
        </pc:spChg>
        <pc:spChg chg="del mod">
          <ac:chgData name="DODLAPATI, SANJEEVA" userId="24594226-e1c7-4865-9709-df124d53d26d" providerId="ADAL" clId="{5690CA6C-4B80-0644-B701-8898BC9BF271}" dt="2022-12-08T15:43:20.786" v="255" actId="478"/>
          <ac:spMkLst>
            <pc:docMk/>
            <pc:sldMk cId="2830918593" sldId="258"/>
            <ac:spMk id="3" creationId="{E2F8813D-4CEC-A0D6-41A2-DB8BD87E03E0}"/>
          </ac:spMkLst>
        </pc:spChg>
        <pc:spChg chg="add del mod">
          <ac:chgData name="DODLAPATI, SANJEEVA" userId="24594226-e1c7-4865-9709-df124d53d26d" providerId="ADAL" clId="{5690CA6C-4B80-0644-B701-8898BC9BF271}" dt="2022-12-08T15:43:30.138" v="256" actId="478"/>
          <ac:spMkLst>
            <pc:docMk/>
            <pc:sldMk cId="2830918593" sldId="258"/>
            <ac:spMk id="4" creationId="{C54C89BA-954A-1739-0F39-A2CCD83A6ED9}"/>
          </ac:spMkLst>
        </pc:spChg>
        <pc:spChg chg="add mod">
          <ac:chgData name="DODLAPATI, SANJEEVA" userId="24594226-e1c7-4865-9709-df124d53d26d" providerId="ADAL" clId="{5690CA6C-4B80-0644-B701-8898BC9BF271}" dt="2022-12-08T16:07:53.723" v="752" actId="20577"/>
          <ac:spMkLst>
            <pc:docMk/>
            <pc:sldMk cId="2830918593" sldId="258"/>
            <ac:spMk id="5" creationId="{ED7FB1D7-96C9-3F46-5E8E-8D0DB57EB36B}"/>
          </ac:spMkLst>
        </pc:spChg>
        <pc:graphicFrameChg chg="add del">
          <ac:chgData name="DODLAPATI, SANJEEVA" userId="24594226-e1c7-4865-9709-df124d53d26d" providerId="ADAL" clId="{5690CA6C-4B80-0644-B701-8898BC9BF271}" dt="2022-12-08T15:46:06.616" v="352" actId="478"/>
          <ac:graphicFrameMkLst>
            <pc:docMk/>
            <pc:sldMk cId="2830918593" sldId="258"/>
            <ac:graphicFrameMk id="6" creationId="{B570919A-83D0-60AA-3441-E99EDB3D633F}"/>
          </ac:graphicFrameMkLst>
        </pc:graphicFrameChg>
        <pc:graphicFrameChg chg="add mod modGraphic">
          <ac:chgData name="DODLAPATI, SANJEEVA" userId="24594226-e1c7-4865-9709-df124d53d26d" providerId="ADAL" clId="{5690CA6C-4B80-0644-B701-8898BC9BF271}" dt="2022-12-08T16:09:27.281" v="845" actId="207"/>
          <ac:graphicFrameMkLst>
            <pc:docMk/>
            <pc:sldMk cId="2830918593" sldId="258"/>
            <ac:graphicFrameMk id="7" creationId="{73D90E29-1C96-6F47-B7BF-28FF1211F31E}"/>
          </ac:graphicFrameMkLst>
        </pc:graphicFrameChg>
      </pc:sldChg>
      <pc:sldChg chg="addSp delSp modSp add mod setBg delDesignElem">
        <pc:chgData name="DODLAPATI, SANJEEVA" userId="24594226-e1c7-4865-9709-df124d53d26d" providerId="ADAL" clId="{5690CA6C-4B80-0644-B701-8898BC9BF271}" dt="2022-12-08T15:29:09.256" v="233" actId="20577"/>
        <pc:sldMkLst>
          <pc:docMk/>
          <pc:sldMk cId="2099886102" sldId="259"/>
        </pc:sldMkLst>
        <pc:spChg chg="mod">
          <ac:chgData name="DODLAPATI, SANJEEVA" userId="24594226-e1c7-4865-9709-df124d53d26d" providerId="ADAL" clId="{5690CA6C-4B80-0644-B701-8898BC9BF271}" dt="2022-12-08T15:28:01.540" v="160" actId="26606"/>
          <ac:spMkLst>
            <pc:docMk/>
            <pc:sldMk cId="2099886102" sldId="259"/>
            <ac:spMk id="2" creationId="{280CA274-743E-BAE1-D25E-BFBEA1AD9B5B}"/>
          </ac:spMkLst>
        </pc:spChg>
        <pc:spChg chg="mod">
          <ac:chgData name="DODLAPATI, SANJEEVA" userId="24594226-e1c7-4865-9709-df124d53d26d" providerId="ADAL" clId="{5690CA6C-4B80-0644-B701-8898BC9BF271}" dt="2022-12-08T15:29:09.256" v="233" actId="20577"/>
          <ac:spMkLst>
            <pc:docMk/>
            <pc:sldMk cId="2099886102" sldId="259"/>
            <ac:spMk id="3" creationId="{79720683-E208-A18A-0A5D-3386ACFA1042}"/>
          </ac:spMkLst>
        </pc:spChg>
        <pc:spChg chg="add del">
          <ac:chgData name="DODLAPATI, SANJEEVA" userId="24594226-e1c7-4865-9709-df124d53d26d" providerId="ADAL" clId="{5690CA6C-4B80-0644-B701-8898BC9BF271}" dt="2022-12-08T15:28:01.516" v="159" actId="26606"/>
          <ac:spMkLst>
            <pc:docMk/>
            <pc:sldMk cId="2099886102" sldId="259"/>
            <ac:spMk id="9" creationId="{E2748806-3AF5-4078-830A-C1F26BF1B200}"/>
          </ac:spMkLst>
        </pc:spChg>
        <pc:spChg chg="add del">
          <ac:chgData name="DODLAPATI, SANJEEVA" userId="24594226-e1c7-4865-9709-df124d53d26d" providerId="ADAL" clId="{5690CA6C-4B80-0644-B701-8898BC9BF271}" dt="2022-12-08T15:28:01.516" v="159" actId="26606"/>
          <ac:spMkLst>
            <pc:docMk/>
            <pc:sldMk cId="2099886102" sldId="259"/>
            <ac:spMk id="11" creationId="{BF991FCB-5132-414C-B377-526F56121B69}"/>
          </ac:spMkLst>
        </pc:spChg>
        <pc:spChg chg="add del">
          <ac:chgData name="DODLAPATI, SANJEEVA" userId="24594226-e1c7-4865-9709-df124d53d26d" providerId="ADAL" clId="{5690CA6C-4B80-0644-B701-8898BC9BF271}" dt="2022-12-08T15:28:01.516" v="159" actId="26606"/>
          <ac:spMkLst>
            <pc:docMk/>
            <pc:sldMk cId="2099886102" sldId="259"/>
            <ac:spMk id="13" creationId="{4E737432-73B7-4BCE-A154-A4B1B3E7EA3B}"/>
          </ac:spMkLst>
        </pc:spChg>
        <pc:spChg chg="add">
          <ac:chgData name="DODLAPATI, SANJEEVA" userId="24594226-e1c7-4865-9709-df124d53d26d" providerId="ADAL" clId="{5690CA6C-4B80-0644-B701-8898BC9BF271}" dt="2022-12-08T15:28:01.540" v="160" actId="26606"/>
          <ac:spMkLst>
            <pc:docMk/>
            <pc:sldMk cId="2099886102" sldId="259"/>
            <ac:spMk id="16" creationId="{1E644DE9-8D09-43E2-BA69-F57482CFC93A}"/>
          </ac:spMkLst>
        </pc:spChg>
        <pc:spChg chg="add">
          <ac:chgData name="DODLAPATI, SANJEEVA" userId="24594226-e1c7-4865-9709-df124d53d26d" providerId="ADAL" clId="{5690CA6C-4B80-0644-B701-8898BC9BF271}" dt="2022-12-08T15:28:01.540" v="160" actId="26606"/>
          <ac:spMkLst>
            <pc:docMk/>
            <pc:sldMk cId="2099886102" sldId="259"/>
            <ac:spMk id="17" creationId="{6C23C919-B32E-40FF-B3D8-631316E84E3E}"/>
          </ac:spMkLst>
        </pc:spChg>
        <pc:spChg chg="del">
          <ac:chgData name="DODLAPATI, SANJEEVA" userId="24594226-e1c7-4865-9709-df124d53d26d" providerId="ADAL" clId="{5690CA6C-4B80-0644-B701-8898BC9BF271}" dt="2022-12-08T15:27:41.090" v="157"/>
          <ac:spMkLst>
            <pc:docMk/>
            <pc:sldMk cId="2099886102" sldId="259"/>
            <ac:spMk id="78" creationId="{26B0FCFA-8A2E-4F10-87BD-34565BD7C39F}"/>
          </ac:spMkLst>
        </pc:spChg>
        <pc:spChg chg="del">
          <ac:chgData name="DODLAPATI, SANJEEVA" userId="24594226-e1c7-4865-9709-df124d53d26d" providerId="ADAL" clId="{5690CA6C-4B80-0644-B701-8898BC9BF271}" dt="2022-12-08T15:27:41.090" v="157"/>
          <ac:spMkLst>
            <pc:docMk/>
            <pc:sldMk cId="2099886102" sldId="259"/>
            <ac:spMk id="80" creationId="{9B4D62A3-4FC4-441C-AA16-33961136ED54}"/>
          </ac:spMkLst>
        </pc:spChg>
        <pc:grpChg chg="add">
          <ac:chgData name="DODLAPATI, SANJEEVA" userId="24594226-e1c7-4865-9709-df124d53d26d" providerId="ADAL" clId="{5690CA6C-4B80-0644-B701-8898BC9BF271}" dt="2022-12-08T15:28:01.540" v="160" actId="26606"/>
          <ac:grpSpMkLst>
            <pc:docMk/>
            <pc:sldMk cId="2099886102" sldId="259"/>
            <ac:grpSpMk id="19" creationId="{5EDAD761-2CF4-463A-AD87-1D4E8549D7A5}"/>
          </ac:grpSpMkLst>
        </pc:grpChg>
        <pc:picChg chg="add del">
          <ac:chgData name="DODLAPATI, SANJEEVA" userId="24594226-e1c7-4865-9709-df124d53d26d" providerId="ADAL" clId="{5690CA6C-4B80-0644-B701-8898BC9BF271}" dt="2022-12-08T15:28:01.516" v="159" actId="26606"/>
          <ac:picMkLst>
            <pc:docMk/>
            <pc:sldMk cId="2099886102" sldId="259"/>
            <ac:picMk id="5" creationId="{8D7DD757-A099-B5B8-702D-6DF6A4DFFB84}"/>
          </ac:picMkLst>
        </pc:picChg>
        <pc:picChg chg="add">
          <ac:chgData name="DODLAPATI, SANJEEVA" userId="24594226-e1c7-4865-9709-df124d53d26d" providerId="ADAL" clId="{5690CA6C-4B80-0644-B701-8898BC9BF271}" dt="2022-12-08T15:28:01.540" v="160" actId="26606"/>
          <ac:picMkLst>
            <pc:docMk/>
            <pc:sldMk cId="2099886102" sldId="259"/>
            <ac:picMk id="18" creationId="{985BE8EC-2A25-AAFD-56C8-A80F4FA26197}"/>
          </ac:picMkLst>
        </pc:picChg>
        <pc:picChg chg="del">
          <ac:chgData name="DODLAPATI, SANJEEVA" userId="24594226-e1c7-4865-9709-df124d53d26d" providerId="ADAL" clId="{5690CA6C-4B80-0644-B701-8898BC9BF271}" dt="2022-12-08T15:27:41.090" v="157"/>
          <ac:picMkLst>
            <pc:docMk/>
            <pc:sldMk cId="2099886102" sldId="259"/>
            <ac:picMk id="82" creationId="{17B68DBD-9064-4F9B-9ADB-420201772FA6}"/>
          </ac:picMkLst>
        </pc:picChg>
      </pc:sldChg>
      <pc:sldChg chg="modSp new mod">
        <pc:chgData name="DODLAPATI, SANJEEVA" userId="24594226-e1c7-4865-9709-df124d53d26d" providerId="ADAL" clId="{5690CA6C-4B80-0644-B701-8898BC9BF271}" dt="2022-12-08T16:10:04.435" v="878" actId="20577"/>
        <pc:sldMkLst>
          <pc:docMk/>
          <pc:sldMk cId="3900877091" sldId="260"/>
        </pc:sldMkLst>
        <pc:spChg chg="mod">
          <ac:chgData name="DODLAPATI, SANJEEVA" userId="24594226-e1c7-4865-9709-df124d53d26d" providerId="ADAL" clId="{5690CA6C-4B80-0644-B701-8898BC9BF271}" dt="2022-12-08T16:10:04.435" v="878" actId="20577"/>
          <ac:spMkLst>
            <pc:docMk/>
            <pc:sldMk cId="3900877091" sldId="260"/>
            <ac:spMk id="2" creationId="{10D8C16D-DB47-A145-9D7E-4677260501D5}"/>
          </ac:spMkLst>
        </pc:spChg>
      </pc:sldChg>
      <pc:sldChg chg="new">
        <pc:chgData name="DODLAPATI, SANJEEVA" userId="24594226-e1c7-4865-9709-df124d53d26d" providerId="ADAL" clId="{5690CA6C-4B80-0644-B701-8898BC9BF271}" dt="2022-12-08T16:10:40.667" v="908" actId="680"/>
        <pc:sldMkLst>
          <pc:docMk/>
          <pc:sldMk cId="2921083944" sldId="261"/>
        </pc:sldMkLst>
      </pc:sldChg>
      <pc:sldMasterChg chg="add del addSldLayout delSldLayout">
        <pc:chgData name="DODLAPATI, SANJEEVA" userId="24594226-e1c7-4865-9709-df124d53d26d" providerId="ADAL" clId="{5690CA6C-4B80-0644-B701-8898BC9BF271}" dt="2022-12-08T07:17:56.209" v="79" actId="26606"/>
        <pc:sldMasterMkLst>
          <pc:docMk/>
          <pc:sldMasterMk cId="3175522493" sldId="2147483648"/>
        </pc:sldMasterMkLst>
        <pc:sldLayoutChg chg="add del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3175522493" sldId="2147483648"/>
            <pc:sldLayoutMk cId="2888110716" sldId="2147483649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3175522493" sldId="2147483648"/>
            <pc:sldLayoutMk cId="3975625995" sldId="2147483650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3175522493" sldId="2147483648"/>
            <pc:sldLayoutMk cId="3897408506" sldId="2147483651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3175522493" sldId="2147483648"/>
            <pc:sldLayoutMk cId="418781534" sldId="2147483652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3175522493" sldId="2147483648"/>
            <pc:sldLayoutMk cId="3125331994" sldId="2147483653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3175522493" sldId="2147483648"/>
            <pc:sldLayoutMk cId="1582912097" sldId="2147483654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3175522493" sldId="2147483648"/>
            <pc:sldLayoutMk cId="575699704" sldId="2147483655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3175522493" sldId="2147483648"/>
            <pc:sldLayoutMk cId="3239819776" sldId="2147483656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3175522493" sldId="2147483648"/>
            <pc:sldLayoutMk cId="3993007521" sldId="2147483657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3175522493" sldId="2147483648"/>
            <pc:sldLayoutMk cId="3277789754" sldId="2147483658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3175522493" sldId="2147483648"/>
            <pc:sldLayoutMk cId="586739447" sldId="2147483659"/>
          </pc:sldLayoutMkLst>
        </pc:sldLayoutChg>
      </pc:sldMasterChg>
      <pc:sldMasterChg chg="add del replId addSldLayout delSldLayout">
        <pc:chgData name="DODLAPATI, SANJEEVA" userId="24594226-e1c7-4865-9709-df124d53d26d" providerId="ADAL" clId="{5690CA6C-4B80-0644-B701-8898BC9BF271}" dt="2022-12-08T07:15:28.442" v="33" actId="26606"/>
        <pc:sldMasterMkLst>
          <pc:docMk/>
          <pc:sldMasterMk cId="1927665439" sldId="2147483660"/>
        </pc:sldMasterMkLst>
        <pc:sldLayoutChg chg="add del">
          <pc:chgData name="DODLAPATI, SANJEEVA" userId="24594226-e1c7-4865-9709-df124d53d26d" providerId="ADAL" clId="{5690CA6C-4B80-0644-B701-8898BC9BF271}" dt="2022-12-08T07:15:28.442" v="33" actId="26606"/>
          <pc:sldLayoutMkLst>
            <pc:docMk/>
            <pc:sldMasterMk cId="1927665439" sldId="2147483660"/>
            <pc:sldLayoutMk cId="2288564197" sldId="2147483661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5:28.442" v="33" actId="26606"/>
          <pc:sldLayoutMkLst>
            <pc:docMk/>
            <pc:sldMasterMk cId="1927665439" sldId="2147483660"/>
            <pc:sldLayoutMk cId="990653373" sldId="2147483662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5:28.442" v="33" actId="26606"/>
          <pc:sldLayoutMkLst>
            <pc:docMk/>
            <pc:sldMasterMk cId="1927665439" sldId="2147483660"/>
            <pc:sldLayoutMk cId="2321636156" sldId="2147483663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5:28.442" v="33" actId="26606"/>
          <pc:sldLayoutMkLst>
            <pc:docMk/>
            <pc:sldMasterMk cId="1927665439" sldId="2147483660"/>
            <pc:sldLayoutMk cId="2663446862" sldId="2147483664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5:28.442" v="33" actId="26606"/>
          <pc:sldLayoutMkLst>
            <pc:docMk/>
            <pc:sldMasterMk cId="1927665439" sldId="2147483660"/>
            <pc:sldLayoutMk cId="893552526" sldId="2147483665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5:28.442" v="33" actId="26606"/>
          <pc:sldLayoutMkLst>
            <pc:docMk/>
            <pc:sldMasterMk cId="1927665439" sldId="2147483660"/>
            <pc:sldLayoutMk cId="821859006" sldId="2147483666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5:28.442" v="33" actId="26606"/>
          <pc:sldLayoutMkLst>
            <pc:docMk/>
            <pc:sldMasterMk cId="1927665439" sldId="2147483660"/>
            <pc:sldLayoutMk cId="778988554" sldId="2147483667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5:28.442" v="33" actId="26606"/>
          <pc:sldLayoutMkLst>
            <pc:docMk/>
            <pc:sldMasterMk cId="1927665439" sldId="2147483660"/>
            <pc:sldLayoutMk cId="868303385" sldId="2147483668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5:28.442" v="33" actId="26606"/>
          <pc:sldLayoutMkLst>
            <pc:docMk/>
            <pc:sldMasterMk cId="1927665439" sldId="2147483660"/>
            <pc:sldLayoutMk cId="2521401474" sldId="2147483669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5:28.442" v="33" actId="26606"/>
          <pc:sldLayoutMkLst>
            <pc:docMk/>
            <pc:sldMasterMk cId="1927665439" sldId="2147483660"/>
            <pc:sldLayoutMk cId="733532509" sldId="2147483670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5:28.442" v="33" actId="26606"/>
          <pc:sldLayoutMkLst>
            <pc:docMk/>
            <pc:sldMasterMk cId="1927665439" sldId="2147483660"/>
            <pc:sldLayoutMk cId="446796722" sldId="2147483671"/>
          </pc:sldLayoutMkLst>
        </pc:sldLayoutChg>
      </pc:sldMasterChg>
      <pc:sldMasterChg chg="add del replId addSldLayout delSldLayout">
        <pc:chgData name="DODLAPATI, SANJEEVA" userId="24594226-e1c7-4865-9709-df124d53d26d" providerId="ADAL" clId="{5690CA6C-4B80-0644-B701-8898BC9BF271}" dt="2022-12-08T07:16:26.919" v="61" actId="26606"/>
        <pc:sldMasterMkLst>
          <pc:docMk/>
          <pc:sldMasterMk cId="2571187046" sldId="2147483660"/>
        </pc:sldMasterMkLst>
        <pc:sldLayoutChg chg="add del">
          <pc:chgData name="DODLAPATI, SANJEEVA" userId="24594226-e1c7-4865-9709-df124d53d26d" providerId="ADAL" clId="{5690CA6C-4B80-0644-B701-8898BC9BF271}" dt="2022-12-08T07:16:26.919" v="61" actId="26606"/>
          <pc:sldLayoutMkLst>
            <pc:docMk/>
            <pc:sldMasterMk cId="2571187046" sldId="2147483660"/>
            <pc:sldLayoutMk cId="722217370" sldId="2147483661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6:26.919" v="61" actId="26606"/>
          <pc:sldLayoutMkLst>
            <pc:docMk/>
            <pc:sldMasterMk cId="2571187046" sldId="2147483660"/>
            <pc:sldLayoutMk cId="1790084867" sldId="2147483662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6:26.919" v="61" actId="26606"/>
          <pc:sldLayoutMkLst>
            <pc:docMk/>
            <pc:sldMasterMk cId="2571187046" sldId="2147483660"/>
            <pc:sldLayoutMk cId="2071606205" sldId="2147483663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6:26.919" v="61" actId="26606"/>
          <pc:sldLayoutMkLst>
            <pc:docMk/>
            <pc:sldMasterMk cId="2571187046" sldId="2147483660"/>
            <pc:sldLayoutMk cId="2157003876" sldId="2147483664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6:26.919" v="61" actId="26606"/>
          <pc:sldLayoutMkLst>
            <pc:docMk/>
            <pc:sldMasterMk cId="2571187046" sldId="2147483660"/>
            <pc:sldLayoutMk cId="3096389809" sldId="2147483665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6:26.919" v="61" actId="26606"/>
          <pc:sldLayoutMkLst>
            <pc:docMk/>
            <pc:sldMasterMk cId="2571187046" sldId="2147483660"/>
            <pc:sldLayoutMk cId="1408164523" sldId="2147483666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6:26.919" v="61" actId="26606"/>
          <pc:sldLayoutMkLst>
            <pc:docMk/>
            <pc:sldMasterMk cId="2571187046" sldId="2147483660"/>
            <pc:sldLayoutMk cId="3353406612" sldId="2147483667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6:26.919" v="61" actId="26606"/>
          <pc:sldLayoutMkLst>
            <pc:docMk/>
            <pc:sldMasterMk cId="2571187046" sldId="2147483660"/>
            <pc:sldLayoutMk cId="4060634923" sldId="2147483668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6:26.919" v="61" actId="26606"/>
          <pc:sldLayoutMkLst>
            <pc:docMk/>
            <pc:sldMasterMk cId="2571187046" sldId="2147483660"/>
            <pc:sldLayoutMk cId="181689845" sldId="2147483669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6:26.919" v="61" actId="26606"/>
          <pc:sldLayoutMkLst>
            <pc:docMk/>
            <pc:sldMasterMk cId="2571187046" sldId="2147483660"/>
            <pc:sldLayoutMk cId="2118940627" sldId="2147483670"/>
          </pc:sldLayoutMkLst>
        </pc:sldLayoutChg>
        <pc:sldLayoutChg chg="add del replId">
          <pc:chgData name="DODLAPATI, SANJEEVA" userId="24594226-e1c7-4865-9709-df124d53d26d" providerId="ADAL" clId="{5690CA6C-4B80-0644-B701-8898BC9BF271}" dt="2022-12-08T07:16:26.919" v="61" actId="26606"/>
          <pc:sldLayoutMkLst>
            <pc:docMk/>
            <pc:sldMasterMk cId="2571187046" sldId="2147483660"/>
            <pc:sldLayoutMk cId="3809443434" sldId="2147483671"/>
          </pc:sldLayoutMkLst>
        </pc:sldLayoutChg>
      </pc:sldMasterChg>
      <pc:sldMasterChg chg="add del addSldLayout delSldLayout">
        <pc:chgData name="DODLAPATI, SANJEEVA" userId="24594226-e1c7-4865-9709-df124d53d26d" providerId="ADAL" clId="{5690CA6C-4B80-0644-B701-8898BC9BF271}" dt="2022-12-08T07:16:16.235" v="58" actId="26606"/>
        <pc:sldMasterMkLst>
          <pc:docMk/>
          <pc:sldMasterMk cId="3805396241" sldId="2147483673"/>
        </pc:sldMasterMkLst>
        <pc:sldLayoutChg chg="add del">
          <pc:chgData name="DODLAPATI, SANJEEVA" userId="24594226-e1c7-4865-9709-df124d53d26d" providerId="ADAL" clId="{5690CA6C-4B80-0644-B701-8898BC9BF271}" dt="2022-12-08T07:16:16.235" v="58" actId="26606"/>
          <pc:sldLayoutMkLst>
            <pc:docMk/>
            <pc:sldMasterMk cId="3805396241" sldId="2147483673"/>
            <pc:sldLayoutMk cId="2048479444" sldId="2147483662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16.235" v="58" actId="26606"/>
          <pc:sldLayoutMkLst>
            <pc:docMk/>
            <pc:sldMasterMk cId="3805396241" sldId="2147483673"/>
            <pc:sldLayoutMk cId="3846484775" sldId="2147483663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16.235" v="58" actId="26606"/>
          <pc:sldLayoutMkLst>
            <pc:docMk/>
            <pc:sldMasterMk cId="3805396241" sldId="2147483673"/>
            <pc:sldLayoutMk cId="953607725" sldId="2147483664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16.235" v="58" actId="26606"/>
          <pc:sldLayoutMkLst>
            <pc:docMk/>
            <pc:sldMasterMk cId="3805396241" sldId="2147483673"/>
            <pc:sldLayoutMk cId="2280754007" sldId="2147483665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16.235" v="58" actId="26606"/>
          <pc:sldLayoutMkLst>
            <pc:docMk/>
            <pc:sldMasterMk cId="3805396241" sldId="2147483673"/>
            <pc:sldLayoutMk cId="3855419616" sldId="2147483666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16.235" v="58" actId="26606"/>
          <pc:sldLayoutMkLst>
            <pc:docMk/>
            <pc:sldMasterMk cId="3805396241" sldId="2147483673"/>
            <pc:sldLayoutMk cId="1550970759" sldId="2147483667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16.235" v="58" actId="26606"/>
          <pc:sldLayoutMkLst>
            <pc:docMk/>
            <pc:sldMasterMk cId="3805396241" sldId="2147483673"/>
            <pc:sldLayoutMk cId="1848483848" sldId="2147483668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16.235" v="58" actId="26606"/>
          <pc:sldLayoutMkLst>
            <pc:docMk/>
            <pc:sldMasterMk cId="3805396241" sldId="2147483673"/>
            <pc:sldLayoutMk cId="1964823881" sldId="2147483669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16.235" v="58" actId="26606"/>
          <pc:sldLayoutMkLst>
            <pc:docMk/>
            <pc:sldMasterMk cId="3805396241" sldId="2147483673"/>
            <pc:sldLayoutMk cId="1774388764" sldId="2147483670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16.235" v="58" actId="26606"/>
          <pc:sldLayoutMkLst>
            <pc:docMk/>
            <pc:sldMasterMk cId="3805396241" sldId="2147483673"/>
            <pc:sldLayoutMk cId="1341478034" sldId="2147483671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16.235" v="58" actId="26606"/>
          <pc:sldLayoutMkLst>
            <pc:docMk/>
            <pc:sldMasterMk cId="3805396241" sldId="2147483673"/>
            <pc:sldLayoutMk cId="2541382682" sldId="2147483672"/>
          </pc:sldLayoutMkLst>
        </pc:sldLayoutChg>
      </pc:sldMasterChg>
      <pc:sldMasterChg chg="add del addSldLayout delSldLayout">
        <pc:chgData name="DODLAPATI, SANJEEVA" userId="24594226-e1c7-4865-9709-df124d53d26d" providerId="ADAL" clId="{5690CA6C-4B80-0644-B701-8898BC9BF271}" dt="2022-12-08T07:16:29.917" v="63" actId="26606"/>
        <pc:sldMasterMkLst>
          <pc:docMk/>
          <pc:sldMasterMk cId="56510857" sldId="2147483686"/>
        </pc:sldMasterMkLst>
        <pc:sldLayoutChg chg="add del">
          <pc:chgData name="DODLAPATI, SANJEEVA" userId="24594226-e1c7-4865-9709-df124d53d26d" providerId="ADAL" clId="{5690CA6C-4B80-0644-B701-8898BC9BF271}" dt="2022-12-08T07:16:29.917" v="63" actId="26606"/>
          <pc:sldLayoutMkLst>
            <pc:docMk/>
            <pc:sldMasterMk cId="56510857" sldId="2147483686"/>
            <pc:sldLayoutMk cId="3582776015" sldId="2147483675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29.917" v="63" actId="26606"/>
          <pc:sldLayoutMkLst>
            <pc:docMk/>
            <pc:sldMasterMk cId="56510857" sldId="2147483686"/>
            <pc:sldLayoutMk cId="1515848229" sldId="2147483676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29.917" v="63" actId="26606"/>
          <pc:sldLayoutMkLst>
            <pc:docMk/>
            <pc:sldMasterMk cId="56510857" sldId="2147483686"/>
            <pc:sldLayoutMk cId="2952550179" sldId="2147483677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29.917" v="63" actId="26606"/>
          <pc:sldLayoutMkLst>
            <pc:docMk/>
            <pc:sldMasterMk cId="56510857" sldId="2147483686"/>
            <pc:sldLayoutMk cId="1738389710" sldId="2147483678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29.917" v="63" actId="26606"/>
          <pc:sldLayoutMkLst>
            <pc:docMk/>
            <pc:sldMasterMk cId="56510857" sldId="2147483686"/>
            <pc:sldLayoutMk cId="2524193503" sldId="2147483679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29.917" v="63" actId="26606"/>
          <pc:sldLayoutMkLst>
            <pc:docMk/>
            <pc:sldMasterMk cId="56510857" sldId="2147483686"/>
            <pc:sldLayoutMk cId="1372679155" sldId="2147483680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29.917" v="63" actId="26606"/>
          <pc:sldLayoutMkLst>
            <pc:docMk/>
            <pc:sldMasterMk cId="56510857" sldId="2147483686"/>
            <pc:sldLayoutMk cId="2454529673" sldId="2147483681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29.917" v="63" actId="26606"/>
          <pc:sldLayoutMkLst>
            <pc:docMk/>
            <pc:sldMasterMk cId="56510857" sldId="2147483686"/>
            <pc:sldLayoutMk cId="2726137714" sldId="2147483682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29.917" v="63" actId="26606"/>
          <pc:sldLayoutMkLst>
            <pc:docMk/>
            <pc:sldMasterMk cId="56510857" sldId="2147483686"/>
            <pc:sldLayoutMk cId="2929325276" sldId="2147483683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29.917" v="63" actId="26606"/>
          <pc:sldLayoutMkLst>
            <pc:docMk/>
            <pc:sldMasterMk cId="56510857" sldId="2147483686"/>
            <pc:sldLayoutMk cId="189527935" sldId="2147483684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29.917" v="63" actId="26606"/>
          <pc:sldLayoutMkLst>
            <pc:docMk/>
            <pc:sldMasterMk cId="56510857" sldId="2147483686"/>
            <pc:sldLayoutMk cId="1723057180" sldId="2147483685"/>
          </pc:sldLayoutMkLst>
        </pc:sldLayoutChg>
      </pc:sldMasterChg>
      <pc:sldMasterChg chg="add del addSldLayout delSldLayout">
        <pc:chgData name="DODLAPATI, SANJEEVA" userId="24594226-e1c7-4865-9709-df124d53d26d" providerId="ADAL" clId="{5690CA6C-4B80-0644-B701-8898BC9BF271}" dt="2022-12-08T07:17:48.940" v="75" actId="26606"/>
        <pc:sldMasterMkLst>
          <pc:docMk/>
          <pc:sldMasterMk cId="1465550002" sldId="2147483686"/>
        </pc:sldMasterMkLst>
        <pc:sldLayoutChg chg="add del">
          <pc:chgData name="DODLAPATI, SANJEEVA" userId="24594226-e1c7-4865-9709-df124d53d26d" providerId="ADAL" clId="{5690CA6C-4B80-0644-B701-8898BC9BF271}" dt="2022-12-08T07:17:48.940" v="75" actId="26606"/>
          <pc:sldLayoutMkLst>
            <pc:docMk/>
            <pc:sldMasterMk cId="1465550002" sldId="2147483686"/>
            <pc:sldLayoutMk cId="1841076242" sldId="2147483675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48.940" v="75" actId="26606"/>
          <pc:sldLayoutMkLst>
            <pc:docMk/>
            <pc:sldMasterMk cId="1465550002" sldId="2147483686"/>
            <pc:sldLayoutMk cId="975021172" sldId="2147483676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48.940" v="75" actId="26606"/>
          <pc:sldLayoutMkLst>
            <pc:docMk/>
            <pc:sldMasterMk cId="1465550002" sldId="2147483686"/>
            <pc:sldLayoutMk cId="1899852031" sldId="2147483677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48.940" v="75" actId="26606"/>
          <pc:sldLayoutMkLst>
            <pc:docMk/>
            <pc:sldMasterMk cId="1465550002" sldId="2147483686"/>
            <pc:sldLayoutMk cId="1485833354" sldId="2147483678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48.940" v="75" actId="26606"/>
          <pc:sldLayoutMkLst>
            <pc:docMk/>
            <pc:sldMasterMk cId="1465550002" sldId="2147483686"/>
            <pc:sldLayoutMk cId="1642112280" sldId="2147483679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48.940" v="75" actId="26606"/>
          <pc:sldLayoutMkLst>
            <pc:docMk/>
            <pc:sldMasterMk cId="1465550002" sldId="2147483686"/>
            <pc:sldLayoutMk cId="369347291" sldId="2147483680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48.940" v="75" actId="26606"/>
          <pc:sldLayoutMkLst>
            <pc:docMk/>
            <pc:sldMasterMk cId="1465550002" sldId="2147483686"/>
            <pc:sldLayoutMk cId="512711410" sldId="2147483681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48.940" v="75" actId="26606"/>
          <pc:sldLayoutMkLst>
            <pc:docMk/>
            <pc:sldMasterMk cId="1465550002" sldId="2147483686"/>
            <pc:sldLayoutMk cId="1555066631" sldId="2147483682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48.940" v="75" actId="26606"/>
          <pc:sldLayoutMkLst>
            <pc:docMk/>
            <pc:sldMasterMk cId="1465550002" sldId="2147483686"/>
            <pc:sldLayoutMk cId="1440355122" sldId="2147483683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48.940" v="75" actId="26606"/>
          <pc:sldLayoutMkLst>
            <pc:docMk/>
            <pc:sldMasterMk cId="1465550002" sldId="2147483686"/>
            <pc:sldLayoutMk cId="939967285" sldId="2147483684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48.940" v="75" actId="26606"/>
          <pc:sldLayoutMkLst>
            <pc:docMk/>
            <pc:sldMasterMk cId="1465550002" sldId="2147483686"/>
            <pc:sldLayoutMk cId="1374725657" sldId="2147483685"/>
          </pc:sldLayoutMkLst>
        </pc:sldLayoutChg>
      </pc:sldMasterChg>
      <pc:sldMasterChg chg="add del addSldLayout delSldLayout">
        <pc:chgData name="DODLAPATI, SANJEEVA" userId="24594226-e1c7-4865-9709-df124d53d26d" providerId="ADAL" clId="{5690CA6C-4B80-0644-B701-8898BC9BF271}" dt="2022-12-08T07:17:14.870" v="71" actId="26606"/>
        <pc:sldMasterMkLst>
          <pc:docMk/>
          <pc:sldMasterMk cId="1265695870" sldId="2147483699"/>
        </pc:sldMasterMkLst>
        <pc:sldLayoutChg chg="add del">
          <pc:chgData name="DODLAPATI, SANJEEVA" userId="24594226-e1c7-4865-9709-df124d53d26d" providerId="ADAL" clId="{5690CA6C-4B80-0644-B701-8898BC9BF271}" dt="2022-12-08T07:17:14.870" v="71" actId="26606"/>
          <pc:sldLayoutMkLst>
            <pc:docMk/>
            <pc:sldMasterMk cId="1265695870" sldId="2147483699"/>
            <pc:sldLayoutMk cId="3563611884" sldId="2147483688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14.870" v="71" actId="26606"/>
          <pc:sldLayoutMkLst>
            <pc:docMk/>
            <pc:sldMasterMk cId="1265695870" sldId="2147483699"/>
            <pc:sldLayoutMk cId="4293661466" sldId="2147483689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14.870" v="71" actId="26606"/>
          <pc:sldLayoutMkLst>
            <pc:docMk/>
            <pc:sldMasterMk cId="1265695870" sldId="2147483699"/>
            <pc:sldLayoutMk cId="378684833" sldId="2147483690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14.870" v="71" actId="26606"/>
          <pc:sldLayoutMkLst>
            <pc:docMk/>
            <pc:sldMasterMk cId="1265695870" sldId="2147483699"/>
            <pc:sldLayoutMk cId="3847233955" sldId="2147483691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14.870" v="71" actId="26606"/>
          <pc:sldLayoutMkLst>
            <pc:docMk/>
            <pc:sldMasterMk cId="1265695870" sldId="2147483699"/>
            <pc:sldLayoutMk cId="3116620353" sldId="2147483692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14.870" v="71" actId="26606"/>
          <pc:sldLayoutMkLst>
            <pc:docMk/>
            <pc:sldMasterMk cId="1265695870" sldId="2147483699"/>
            <pc:sldLayoutMk cId="3582668169" sldId="2147483693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14.870" v="71" actId="26606"/>
          <pc:sldLayoutMkLst>
            <pc:docMk/>
            <pc:sldMasterMk cId="1265695870" sldId="2147483699"/>
            <pc:sldLayoutMk cId="942858255" sldId="2147483694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14.870" v="71" actId="26606"/>
          <pc:sldLayoutMkLst>
            <pc:docMk/>
            <pc:sldMasterMk cId="1265695870" sldId="2147483699"/>
            <pc:sldLayoutMk cId="750120095" sldId="2147483695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14.870" v="71" actId="26606"/>
          <pc:sldLayoutMkLst>
            <pc:docMk/>
            <pc:sldMasterMk cId="1265695870" sldId="2147483699"/>
            <pc:sldLayoutMk cId="2840024066" sldId="2147483696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14.870" v="71" actId="26606"/>
          <pc:sldLayoutMkLst>
            <pc:docMk/>
            <pc:sldMasterMk cId="1265695870" sldId="2147483699"/>
            <pc:sldLayoutMk cId="1812500881" sldId="2147483697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14.870" v="71" actId="26606"/>
          <pc:sldLayoutMkLst>
            <pc:docMk/>
            <pc:sldMasterMk cId="1265695870" sldId="2147483699"/>
            <pc:sldLayoutMk cId="1497399543" sldId="2147483698"/>
          </pc:sldLayoutMkLst>
        </pc:sldLayoutChg>
      </pc:sldMasterChg>
      <pc:sldMasterChg chg="add del addSldLayout delSldLayout">
        <pc:chgData name="DODLAPATI, SANJEEVA" userId="24594226-e1c7-4865-9709-df124d53d26d" providerId="ADAL" clId="{5690CA6C-4B80-0644-B701-8898BC9BF271}" dt="2022-12-08T07:16:37.451" v="65" actId="26606"/>
        <pc:sldMasterMkLst>
          <pc:docMk/>
          <pc:sldMasterMk cId="3630024600" sldId="2147483705"/>
        </pc:sldMasterMkLst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2375996078" sldId="2147483688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2476042241" sldId="2147483689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3044566995" sldId="2147483690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709071356" sldId="2147483691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4078067216" sldId="2147483692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3439024422" sldId="2147483693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3437337571" sldId="2147483694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3768603893" sldId="2147483695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3539634699" sldId="2147483696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178064002" sldId="2147483697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2638696969" sldId="2147483698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867448685" sldId="2147483699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3763697101" sldId="2147483700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3810442426" sldId="2147483701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3205627195" sldId="2147483702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3025462834" sldId="2147483703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37.451" v="65" actId="26606"/>
          <pc:sldLayoutMkLst>
            <pc:docMk/>
            <pc:sldMasterMk cId="3630024600" sldId="2147483705"/>
            <pc:sldLayoutMk cId="3281413023" sldId="2147483704"/>
          </pc:sldLayoutMkLst>
        </pc:sldLayoutChg>
      </pc:sldMasterChg>
      <pc:sldMasterChg chg="add del addSldLayout delSldLayout">
        <pc:chgData name="DODLAPATI, SANJEEVA" userId="24594226-e1c7-4865-9709-df124d53d26d" providerId="ADAL" clId="{5690CA6C-4B80-0644-B701-8898BC9BF271}" dt="2022-12-08T07:17:34.818" v="73" actId="26606"/>
        <pc:sldMasterMkLst>
          <pc:docMk/>
          <pc:sldMasterMk cId="172746951" sldId="2147483712"/>
        </pc:sldMasterMkLst>
        <pc:sldLayoutChg chg="add del">
          <pc:chgData name="DODLAPATI, SANJEEVA" userId="24594226-e1c7-4865-9709-df124d53d26d" providerId="ADAL" clId="{5690CA6C-4B80-0644-B701-8898BC9BF271}" dt="2022-12-08T07:17:34.818" v="73" actId="26606"/>
          <pc:sldLayoutMkLst>
            <pc:docMk/>
            <pc:sldMasterMk cId="172746951" sldId="2147483712"/>
            <pc:sldLayoutMk cId="3433077919" sldId="2147483701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34.818" v="73" actId="26606"/>
          <pc:sldLayoutMkLst>
            <pc:docMk/>
            <pc:sldMasterMk cId="172746951" sldId="2147483712"/>
            <pc:sldLayoutMk cId="906530064" sldId="2147483702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34.818" v="73" actId="26606"/>
          <pc:sldLayoutMkLst>
            <pc:docMk/>
            <pc:sldMasterMk cId="172746951" sldId="2147483712"/>
            <pc:sldLayoutMk cId="663857326" sldId="2147483703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34.818" v="73" actId="26606"/>
          <pc:sldLayoutMkLst>
            <pc:docMk/>
            <pc:sldMasterMk cId="172746951" sldId="2147483712"/>
            <pc:sldLayoutMk cId="1073977345" sldId="2147483704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34.818" v="73" actId="26606"/>
          <pc:sldLayoutMkLst>
            <pc:docMk/>
            <pc:sldMasterMk cId="172746951" sldId="2147483712"/>
            <pc:sldLayoutMk cId="2042518591" sldId="2147483705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34.818" v="73" actId="26606"/>
          <pc:sldLayoutMkLst>
            <pc:docMk/>
            <pc:sldMasterMk cId="172746951" sldId="2147483712"/>
            <pc:sldLayoutMk cId="3900052611" sldId="2147483706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34.818" v="73" actId="26606"/>
          <pc:sldLayoutMkLst>
            <pc:docMk/>
            <pc:sldMasterMk cId="172746951" sldId="2147483712"/>
            <pc:sldLayoutMk cId="2913272559" sldId="2147483707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34.818" v="73" actId="26606"/>
          <pc:sldLayoutMkLst>
            <pc:docMk/>
            <pc:sldMasterMk cId="172746951" sldId="2147483712"/>
            <pc:sldLayoutMk cId="3267838363" sldId="2147483708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34.818" v="73" actId="26606"/>
          <pc:sldLayoutMkLst>
            <pc:docMk/>
            <pc:sldMasterMk cId="172746951" sldId="2147483712"/>
            <pc:sldLayoutMk cId="502708287" sldId="2147483709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34.818" v="73" actId="26606"/>
          <pc:sldLayoutMkLst>
            <pc:docMk/>
            <pc:sldMasterMk cId="172746951" sldId="2147483712"/>
            <pc:sldLayoutMk cId="1684955874" sldId="2147483710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34.818" v="73" actId="26606"/>
          <pc:sldLayoutMkLst>
            <pc:docMk/>
            <pc:sldMasterMk cId="172746951" sldId="2147483712"/>
            <pc:sldLayoutMk cId="2880624022" sldId="2147483711"/>
          </pc:sldLayoutMkLst>
        </pc:sldLayoutChg>
      </pc:sldMasterChg>
      <pc:sldMasterChg chg="add addSldLayout">
        <pc:chgData name="DODLAPATI, SANJEEVA" userId="24594226-e1c7-4865-9709-df124d53d26d" providerId="ADAL" clId="{5690CA6C-4B80-0644-B701-8898BC9BF271}" dt="2022-12-08T07:17:56.209" v="79" actId="26606"/>
        <pc:sldMasterMkLst>
          <pc:docMk/>
          <pc:sldMasterMk cId="1851888738" sldId="2147483725"/>
        </pc:sldMasterMkLst>
        <pc:sldLayoutChg chg="add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1851888738" sldId="2147483725"/>
            <pc:sldLayoutMk cId="302019095" sldId="2147483714"/>
          </pc:sldLayoutMkLst>
        </pc:sldLayoutChg>
        <pc:sldLayoutChg chg="add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1851888738" sldId="2147483725"/>
            <pc:sldLayoutMk cId="1235131517" sldId="2147483715"/>
          </pc:sldLayoutMkLst>
        </pc:sldLayoutChg>
        <pc:sldLayoutChg chg="add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1851888738" sldId="2147483725"/>
            <pc:sldLayoutMk cId="2215716482" sldId="2147483716"/>
          </pc:sldLayoutMkLst>
        </pc:sldLayoutChg>
        <pc:sldLayoutChg chg="add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1851888738" sldId="2147483725"/>
            <pc:sldLayoutMk cId="3217439245" sldId="2147483717"/>
          </pc:sldLayoutMkLst>
        </pc:sldLayoutChg>
        <pc:sldLayoutChg chg="add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1851888738" sldId="2147483725"/>
            <pc:sldLayoutMk cId="2649500786" sldId="2147483718"/>
          </pc:sldLayoutMkLst>
        </pc:sldLayoutChg>
        <pc:sldLayoutChg chg="add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1851888738" sldId="2147483725"/>
            <pc:sldLayoutMk cId="480383765" sldId="2147483719"/>
          </pc:sldLayoutMkLst>
        </pc:sldLayoutChg>
        <pc:sldLayoutChg chg="add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1851888738" sldId="2147483725"/>
            <pc:sldLayoutMk cId="62551978" sldId="2147483720"/>
          </pc:sldLayoutMkLst>
        </pc:sldLayoutChg>
        <pc:sldLayoutChg chg="add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1851888738" sldId="2147483725"/>
            <pc:sldLayoutMk cId="1044818281" sldId="2147483721"/>
          </pc:sldLayoutMkLst>
        </pc:sldLayoutChg>
        <pc:sldLayoutChg chg="add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1851888738" sldId="2147483725"/>
            <pc:sldLayoutMk cId="1398764525" sldId="2147483722"/>
          </pc:sldLayoutMkLst>
        </pc:sldLayoutChg>
        <pc:sldLayoutChg chg="add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1851888738" sldId="2147483725"/>
            <pc:sldLayoutMk cId="2165622924" sldId="2147483723"/>
          </pc:sldLayoutMkLst>
        </pc:sldLayoutChg>
        <pc:sldLayoutChg chg="add">
          <pc:chgData name="DODLAPATI, SANJEEVA" userId="24594226-e1c7-4865-9709-df124d53d26d" providerId="ADAL" clId="{5690CA6C-4B80-0644-B701-8898BC9BF271}" dt="2022-12-08T07:17:56.209" v="79" actId="26606"/>
          <pc:sldLayoutMkLst>
            <pc:docMk/>
            <pc:sldMasterMk cId="1851888738" sldId="2147483725"/>
            <pc:sldLayoutMk cId="176922392" sldId="2147483724"/>
          </pc:sldLayoutMkLst>
        </pc:sldLayoutChg>
      </pc:sldMasterChg>
      <pc:sldMasterChg chg="add del addSldLayout delSldLayout">
        <pc:chgData name="DODLAPATI, SANJEEVA" userId="24594226-e1c7-4865-9709-df124d53d26d" providerId="ADAL" clId="{5690CA6C-4B80-0644-B701-8898BC9BF271}" dt="2022-12-08T07:17:56.147" v="78" actId="26606"/>
        <pc:sldMasterMkLst>
          <pc:docMk/>
          <pc:sldMasterMk cId="1232996519" sldId="2147483738"/>
        </pc:sldMasterMkLst>
        <pc:sldLayoutChg chg="add del">
          <pc:chgData name="DODLAPATI, SANJEEVA" userId="24594226-e1c7-4865-9709-df124d53d26d" providerId="ADAL" clId="{5690CA6C-4B80-0644-B701-8898BC9BF271}" dt="2022-12-08T07:17:56.147" v="78" actId="26606"/>
          <pc:sldLayoutMkLst>
            <pc:docMk/>
            <pc:sldMasterMk cId="1232996519" sldId="2147483738"/>
            <pc:sldLayoutMk cId="3104770928" sldId="2147483727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147" v="78" actId="26606"/>
          <pc:sldLayoutMkLst>
            <pc:docMk/>
            <pc:sldMasterMk cId="1232996519" sldId="2147483738"/>
            <pc:sldLayoutMk cId="3619596165" sldId="2147483728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147" v="78" actId="26606"/>
          <pc:sldLayoutMkLst>
            <pc:docMk/>
            <pc:sldMasterMk cId="1232996519" sldId="2147483738"/>
            <pc:sldLayoutMk cId="3659456237" sldId="2147483729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147" v="78" actId="26606"/>
          <pc:sldLayoutMkLst>
            <pc:docMk/>
            <pc:sldMasterMk cId="1232996519" sldId="2147483738"/>
            <pc:sldLayoutMk cId="2054599334" sldId="2147483730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147" v="78" actId="26606"/>
          <pc:sldLayoutMkLst>
            <pc:docMk/>
            <pc:sldMasterMk cId="1232996519" sldId="2147483738"/>
            <pc:sldLayoutMk cId="2965805874" sldId="2147483731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147" v="78" actId="26606"/>
          <pc:sldLayoutMkLst>
            <pc:docMk/>
            <pc:sldMasterMk cId="1232996519" sldId="2147483738"/>
            <pc:sldLayoutMk cId="1262468225" sldId="2147483732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147" v="78" actId="26606"/>
          <pc:sldLayoutMkLst>
            <pc:docMk/>
            <pc:sldMasterMk cId="1232996519" sldId="2147483738"/>
            <pc:sldLayoutMk cId="2134137896" sldId="2147483733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147" v="78" actId="26606"/>
          <pc:sldLayoutMkLst>
            <pc:docMk/>
            <pc:sldMasterMk cId="1232996519" sldId="2147483738"/>
            <pc:sldLayoutMk cId="4063699696" sldId="2147483734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147" v="78" actId="26606"/>
          <pc:sldLayoutMkLst>
            <pc:docMk/>
            <pc:sldMasterMk cId="1232996519" sldId="2147483738"/>
            <pc:sldLayoutMk cId="844541033" sldId="2147483735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147" v="78" actId="26606"/>
          <pc:sldLayoutMkLst>
            <pc:docMk/>
            <pc:sldMasterMk cId="1232996519" sldId="2147483738"/>
            <pc:sldLayoutMk cId="2549759498" sldId="2147483736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7:56.147" v="78" actId="26606"/>
          <pc:sldLayoutMkLst>
            <pc:docMk/>
            <pc:sldMasterMk cId="1232996519" sldId="2147483738"/>
            <pc:sldLayoutMk cId="3471323190" sldId="2147483737"/>
          </pc:sldLayoutMkLst>
        </pc:sldLayoutChg>
      </pc:sldMasterChg>
      <pc:sldMasterChg chg="add del addSldLayout delSldLayout">
        <pc:chgData name="DODLAPATI, SANJEEVA" userId="24594226-e1c7-4865-9709-df124d53d26d" providerId="ADAL" clId="{5690CA6C-4B80-0644-B701-8898BC9BF271}" dt="2022-12-08T07:16:54.539" v="69" actId="26606"/>
        <pc:sldMasterMkLst>
          <pc:docMk/>
          <pc:sldMasterMk cId="2391355760" sldId="2147483738"/>
        </pc:sldMasterMkLst>
        <pc:sldLayoutChg chg="add del">
          <pc:chgData name="DODLAPATI, SANJEEVA" userId="24594226-e1c7-4865-9709-df124d53d26d" providerId="ADAL" clId="{5690CA6C-4B80-0644-B701-8898BC9BF271}" dt="2022-12-08T07:16:54.539" v="69" actId="26606"/>
          <pc:sldLayoutMkLst>
            <pc:docMk/>
            <pc:sldMasterMk cId="2391355760" sldId="2147483738"/>
            <pc:sldLayoutMk cId="3229431928" sldId="2147483727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54.539" v="69" actId="26606"/>
          <pc:sldLayoutMkLst>
            <pc:docMk/>
            <pc:sldMasterMk cId="2391355760" sldId="2147483738"/>
            <pc:sldLayoutMk cId="2302096099" sldId="2147483728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54.539" v="69" actId="26606"/>
          <pc:sldLayoutMkLst>
            <pc:docMk/>
            <pc:sldMasterMk cId="2391355760" sldId="2147483738"/>
            <pc:sldLayoutMk cId="501604309" sldId="2147483729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54.539" v="69" actId="26606"/>
          <pc:sldLayoutMkLst>
            <pc:docMk/>
            <pc:sldMasterMk cId="2391355760" sldId="2147483738"/>
            <pc:sldLayoutMk cId="2654212386" sldId="2147483730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54.539" v="69" actId="26606"/>
          <pc:sldLayoutMkLst>
            <pc:docMk/>
            <pc:sldMasterMk cId="2391355760" sldId="2147483738"/>
            <pc:sldLayoutMk cId="2759990938" sldId="2147483731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54.539" v="69" actId="26606"/>
          <pc:sldLayoutMkLst>
            <pc:docMk/>
            <pc:sldMasterMk cId="2391355760" sldId="2147483738"/>
            <pc:sldLayoutMk cId="762056412" sldId="2147483732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54.539" v="69" actId="26606"/>
          <pc:sldLayoutMkLst>
            <pc:docMk/>
            <pc:sldMasterMk cId="2391355760" sldId="2147483738"/>
            <pc:sldLayoutMk cId="2452990247" sldId="2147483733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54.539" v="69" actId="26606"/>
          <pc:sldLayoutMkLst>
            <pc:docMk/>
            <pc:sldMasterMk cId="2391355760" sldId="2147483738"/>
            <pc:sldLayoutMk cId="2944398265" sldId="2147483734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54.539" v="69" actId="26606"/>
          <pc:sldLayoutMkLst>
            <pc:docMk/>
            <pc:sldMasterMk cId="2391355760" sldId="2147483738"/>
            <pc:sldLayoutMk cId="1408530422" sldId="2147483735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54.539" v="69" actId="26606"/>
          <pc:sldLayoutMkLst>
            <pc:docMk/>
            <pc:sldMasterMk cId="2391355760" sldId="2147483738"/>
            <pc:sldLayoutMk cId="2309345619" sldId="2147483736"/>
          </pc:sldLayoutMkLst>
        </pc:sldLayoutChg>
        <pc:sldLayoutChg chg="add del">
          <pc:chgData name="DODLAPATI, SANJEEVA" userId="24594226-e1c7-4865-9709-df124d53d26d" providerId="ADAL" clId="{5690CA6C-4B80-0644-B701-8898BC9BF271}" dt="2022-12-08T07:16:54.539" v="69" actId="26606"/>
          <pc:sldLayoutMkLst>
            <pc:docMk/>
            <pc:sldMasterMk cId="2391355760" sldId="2147483738"/>
            <pc:sldLayoutMk cId="3161463769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3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8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4" descr="Pink desk with doctor items">
            <a:extLst>
              <a:ext uri="{FF2B5EF4-FFF2-40B4-BE49-F238E27FC236}">
                <a16:creationId xmlns:a16="http://schemas.microsoft.com/office/drawing/2014/main" id="{985BE8EC-2A25-AAFD-56C8-A80F4FA2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0CA274-743E-BAE1-D25E-BFBEA1AD9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Personalized Text Normalization of </a:t>
            </a: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Clinical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20683-E208-A18A-0A5D-3386ACFA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CS733: Team 12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Sanjeeva Reddy Dodlapati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Mohammad Shiri</a:t>
            </a:r>
          </a:p>
        </p:txBody>
      </p:sp>
    </p:spTree>
    <p:extLst>
      <p:ext uri="{BB962C8B-B14F-4D97-AF65-F5344CB8AC3E}">
        <p14:creationId xmlns:p14="http://schemas.microsoft.com/office/powerpoint/2010/main" val="209988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4767-6140-3CFD-92EF-486182E8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157357"/>
            <a:ext cx="10895106" cy="1021962"/>
          </a:xfrm>
        </p:spPr>
        <p:txBody>
          <a:bodyPr/>
          <a:lstStyle/>
          <a:p>
            <a:pPr algn="ctr"/>
            <a:r>
              <a:rPr lang="en-US" dirty="0"/>
              <a:t>Text Normalization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7FB1D7-96C9-3F46-5E8E-8D0DB57E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31118"/>
            <a:ext cx="11274612" cy="4195763"/>
          </a:xfrm>
        </p:spPr>
        <p:txBody>
          <a:bodyPr/>
          <a:lstStyle/>
          <a:p>
            <a:r>
              <a:rPr lang="en-US" dirty="0"/>
              <a:t>Text normalization is a process of standardizing the text by replacing non-standard words or removing irrelevant components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D90E29-1C96-6F47-B7BF-28FF1211F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75976"/>
              </p:ext>
            </p:extLst>
          </p:nvPr>
        </p:nvGraphicFramePr>
        <p:xfrm>
          <a:off x="573510" y="2760977"/>
          <a:ext cx="11274612" cy="276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18648">
                  <a:extLst>
                    <a:ext uri="{9D8B030D-6E8A-4147-A177-3AD203B41FA5}">
                      <a16:colId xmlns:a16="http://schemas.microsoft.com/office/drawing/2014/main" val="2108224497"/>
                    </a:ext>
                  </a:extLst>
                </a:gridCol>
                <a:gridCol w="5555964">
                  <a:extLst>
                    <a:ext uri="{9D8B030D-6E8A-4147-A177-3AD203B41FA5}">
                      <a16:colId xmlns:a16="http://schemas.microsoft.com/office/drawing/2014/main" val="109983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2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baby giraffe is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6ft</a:t>
                      </a:r>
                      <a:r>
                        <a:rPr lang="en-US" dirty="0"/>
                        <a:t> tall and weighs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150 </a:t>
                      </a:r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lbs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baby giraffe is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six feet </a:t>
                      </a:r>
                      <a:r>
                        <a:rPr lang="en-US" dirty="0"/>
                        <a:t>tall and weighs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one hundred fifty pounds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0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live at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123</a:t>
                      </a:r>
                      <a:r>
                        <a:rPr lang="en-US" dirty="0"/>
                        <a:t> King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live at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one two three </a:t>
                      </a:r>
                      <a:r>
                        <a:rPr lang="en-US" dirty="0"/>
                        <a:t>King 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2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This looks </a:t>
                      </a:r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cooooooooollllll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looks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1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UNDP</a:t>
                      </a:r>
                      <a:r>
                        <a:rPr lang="en-US" dirty="0"/>
                        <a:t> helps reducing poverty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United Nations Development Program </a:t>
                      </a:r>
                      <a:r>
                        <a:rPr lang="en-US" dirty="0"/>
                        <a:t>helps helps reducing poverty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0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Measurement shows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 mA </a:t>
                      </a:r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 shows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two milliamperes </a:t>
                      </a:r>
                      <a:r>
                        <a:rPr lang="en-US" dirty="0"/>
                        <a:t>current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39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91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6C35-8B87-93E5-F4F6-FB92F158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2855-91BD-2CED-5DE3-0F1D7364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normalization is a process of standardizing the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6776E-45C6-6618-92D1-87D89ADA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93" y="2732208"/>
            <a:ext cx="11392631" cy="34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5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C16D-DB47-A145-9D7E-46772605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Normalization?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5B1B-95FD-396F-1920-E2D7A63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7E83-357D-E729-BA1D-00015C67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5E8E-3E86-1BA2-1EBB-EEB309FF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394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0F3F2"/>
      </a:lt2>
      <a:accent1>
        <a:srgbClr val="C34D6C"/>
      </a:accent1>
      <a:accent2>
        <a:srgbClr val="B13B8C"/>
      </a:accent2>
      <a:accent3>
        <a:srgbClr val="B74DC3"/>
      </a:accent3>
      <a:accent4>
        <a:srgbClr val="753DB2"/>
      </a:accent4>
      <a:accent5>
        <a:srgbClr val="554DC3"/>
      </a:accent5>
      <a:accent6>
        <a:srgbClr val="3B64B1"/>
      </a:accent6>
      <a:hlink>
        <a:srgbClr val="5D3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117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Sabon Next LT</vt:lpstr>
      <vt:lpstr>DappledVTI</vt:lpstr>
      <vt:lpstr>Personalized Text Normalization of  Clinical Notes</vt:lpstr>
      <vt:lpstr>Text Normalization</vt:lpstr>
      <vt:lpstr>Proposed Scheme</vt:lpstr>
      <vt:lpstr>Why Text Normalization?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DODLAPATI, SANJEEVA</dc:creator>
  <cp:lastModifiedBy>DODLAPATI, SANJEEVA</cp:lastModifiedBy>
  <cp:revision>1</cp:revision>
  <dcterms:created xsi:type="dcterms:W3CDTF">2022-12-08T07:13:21Z</dcterms:created>
  <dcterms:modified xsi:type="dcterms:W3CDTF">2022-12-08T18:44:42Z</dcterms:modified>
</cp:coreProperties>
</file>