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0"/>
  </p:notesMasterIdLst>
  <p:sldIdLst>
    <p:sldId id="257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Smits" initials="DS" lastIdx="1" clrIdx="0">
    <p:extLst>
      <p:ext uri="{19B8F6BF-5375-455C-9EA6-DF929625EA0E}">
        <p15:presenceInfo xmlns:p15="http://schemas.microsoft.com/office/powerpoint/2012/main" userId="Dennis Smi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6B5BF-57E7-4AE5-866B-604769375BF3}" v="7" dt="2019-01-17T08:25:16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Smits" userId="e744223b-50ff-4a4d-85b8-0bed794ff32e" providerId="ADAL" clId="{77C17C1A-F517-492F-B669-F1D43FD33E1C}"/>
    <pc:docChg chg="undo custSel addSld delSld modSld">
      <pc:chgData name="Dennis Smits" userId="e744223b-50ff-4a4d-85b8-0bed794ff32e" providerId="ADAL" clId="{77C17C1A-F517-492F-B669-F1D43FD33E1C}" dt="2019-01-17T08:25:31.447" v="408" actId="1076"/>
      <pc:docMkLst>
        <pc:docMk/>
      </pc:docMkLst>
      <pc:sldChg chg="modSp">
        <pc:chgData name="Dennis Smits" userId="e744223b-50ff-4a4d-85b8-0bed794ff32e" providerId="ADAL" clId="{77C17C1A-F517-492F-B669-F1D43FD33E1C}" dt="2019-01-17T07:52:54.834" v="75" actId="20577"/>
        <pc:sldMkLst>
          <pc:docMk/>
          <pc:sldMk cId="1216916596" sldId="257"/>
        </pc:sldMkLst>
        <pc:spChg chg="mod">
          <ac:chgData name="Dennis Smits" userId="e744223b-50ff-4a4d-85b8-0bed794ff32e" providerId="ADAL" clId="{77C17C1A-F517-492F-B669-F1D43FD33E1C}" dt="2019-01-17T07:52:54.834" v="75" actId="20577"/>
          <ac:spMkLst>
            <pc:docMk/>
            <pc:sldMk cId="1216916596" sldId="257"/>
            <ac:spMk id="2" creationId="{00000000-0000-0000-0000-000000000000}"/>
          </ac:spMkLst>
        </pc:spChg>
        <pc:spChg chg="mod">
          <ac:chgData name="Dennis Smits" userId="e744223b-50ff-4a4d-85b8-0bed794ff32e" providerId="ADAL" clId="{77C17C1A-F517-492F-B669-F1D43FD33E1C}" dt="2019-01-17T07:52:30.739" v="21" actId="20577"/>
          <ac:spMkLst>
            <pc:docMk/>
            <pc:sldMk cId="1216916596" sldId="257"/>
            <ac:spMk id="4" creationId="{00000000-0000-0000-0000-000000000000}"/>
          </ac:spMkLst>
        </pc:spChg>
      </pc:sldChg>
      <pc:sldChg chg="modSp">
        <pc:chgData name="Dennis Smits" userId="e744223b-50ff-4a4d-85b8-0bed794ff32e" providerId="ADAL" clId="{77C17C1A-F517-492F-B669-F1D43FD33E1C}" dt="2019-01-17T08:23:35.474" v="394" actId="20577"/>
        <pc:sldMkLst>
          <pc:docMk/>
          <pc:sldMk cId="2169090618" sldId="305"/>
        </pc:sldMkLst>
        <pc:spChg chg="mod">
          <ac:chgData name="Dennis Smits" userId="e744223b-50ff-4a4d-85b8-0bed794ff32e" providerId="ADAL" clId="{77C17C1A-F517-492F-B669-F1D43FD33E1C}" dt="2019-01-17T08:23:35.474" v="394" actId="20577"/>
          <ac:spMkLst>
            <pc:docMk/>
            <pc:sldMk cId="2169090618" sldId="305"/>
            <ac:spMk id="3" creationId="{18B0A451-181F-461E-AFDF-546556D47FDA}"/>
          </ac:spMkLst>
        </pc:spChg>
      </pc:sldChg>
      <pc:sldChg chg="addSp delSp modSp add">
        <pc:chgData name="Dennis Smits" userId="e744223b-50ff-4a4d-85b8-0bed794ff32e" providerId="ADAL" clId="{77C17C1A-F517-492F-B669-F1D43FD33E1C}" dt="2019-01-17T08:24:50.789" v="402" actId="1076"/>
        <pc:sldMkLst>
          <pc:docMk/>
          <pc:sldMk cId="2464811786" sldId="306"/>
        </pc:sldMkLst>
        <pc:spChg chg="del mod">
          <ac:chgData name="Dennis Smits" userId="e744223b-50ff-4a4d-85b8-0bed794ff32e" providerId="ADAL" clId="{77C17C1A-F517-492F-B669-F1D43FD33E1C}" dt="2019-01-17T08:24:30.345" v="399"/>
          <ac:spMkLst>
            <pc:docMk/>
            <pc:sldMk cId="2464811786" sldId="306"/>
            <ac:spMk id="3" creationId="{3A571294-1A7F-45E7-8E20-5BF3CBAF3CCB}"/>
          </ac:spMkLst>
        </pc:spChg>
        <pc:spChg chg="add del">
          <ac:chgData name="Dennis Smits" userId="e744223b-50ff-4a4d-85b8-0bed794ff32e" providerId="ADAL" clId="{77C17C1A-F517-492F-B669-F1D43FD33E1C}" dt="2019-01-17T08:24:02.171" v="397"/>
          <ac:spMkLst>
            <pc:docMk/>
            <pc:sldMk cId="2464811786" sldId="306"/>
            <ac:spMk id="4" creationId="{C7C590D1-715F-4176-B23A-967B275B39D2}"/>
          </ac:spMkLst>
        </pc:spChg>
        <pc:spChg chg="add del">
          <ac:chgData name="Dennis Smits" userId="e744223b-50ff-4a4d-85b8-0bed794ff32e" providerId="ADAL" clId="{77C17C1A-F517-492F-B669-F1D43FD33E1C}" dt="2019-01-17T08:24:02.171" v="397"/>
          <ac:spMkLst>
            <pc:docMk/>
            <pc:sldMk cId="2464811786" sldId="306"/>
            <ac:spMk id="5" creationId="{7DE526E6-E29D-46CB-BF37-DAD6FE3C4C1C}"/>
          </ac:spMkLst>
        </pc:spChg>
        <pc:spChg chg="add del">
          <ac:chgData name="Dennis Smits" userId="e744223b-50ff-4a4d-85b8-0bed794ff32e" providerId="ADAL" clId="{77C17C1A-F517-492F-B669-F1D43FD33E1C}" dt="2019-01-17T08:24:02.171" v="397"/>
          <ac:spMkLst>
            <pc:docMk/>
            <pc:sldMk cId="2464811786" sldId="306"/>
            <ac:spMk id="6" creationId="{11DDF833-01D1-498F-ABA1-F0645C9F7A1A}"/>
          </ac:spMkLst>
        </pc:spChg>
        <pc:spChg chg="add del">
          <ac:chgData name="Dennis Smits" userId="e744223b-50ff-4a4d-85b8-0bed794ff32e" providerId="ADAL" clId="{77C17C1A-F517-492F-B669-F1D43FD33E1C}" dt="2019-01-17T08:24:02.171" v="397"/>
          <ac:spMkLst>
            <pc:docMk/>
            <pc:sldMk cId="2464811786" sldId="306"/>
            <ac:spMk id="7" creationId="{0442B1EF-62E7-4A39-A2FF-5F692F2DEFB2}"/>
          </ac:spMkLst>
        </pc:spChg>
        <pc:spChg chg="add del">
          <ac:chgData name="Dennis Smits" userId="e744223b-50ff-4a4d-85b8-0bed794ff32e" providerId="ADAL" clId="{77C17C1A-F517-492F-B669-F1D43FD33E1C}" dt="2019-01-17T08:24:02.171" v="397"/>
          <ac:spMkLst>
            <pc:docMk/>
            <pc:sldMk cId="2464811786" sldId="306"/>
            <ac:spMk id="8" creationId="{16D9FA57-937E-45D4-A887-62B2AE0F4230}"/>
          </ac:spMkLst>
        </pc:spChg>
        <pc:picChg chg="add mod">
          <ac:chgData name="Dennis Smits" userId="e744223b-50ff-4a4d-85b8-0bed794ff32e" providerId="ADAL" clId="{77C17C1A-F517-492F-B669-F1D43FD33E1C}" dt="2019-01-17T08:24:33.453" v="400" actId="1076"/>
          <ac:picMkLst>
            <pc:docMk/>
            <pc:sldMk cId="2464811786" sldId="306"/>
            <ac:picMk id="9" creationId="{3F1F953B-F718-4BA5-A36F-13ECE048296E}"/>
          </ac:picMkLst>
        </pc:picChg>
        <pc:picChg chg="add mod">
          <ac:chgData name="Dennis Smits" userId="e744223b-50ff-4a4d-85b8-0bed794ff32e" providerId="ADAL" clId="{77C17C1A-F517-492F-B669-F1D43FD33E1C}" dt="2019-01-17T08:24:50.789" v="402" actId="1076"/>
          <ac:picMkLst>
            <pc:docMk/>
            <pc:sldMk cId="2464811786" sldId="306"/>
            <ac:picMk id="10" creationId="{94240E2B-D8A3-481D-91E4-8C642E2332A9}"/>
          </ac:picMkLst>
        </pc:picChg>
        <pc:picChg chg="add del">
          <ac:chgData name="Dennis Smits" userId="e744223b-50ff-4a4d-85b8-0bed794ff32e" providerId="ADAL" clId="{77C17C1A-F517-492F-B669-F1D43FD33E1C}" dt="2019-01-17T08:24:02.171" v="397"/>
          <ac:picMkLst>
            <pc:docMk/>
            <pc:sldMk cId="2464811786" sldId="306"/>
            <ac:picMk id="1025" creationId="{47D8A8E4-4800-4186-BEF8-DB3F9946777D}"/>
          </ac:picMkLst>
        </pc:picChg>
        <pc:picChg chg="add del">
          <ac:chgData name="Dennis Smits" userId="e744223b-50ff-4a4d-85b8-0bed794ff32e" providerId="ADAL" clId="{77C17C1A-F517-492F-B669-F1D43FD33E1C}" dt="2019-01-17T08:24:02.171" v="397"/>
          <ac:picMkLst>
            <pc:docMk/>
            <pc:sldMk cId="2464811786" sldId="306"/>
            <ac:picMk id="1026" creationId="{55CE8A49-6464-47A0-A459-8C8FE760D510}"/>
          </ac:picMkLst>
        </pc:picChg>
        <pc:picChg chg="add del">
          <ac:chgData name="Dennis Smits" userId="e744223b-50ff-4a4d-85b8-0bed794ff32e" providerId="ADAL" clId="{77C17C1A-F517-492F-B669-F1D43FD33E1C}" dt="2019-01-17T08:24:02.171" v="397"/>
          <ac:picMkLst>
            <pc:docMk/>
            <pc:sldMk cId="2464811786" sldId="306"/>
            <ac:picMk id="1027" creationId="{578B056D-242D-4775-846A-5437072D15F2}"/>
          </ac:picMkLst>
        </pc:picChg>
        <pc:picChg chg="add del">
          <ac:chgData name="Dennis Smits" userId="e744223b-50ff-4a4d-85b8-0bed794ff32e" providerId="ADAL" clId="{77C17C1A-F517-492F-B669-F1D43FD33E1C}" dt="2019-01-17T08:24:02.171" v="397"/>
          <ac:picMkLst>
            <pc:docMk/>
            <pc:sldMk cId="2464811786" sldId="306"/>
            <ac:picMk id="1028" creationId="{1F75DD50-E931-434A-8E56-08D2AF24402D}"/>
          </ac:picMkLst>
        </pc:picChg>
      </pc:sldChg>
      <pc:sldChg chg="addSp delSp modSp add">
        <pc:chgData name="Dennis Smits" userId="e744223b-50ff-4a4d-85b8-0bed794ff32e" providerId="ADAL" clId="{77C17C1A-F517-492F-B669-F1D43FD33E1C}" dt="2019-01-17T08:25:31.447" v="408" actId="1076"/>
        <pc:sldMkLst>
          <pc:docMk/>
          <pc:sldMk cId="161260908" sldId="307"/>
        </pc:sldMkLst>
        <pc:spChg chg="del mod">
          <ac:chgData name="Dennis Smits" userId="e744223b-50ff-4a4d-85b8-0bed794ff32e" providerId="ADAL" clId="{77C17C1A-F517-492F-B669-F1D43FD33E1C}" dt="2019-01-17T08:25:16.983" v="405"/>
          <ac:spMkLst>
            <pc:docMk/>
            <pc:sldMk cId="161260908" sldId="307"/>
            <ac:spMk id="3" creationId="{EBE96D07-18BE-4903-A584-D2C9A1398E0A}"/>
          </ac:spMkLst>
        </pc:spChg>
        <pc:picChg chg="add mod">
          <ac:chgData name="Dennis Smits" userId="e744223b-50ff-4a4d-85b8-0bed794ff32e" providerId="ADAL" clId="{77C17C1A-F517-492F-B669-F1D43FD33E1C}" dt="2019-01-17T08:25:31.447" v="408" actId="1076"/>
          <ac:picMkLst>
            <pc:docMk/>
            <pc:sldMk cId="161260908" sldId="307"/>
            <ac:picMk id="4" creationId="{167777CA-5D86-4FBE-B352-5CF5C83D06DA}"/>
          </ac:picMkLst>
        </pc:picChg>
      </pc:sldChg>
      <pc:sldChg chg="del">
        <pc:chgData name="Dennis Smits" userId="e744223b-50ff-4a4d-85b8-0bed794ff32e" providerId="ADAL" clId="{77C17C1A-F517-492F-B669-F1D43FD33E1C}" dt="2019-01-17T08:19:11.865" v="286" actId="2696"/>
        <pc:sldMkLst>
          <pc:docMk/>
          <pc:sldMk cId="1823500122" sldId="310"/>
        </pc:sldMkLst>
      </pc:sldChg>
      <pc:sldChg chg="del">
        <pc:chgData name="Dennis Smits" userId="e744223b-50ff-4a4d-85b8-0bed794ff32e" providerId="ADAL" clId="{77C17C1A-F517-492F-B669-F1D43FD33E1C}" dt="2019-01-17T08:19:09.566" v="285" actId="2696"/>
        <pc:sldMkLst>
          <pc:docMk/>
          <pc:sldMk cId="3880216574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4E6-7C4F-4503-8DD3-229EE8B16C1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5228-E789-43EE-89D2-1E3AC54A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241314"/>
            <a:ext cx="10972800" cy="1210733"/>
          </a:xfrm>
          <a:prstGeom prst="rect">
            <a:avLst/>
          </a:prstGeom>
        </p:spPr>
        <p:txBody>
          <a:bodyPr anchor="t"/>
          <a:lstStyle>
            <a:lvl1pPr algn="ctr">
              <a:defRPr sz="42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&amp; ICON LIBRARY</a:t>
            </a:r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4241800"/>
            <a:ext cx="12192000" cy="3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85504" y="1237536"/>
            <a:ext cx="5670160" cy="19896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1927567" y="4314881"/>
            <a:ext cx="197088" cy="197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11348"/>
      </p:ext>
    </p:extLst>
  </p:cSld>
  <p:clrMapOvr>
    <a:masterClrMapping/>
  </p:clrMapOvr>
  <p:transition spd="slow">
    <p:push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Quote_D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213675" y="0"/>
            <a:ext cx="11978325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69449"/>
      </p:ext>
    </p:extLst>
  </p:cSld>
  <p:clrMapOvr>
    <a:masterClrMapping/>
  </p:clrMapOvr>
  <p:transition spd="slow">
    <p:push dir="u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Quote_D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91310"/>
      </p:ext>
    </p:extLst>
  </p:cSld>
  <p:clrMapOvr>
    <a:masterClrMapping/>
  </p:clrMapOvr>
  <p:transition spd="slow">
    <p:push dir="u"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8775"/>
      </p:ext>
    </p:extLst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213675" y="0"/>
            <a:ext cx="11978325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26" name="Rectangle 25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67282"/>
      </p:ext>
    </p:extLst>
  </p:cSld>
  <p:clrMapOvr>
    <a:masterClrMapping/>
  </p:clrMapOvr>
  <p:transition spd="slow">
    <p:push dir="u"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36000"/>
      </p:ext>
    </p:extLst>
  </p:cSld>
  <p:clrMapOvr>
    <a:masterClrMapping/>
  </p:clrMapOvr>
  <p:transition spd="slow">
    <p:push dir="u"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W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96705"/>
      </p:ext>
    </p:extLst>
  </p:cSld>
  <p:clrMapOvr>
    <a:masterClrMapping/>
  </p:clrMapOvr>
  <p:transition spd="slow">
    <p:push dir="u"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Quote_D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t="14177" r="20988" b="14175"/>
          <a:stretch/>
        </p:blipFill>
        <p:spPr>
          <a:xfrm flipH="1">
            <a:off x="226243" y="0"/>
            <a:ext cx="11965757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</p:spTree>
    <p:extLst>
      <p:ext uri="{BB962C8B-B14F-4D97-AF65-F5344CB8AC3E}">
        <p14:creationId xmlns:p14="http://schemas.microsoft.com/office/powerpoint/2010/main" val="2583346730"/>
      </p:ext>
    </p:extLst>
  </p:cSld>
  <p:clrMapOvr>
    <a:masterClrMapping/>
  </p:clrMapOvr>
  <p:transition spd="slow">
    <p:push dir="u"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(sparingly= 1 per deck)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20286"/>
      </p:ext>
    </p:extLst>
  </p:cSld>
  <p:clrMapOvr>
    <a:masterClrMapping/>
  </p:clrMapOvr>
  <p:transition spd="slow">
    <p:push dir="u"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Quote_Dk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t="14177" r="20988" b="14175"/>
          <a:stretch/>
        </p:blipFill>
        <p:spPr>
          <a:xfrm flipH="1">
            <a:off x="226243" y="0"/>
            <a:ext cx="11965757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alphaModFix am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416875" y="203200"/>
            <a:ext cx="11978325" cy="68580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04255"/>
      </p:ext>
    </p:extLst>
  </p:cSld>
  <p:clrMapOvr>
    <a:masterClrMapping/>
  </p:clrMapOvr>
  <p:transition spd="slow">
    <p:push dir="u"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Quote_Dk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alphaModFix am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6" t="6235" r="16667" b="10124"/>
          <a:stretch/>
        </p:blipFill>
        <p:spPr>
          <a:xfrm flipH="1">
            <a:off x="416875" y="203200"/>
            <a:ext cx="11978325" cy="68580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39845"/>
      </p:ext>
    </p:extLst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2209800"/>
            <a:ext cx="12192000" cy="2294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941620" y="-1492330"/>
            <a:ext cx="308757" cy="12191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905775" y="4462693"/>
            <a:ext cx="287444" cy="295360"/>
            <a:chOff x="8897815" y="3341077"/>
            <a:chExt cx="241161" cy="24780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897815" y="3341077"/>
              <a:ext cx="241161" cy="2478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945675" y="3392105"/>
              <a:ext cx="147816" cy="147816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 userDrawn="1"/>
        </p:nvCxnSpPr>
        <p:spPr>
          <a:xfrm flipH="1">
            <a:off x="2" y="4443317"/>
            <a:ext cx="1219199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t="5607" r="2850" b="56729"/>
          <a:stretch/>
        </p:blipFill>
        <p:spPr>
          <a:xfrm flipH="1">
            <a:off x="0" y="2209227"/>
            <a:ext cx="12192000" cy="2209229"/>
          </a:xfrm>
          <a:prstGeom prst="rect">
            <a:avLst/>
          </a:prstGeom>
        </p:spPr>
      </p:pic>
      <p:sp>
        <p:nvSpPr>
          <p:cNvPr id="17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5" y="2209799"/>
            <a:ext cx="10972799" cy="2294467"/>
          </a:xfrm>
          <a:prstGeom prst="rect">
            <a:avLst/>
          </a:prstGeom>
        </p:spPr>
        <p:txBody>
          <a:bodyPr anchor="ctr"/>
          <a:lstStyle>
            <a:lvl1pPr algn="ctr"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1385361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29295"/>
      </p:ext>
    </p:extLst>
  </p:cSld>
  <p:clrMapOvr>
    <a:masterClrMapping/>
  </p:clrMapOvr>
  <p:transition spd="slow">
    <p:push dir="u"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_Dk 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09961"/>
      </p:ext>
    </p:extLst>
  </p:cSld>
  <p:clrMapOvr>
    <a:masterClrMapping/>
  </p:clrMapOvr>
  <p:transition spd="slow">
    <p:push dir="u"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97435"/>
      </p:ext>
    </p:extLst>
  </p:cSld>
  <p:clrMapOvr>
    <a:masterClrMapping/>
  </p:clrMapOvr>
  <p:transition spd="slow">
    <p:push dir="u"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_Dk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0598"/>
      </p:ext>
    </p:extLst>
  </p:cSld>
  <p:clrMapOvr>
    <a:masterClrMapping/>
  </p:clrMapOvr>
  <p:transition spd="slow">
    <p:push dir="u"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94643"/>
      </p:ext>
    </p:extLst>
  </p:cSld>
  <p:clrMapOvr>
    <a:masterClrMapping/>
  </p:clrMapOvr>
  <p:transition spd="slow">
    <p:push dir="u"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Quote_Dk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70201"/>
      </p:ext>
    </p:extLst>
  </p:cSld>
  <p:clrMapOvr>
    <a:masterClrMapping/>
  </p:clrMapOvr>
  <p:transition spd="slow">
    <p:push dir="u"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_Te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82612"/>
      </p:ext>
    </p:extLst>
  </p:cSld>
  <p:clrMapOvr>
    <a:masterClrMapping/>
  </p:clrMapOvr>
  <p:transition spd="slow">
    <p:push dir="u"/>
  </p:transition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uote_D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381001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6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67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09083"/>
      </p:ext>
    </p:extLst>
  </p:cSld>
  <p:clrMapOvr>
    <a:masterClrMapping/>
  </p:clrMapOvr>
  <p:transition spd="slow">
    <p:push dir="u"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-4232"/>
            <a:ext cx="254000" cy="258233"/>
            <a:chOff x="-370024" y="1200150"/>
            <a:chExt cx="1185313" cy="1205063"/>
          </a:xfrm>
        </p:grpSpPr>
        <p:sp>
          <p:nvSpPr>
            <p:cNvPr id="10" name="Rectangle 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3241"/>
      </p:ext>
    </p:extLst>
  </p:cSld>
  <p:clrMapOvr>
    <a:masterClrMapping/>
  </p:clrMapOvr>
  <p:transition spd="slow">
    <p:push dir="u"/>
  </p:transition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600200"/>
            <a:ext cx="12192000" cy="2294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941620" y="-2101930"/>
            <a:ext cx="308757" cy="12191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905775" y="3853093"/>
            <a:ext cx="287444" cy="295360"/>
            <a:chOff x="8897815" y="3341077"/>
            <a:chExt cx="241161" cy="24780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897815" y="3341077"/>
              <a:ext cx="241161" cy="2478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945675" y="3392105"/>
              <a:ext cx="147816" cy="147816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 userDrawn="1"/>
        </p:nvCxnSpPr>
        <p:spPr>
          <a:xfrm flipH="1">
            <a:off x="2" y="3833717"/>
            <a:ext cx="1219199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251052"/>
            <a:ext cx="10972800" cy="1021537"/>
          </a:xfrm>
          <a:prstGeom prst="rect">
            <a:avLst/>
          </a:prstGeom>
        </p:spPr>
        <p:txBody>
          <a:bodyPr/>
          <a:lstStyle>
            <a:lvl1pPr algn="ctr">
              <a:defRPr sz="6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- Statement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email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t="5607" r="2850" b="56729"/>
          <a:stretch/>
        </p:blipFill>
        <p:spPr>
          <a:xfrm flipH="1">
            <a:off x="0" y="1605119"/>
            <a:ext cx="12192000" cy="2209229"/>
          </a:xfrm>
          <a:prstGeom prst="rect">
            <a:avLst/>
          </a:prstGeom>
        </p:spPr>
      </p:pic>
      <p:pic>
        <p:nvPicPr>
          <p:cNvPr id="3" name="ivanti-logo-animation_rzviFl.mp4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27553" y="4315548"/>
            <a:ext cx="4736891" cy="2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08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1226800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5" name="Straight Connector 4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83160"/>
      </p:ext>
    </p:extLst>
  </p:cSld>
  <p:clrMapOvr>
    <a:masterClrMapping/>
  </p:clrMapOvr>
  <p:transition spd="slow">
    <p:push dir="u"/>
  </p:transition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241314"/>
            <a:ext cx="10972800" cy="1210733"/>
          </a:xfrm>
          <a:prstGeom prst="rect">
            <a:avLst/>
          </a:prstGeom>
        </p:spPr>
        <p:txBody>
          <a:bodyPr anchor="t"/>
          <a:lstStyle>
            <a:lvl1pPr algn="ctr">
              <a:defRPr sz="42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&amp; ICON LIBRARY</a:t>
            </a:r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4241800"/>
            <a:ext cx="12192000" cy="34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85504" y="1237536"/>
            <a:ext cx="5670160" cy="19896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1927567" y="4314881"/>
            <a:ext cx="197088" cy="197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12662"/>
      </p:ext>
    </p:extLst>
  </p:cSld>
  <p:clrMapOvr>
    <a:masterClrMapping/>
  </p:clrMapOvr>
  <p:transition spd="slow">
    <p:push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09600" y="1418167"/>
            <a:ext cx="11102627" cy="5104305"/>
            <a:chOff x="485424" y="1063625"/>
            <a:chExt cx="8298746" cy="3828229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85424" y="2333410"/>
              <a:ext cx="8298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85424" y="3605224"/>
              <a:ext cx="8298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67708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51056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33873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16689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06239" y="1063625"/>
              <a:ext cx="0" cy="38282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471266" y="270860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24763" y="270860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24763" y="441043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2472677" y="441043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472677" y="613462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23353" y="613462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173682" y="270860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317771" y="270860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317771" y="441043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175093" y="441043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175093" y="613462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4316361" y="613462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half" idx="21" hasCustomPrompt="1"/>
          </p:nvPr>
        </p:nvSpPr>
        <p:spPr>
          <a:xfrm>
            <a:off x="9877707" y="270860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8021797" y="270860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8021797" y="441043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9879118" y="441043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half" idx="25" hasCustomPrompt="1"/>
          </p:nvPr>
        </p:nvSpPr>
        <p:spPr>
          <a:xfrm>
            <a:off x="9879118" y="613462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half" idx="26" hasCustomPrompt="1"/>
          </p:nvPr>
        </p:nvSpPr>
        <p:spPr>
          <a:xfrm>
            <a:off x="8020386" y="6134629"/>
            <a:ext cx="1832860" cy="4066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067" b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Name of Icon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66734"/>
      </p:ext>
    </p:extLst>
  </p:cSld>
  <p:clrMapOvr>
    <a:masterClrMapping/>
  </p:clrMapOvr>
  <p:transition spd="slow">
    <p:push dir="u"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267" y="417669"/>
            <a:ext cx="11226799" cy="42757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733" b="1"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Quotet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558524" y="4982792"/>
            <a:ext cx="7328949" cy="72819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0" name="Rectangle 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02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/>
          <a:lstStyle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00713"/>
      </p:ext>
    </p:extLst>
  </p:cSld>
  <p:clrMapOvr>
    <a:masterClrMapping/>
  </p:clrMapOvr>
  <p:transition spd="slow">
    <p:push dir="u"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5449731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295401"/>
            <a:ext cx="5486399" cy="51816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705600" y="0"/>
            <a:ext cx="54864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41783"/>
      </p:ext>
    </p:extLst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378563" y="1600201"/>
            <a:ext cx="3457837" cy="2870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488734" y="1600201"/>
            <a:ext cx="3457837" cy="2870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767" y="1600201"/>
            <a:ext cx="3457837" cy="2870963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18766" y="5257800"/>
            <a:ext cx="11319233" cy="12192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60323"/>
      </p:ext>
    </p:extLst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381000"/>
            <a:ext cx="11226799" cy="6096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95400"/>
            <a:ext cx="11226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Tx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Tx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Tx/>
              <a:buNone/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2416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spc="267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"/>
            <a:ext cx="254000" cy="258233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b="1" spc="267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715554" y="5856678"/>
            <a:ext cx="1687107" cy="8294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3585" y="-10419"/>
            <a:ext cx="0" cy="68684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8424"/>
      </p:ext>
    </p:extLst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13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533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267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267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92">
          <p15:clr>
            <a:srgbClr val="F26B43"/>
          </p15:clr>
        </p15:guide>
        <p15:guide id="2" pos="3168">
          <p15:clr>
            <a:srgbClr val="F26B43"/>
          </p15:clr>
        </p15:guide>
        <p15:guide id="3" pos="3744">
          <p15:clr>
            <a:srgbClr val="F26B43"/>
          </p15:clr>
        </p15:guide>
        <p15:guide id="4" pos="4320">
          <p15:clr>
            <a:srgbClr val="F26B43"/>
          </p15:clr>
        </p15:guide>
        <p15:guide id="5" pos="4896">
          <p15:clr>
            <a:srgbClr val="F26B43"/>
          </p15:clr>
        </p15:guide>
        <p15:guide id="6" pos="5472">
          <p15:clr>
            <a:srgbClr val="F26B43"/>
          </p15:clr>
        </p15:guide>
        <p15:guide id="7" pos="2016">
          <p15:clr>
            <a:srgbClr val="F26B43"/>
          </p15:clr>
        </p15:guide>
        <p15:guide id="8" pos="1440">
          <p15:clr>
            <a:srgbClr val="F26B43"/>
          </p15:clr>
        </p15:guide>
        <p15:guide id="9" pos="864">
          <p15:clr>
            <a:srgbClr val="F26B43"/>
          </p15:clr>
        </p15:guide>
        <p15:guide id="10" pos="288">
          <p15:clr>
            <a:srgbClr val="F26B43"/>
          </p15:clr>
        </p15:guide>
        <p15:guide id="11" orient="horz" pos="1332">
          <p15:clr>
            <a:srgbClr val="F26B43"/>
          </p15:clr>
        </p15:guide>
        <p15:guide id="12" orient="horz" pos="756">
          <p15:clr>
            <a:srgbClr val="F26B43"/>
          </p15:clr>
        </p15:guide>
        <p15:guide id="13" orient="horz" pos="180">
          <p15:clr>
            <a:srgbClr val="F26B43"/>
          </p15:clr>
        </p15:guide>
        <p15:guide id="14" orient="horz" pos="1908">
          <p15:clr>
            <a:srgbClr val="F26B43"/>
          </p15:clr>
        </p15:guide>
        <p15:guide id="15" orient="horz" pos="2484">
          <p15:clr>
            <a:srgbClr val="F26B43"/>
          </p15:clr>
        </p15:guide>
        <p15:guide id="16" orient="horz" pos="3060">
          <p15:clr>
            <a:srgbClr val="F26B43"/>
          </p15:clr>
        </p15:guide>
        <p15:guide id="17" orient="horz" pos="468">
          <p15:clr>
            <a:srgbClr val="F26B43"/>
          </p15:clr>
        </p15:guide>
        <p15:guide id="18" orient="horz" pos="1044">
          <p15:clr>
            <a:srgbClr val="FDE53C"/>
          </p15:clr>
        </p15:guide>
        <p15:guide id="19" orient="horz" pos="1620">
          <p15:clr>
            <a:srgbClr val="FDE53C"/>
          </p15:clr>
        </p15:guide>
        <p15:guide id="20" pos="120">
          <p15:clr>
            <a:srgbClr val="F26B43"/>
          </p15:clr>
        </p15:guide>
        <p15:guide id="21" pos="5640">
          <p15:clr>
            <a:srgbClr val="F26B43"/>
          </p15:clr>
        </p15:guide>
        <p15:guide id="22" orient="horz" pos="612">
          <p15:clr>
            <a:srgbClr val="F26B43"/>
          </p15:clr>
        </p15:guide>
        <p15:guide id="23" pos="5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</a:t>
            </a:r>
            <a:r>
              <a:rPr lang="en-US" dirty="0" err="1"/>
              <a:t>Eventing</a:t>
            </a:r>
            <a:r>
              <a:rPr lang="en-US" dirty="0"/>
              <a:t>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7200" y="13214351"/>
            <a:ext cx="284480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D7A86A-92CB-1448-8CEB-CD13401C52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21122" y="4227808"/>
            <a:ext cx="2349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b="1" dirty="0">
                <a:solidFill>
                  <a:schemeClr val="bg1"/>
                </a:solidFill>
              </a:rPr>
              <a:t>Real-Time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1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10D-E80C-4AE0-B691-7F1FFC04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A451-181F-461E-AFDF-546556D47F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Where are we coming from…</a:t>
            </a:r>
          </a:p>
          <a:p>
            <a:pPr lvl="1"/>
            <a:r>
              <a:rPr lang="en-US" dirty="0"/>
              <a:t>Team to get experienced with anomaly detection </a:t>
            </a:r>
          </a:p>
          <a:p>
            <a:pPr lvl="1"/>
            <a:r>
              <a:rPr lang="en-US" dirty="0"/>
              <a:t>Deliver next gen feature for Ivanti Cloud (Real-Time Intelligence)</a:t>
            </a:r>
          </a:p>
          <a:p>
            <a:r>
              <a:rPr lang="en-US" dirty="0"/>
              <a:t>Real-Time Intelligence Demo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Feedback / Usage</a:t>
            </a:r>
          </a:p>
          <a:p>
            <a:r>
              <a:rPr lang="en-US" dirty="0"/>
              <a:t>How to move forward (next week?)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906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EFF0-467A-4840-9641-13AF5777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1F953B-F718-4BA5-A36F-13ECE048296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1" y="1195387"/>
            <a:ext cx="810577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40E2B-D8A3-481D-91E4-8C642E23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886199"/>
            <a:ext cx="7753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117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C88B-41B3-4599-8051-9071F607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777CA-5D86-4FBE-B352-5CF5C83D06D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601" y="1090612"/>
            <a:ext cx="6467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09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Ivanti Colors Final 2017f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F6900"/>
      </a:accent2>
      <a:accent3>
        <a:srgbClr val="FF9D1A"/>
      </a:accent3>
      <a:accent4>
        <a:srgbClr val="9C958D"/>
      </a:accent4>
      <a:accent5>
        <a:srgbClr val="6CC148"/>
      </a:accent5>
      <a:accent6>
        <a:srgbClr val="00AFB9"/>
      </a:accent6>
      <a:hlink>
        <a:srgbClr val="00B0B9"/>
      </a:hlink>
      <a:folHlink>
        <a:srgbClr val="0092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vanti_17Template.potx" id="{3BD7AC53-5C7B-46D7-8B6C-FF56013E79AF}" vid="{BE6C9FBF-C257-4117-BC3D-4E51EEB220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7954C92E2014786D7C09FD291013E" ma:contentTypeVersion="11" ma:contentTypeDescription="Create a new document." ma:contentTypeScope="" ma:versionID="f4169f553f18657c2798df24ce991810">
  <xsd:schema xmlns:xsd="http://www.w3.org/2001/XMLSchema" xmlns:xs="http://www.w3.org/2001/XMLSchema" xmlns:p="http://schemas.microsoft.com/office/2006/metadata/properties" xmlns:ns2="cc968a70-5f8d-4dda-a14d-e4c4c461740c" xmlns:ns3="ee0d3d66-ad90-4ece-995c-5cfe97537a0d" targetNamespace="http://schemas.microsoft.com/office/2006/metadata/properties" ma:root="true" ma:fieldsID="b50b686a2f32185cf1becef9884e4a17" ns2:_="" ns3:_="">
    <xsd:import namespace="cc968a70-5f8d-4dda-a14d-e4c4c461740c"/>
    <xsd:import namespace="ee0d3d66-ad90-4ece-995c-5cfe97537a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68a70-5f8d-4dda-a14d-e4c4c46174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a17a57b1-5b31-4f36-9f2a-ae93464d9b0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description="" ma:hidden="true" ma:list="{fbe5c08b-b739-461b-b992-18d2c3f43458}" ma:internalName="TaxCatchAll" ma:showField="CatchAllData" ma:web="cc968a70-5f8d-4dda-a14d-e4c4c46174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d3d66-ad90-4ece-995c-5cfe97537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968a70-5f8d-4dda-a14d-e4c4c461740c"/>
    <TaxKeywordTaxHTField xmlns="cc968a70-5f8d-4dda-a14d-e4c4c461740c">
      <Terms xmlns="http://schemas.microsoft.com/office/infopath/2007/PartnerControls"/>
    </TaxKeywordTaxHTField>
    <_dlc_DocId xmlns="cc968a70-5f8d-4dda-a14d-e4c4c461740c">RESID-1373814061-1038</_dlc_DocId>
    <_dlc_DocIdUrl xmlns="cc968a70-5f8d-4dda-a14d-e4c4c461740c">
      <Url>https://ressoftware.sharepoint.com/Sales%20Enablement/_layouts/15/DocIdRedir.aspx?ID=RESID-1373814061-1038</Url>
      <Description>RESID-1373814061-1038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B472FE5-F43E-4C90-8C8E-E306FF554F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68a70-5f8d-4dda-a14d-e4c4c461740c"/>
    <ds:schemaRef ds:uri="ee0d3d66-ad90-4ece-995c-5cfe97537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A58E5A-2BED-4585-96EA-8EAE49CB93B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e0d3d66-ad90-4ece-995c-5cfe97537a0d"/>
    <ds:schemaRef ds:uri="cc968a70-5f8d-4dda-a14d-e4c4c461740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37482E-20B0-46A0-BA58-4525370283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B168AC-C180-42F2-A66A-1771C65391A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Ivanti_17Template</Template>
  <TotalTime>13298</TotalTime>
  <Words>50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1_Office Theme</vt:lpstr>
      <vt:lpstr>Anomaly Detection Eventing System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Smits</dc:creator>
  <cp:lastModifiedBy>Dennis Smits</cp:lastModifiedBy>
  <cp:revision>12</cp:revision>
  <dcterms:created xsi:type="dcterms:W3CDTF">2017-10-10T09:19:59Z</dcterms:created>
  <dcterms:modified xsi:type="dcterms:W3CDTF">2019-01-17T08:25:40Z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0x010100F3E7954C92E2014786D7C09FD291013E</vt:lpwstr>
  </property>
  <property fmtid="{D5CDD505-2E9C-101B-9397-08002B2CF9AE}" pid="3" name="_dlc_DocIdItemGuid">
    <vt:lpwstr>fee30d5a-76a6-47a3-84aa-b7d1809104ae</vt:lpwstr>
  </property>
</Properties>
</file>