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0D6E7-B360-04C8-41D2-C648FAAB8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62210B-8D60-C3A4-0ED9-AEC6641B24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1D9158-E98F-EA7E-87EF-B9A5AA2AE15C}"/>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5" name="Footer Placeholder 4">
            <a:extLst>
              <a:ext uri="{FF2B5EF4-FFF2-40B4-BE49-F238E27FC236}">
                <a16:creationId xmlns:a16="http://schemas.microsoft.com/office/drawing/2014/main" id="{2AA13868-B516-304D-069C-1FF50EE20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B38DC-7F48-10E7-89BB-DECEA5FBD13C}"/>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374169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79F5-EE5C-B7A4-5100-F512AF3910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89CC9E-DA40-3E3B-12E1-DC885A6E5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577F7-E94D-63CF-FDA1-CB19D41616D8}"/>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5" name="Footer Placeholder 4">
            <a:extLst>
              <a:ext uri="{FF2B5EF4-FFF2-40B4-BE49-F238E27FC236}">
                <a16:creationId xmlns:a16="http://schemas.microsoft.com/office/drawing/2014/main" id="{D19B02BC-75BA-4E3E-B14A-FA2E30B866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E74CC8-4C89-4301-22F9-C8E26C1E334F}"/>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58964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097D89-9995-C13A-23CB-3AA51A9298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26F62F-31C7-BAA2-7C2E-AA5B3AE3AC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186BC-7ABA-D575-9929-D37FB8BDCE83}"/>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5" name="Footer Placeholder 4">
            <a:extLst>
              <a:ext uri="{FF2B5EF4-FFF2-40B4-BE49-F238E27FC236}">
                <a16:creationId xmlns:a16="http://schemas.microsoft.com/office/drawing/2014/main" id="{5802CB9D-7EC6-9206-1A10-D554CBEBF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F9031-AD22-9994-EC27-BBD7152F5DB7}"/>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1979656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4982-0067-FDC0-17EF-7F4761A97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EFF67E-E0A8-40E8-DA0E-ABEF1B2D99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DB4C4-4941-86C3-30FC-6DB5D6500115}"/>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5" name="Footer Placeholder 4">
            <a:extLst>
              <a:ext uri="{FF2B5EF4-FFF2-40B4-BE49-F238E27FC236}">
                <a16:creationId xmlns:a16="http://schemas.microsoft.com/office/drawing/2014/main" id="{D9164A40-4329-F9C7-298C-A433585A79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1EB7F-4DFF-08A3-5C10-981F96002D5B}"/>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155182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606A-CB1C-00BB-1398-A624B32D85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E4E7A8-EA47-A675-6BB2-39EF876EB8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189B16-76ED-CF1B-B0E6-2A9295B1255E}"/>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5" name="Footer Placeholder 4">
            <a:extLst>
              <a:ext uri="{FF2B5EF4-FFF2-40B4-BE49-F238E27FC236}">
                <a16:creationId xmlns:a16="http://schemas.microsoft.com/office/drawing/2014/main" id="{4CB4D3E1-0C92-97D3-1145-DAE7F8F8A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692046-C34B-2DBD-26E8-182D69535ECA}"/>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359654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5FBD-DDBA-0057-6524-3812845BD8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869AEC-19BE-C52F-F69F-27F3E6487D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FBD4E8-C763-49DD-AF50-B5CB2EA61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BC6377-9E78-02B7-8842-2EA6A7A8ECAA}"/>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6" name="Footer Placeholder 5">
            <a:extLst>
              <a:ext uri="{FF2B5EF4-FFF2-40B4-BE49-F238E27FC236}">
                <a16:creationId xmlns:a16="http://schemas.microsoft.com/office/drawing/2014/main" id="{A629F3AB-4B45-09EE-281B-BBA7B9E0E6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37F6B9-DBCC-F568-218F-600B9F27FD34}"/>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403596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4ABA-5767-8901-8018-2FBBDE0FE2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DD17E9-64A2-7946-D01D-95A83BDD8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4E435D-6651-8D04-859B-5102A573E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75FBCD-6D69-88DC-EB50-F0766F04F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2EE8F-90FF-5169-C4A8-D60435F88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31EDDA-7895-9F59-A982-72D90223171E}"/>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8" name="Footer Placeholder 7">
            <a:extLst>
              <a:ext uri="{FF2B5EF4-FFF2-40B4-BE49-F238E27FC236}">
                <a16:creationId xmlns:a16="http://schemas.microsoft.com/office/drawing/2014/main" id="{65EEC4D1-A3FC-56E6-4D03-572AAD3AEE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015643-3417-3576-B665-5A978E286123}"/>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350330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9DDB-EE5A-905D-580D-2A116A43B6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C4C699-960A-CF66-8918-9AB850CE0E75}"/>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4" name="Footer Placeholder 3">
            <a:extLst>
              <a:ext uri="{FF2B5EF4-FFF2-40B4-BE49-F238E27FC236}">
                <a16:creationId xmlns:a16="http://schemas.microsoft.com/office/drawing/2014/main" id="{3438FC1C-BDD3-2146-344C-8987158AAE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20D252-FBE1-ABBA-333C-092CCC5151AC}"/>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163290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712022-CDA2-BCF1-13BD-BDD8A56319DD}"/>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3" name="Footer Placeholder 2">
            <a:extLst>
              <a:ext uri="{FF2B5EF4-FFF2-40B4-BE49-F238E27FC236}">
                <a16:creationId xmlns:a16="http://schemas.microsoft.com/office/drawing/2014/main" id="{2C3A5B5D-418D-6344-202A-03E7F62AE5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7039B4-44D5-957F-64FA-6811E9C1BB53}"/>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1532261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9774-E7F6-E7EB-B75A-59CED87CE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1EFD74-ED87-6C91-63C8-129E81E52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607FA1-DE7E-7EEE-6391-BD6DF4B3F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3D063E-C5F9-8349-536A-3C90F45F4E87}"/>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6" name="Footer Placeholder 5">
            <a:extLst>
              <a:ext uri="{FF2B5EF4-FFF2-40B4-BE49-F238E27FC236}">
                <a16:creationId xmlns:a16="http://schemas.microsoft.com/office/drawing/2014/main" id="{09027772-ACF3-7392-6B92-4960498A2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BC647D-DD07-E3FC-B02E-86B1B611C5A9}"/>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113277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A88E-7FBB-2159-9E87-80E80F8D3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7C909A-94D4-CAFE-2EA5-A38B7C17E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99A4F0-A8BD-865A-CC32-5CA7FDE863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C59F5-AB20-147B-9C47-DA59F0838508}"/>
              </a:ext>
            </a:extLst>
          </p:cNvPr>
          <p:cNvSpPr>
            <a:spLocks noGrp="1"/>
          </p:cNvSpPr>
          <p:nvPr>
            <p:ph type="dt" sz="half" idx="10"/>
          </p:nvPr>
        </p:nvSpPr>
        <p:spPr/>
        <p:txBody>
          <a:bodyPr/>
          <a:lstStyle/>
          <a:p>
            <a:fld id="{9E4D43FD-978F-4983-BCAC-1E7B23F2B741}" type="datetimeFigureOut">
              <a:rPr lang="en-IN" smtClean="0"/>
              <a:t>19-06-2024</a:t>
            </a:fld>
            <a:endParaRPr lang="en-IN"/>
          </a:p>
        </p:txBody>
      </p:sp>
      <p:sp>
        <p:nvSpPr>
          <p:cNvPr id="6" name="Footer Placeholder 5">
            <a:extLst>
              <a:ext uri="{FF2B5EF4-FFF2-40B4-BE49-F238E27FC236}">
                <a16:creationId xmlns:a16="http://schemas.microsoft.com/office/drawing/2014/main" id="{44BE33A0-166D-3AB0-B08F-983D15E469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55EB3E-E76B-7B0D-8C64-CAC000E79C17}"/>
              </a:ext>
            </a:extLst>
          </p:cNvPr>
          <p:cNvSpPr>
            <a:spLocks noGrp="1"/>
          </p:cNvSpPr>
          <p:nvPr>
            <p:ph type="sldNum" sz="quarter" idx="12"/>
          </p:nvPr>
        </p:nvSpPr>
        <p:spPr/>
        <p:txBody>
          <a:bodyPr/>
          <a:lstStyle/>
          <a:p>
            <a:fld id="{34E64D18-1547-4865-9F7C-EF87CD779955}" type="slidenum">
              <a:rPr lang="en-IN" smtClean="0"/>
              <a:t>‹#›</a:t>
            </a:fld>
            <a:endParaRPr lang="en-IN"/>
          </a:p>
        </p:txBody>
      </p:sp>
    </p:spTree>
    <p:extLst>
      <p:ext uri="{BB962C8B-B14F-4D97-AF65-F5344CB8AC3E}">
        <p14:creationId xmlns:p14="http://schemas.microsoft.com/office/powerpoint/2010/main" val="288323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D10C2-4C85-40A4-C540-22D3906359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436C61-C286-F387-BAA1-DA24BE1012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E10B1B-C2DF-A002-FEC4-F40A8F3DB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D43FD-978F-4983-BCAC-1E7B23F2B741}" type="datetimeFigureOut">
              <a:rPr lang="en-IN" smtClean="0"/>
              <a:t>19-06-2024</a:t>
            </a:fld>
            <a:endParaRPr lang="en-IN"/>
          </a:p>
        </p:txBody>
      </p:sp>
      <p:sp>
        <p:nvSpPr>
          <p:cNvPr id="5" name="Footer Placeholder 4">
            <a:extLst>
              <a:ext uri="{FF2B5EF4-FFF2-40B4-BE49-F238E27FC236}">
                <a16:creationId xmlns:a16="http://schemas.microsoft.com/office/drawing/2014/main" id="{CC31FC09-6ECD-DA41-ED10-383ECB7C6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8C8179-2278-9A6F-741D-471E7EEE2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64D18-1547-4865-9F7C-EF87CD779955}" type="slidenum">
              <a:rPr lang="en-IN" smtClean="0"/>
              <a:t>‹#›</a:t>
            </a:fld>
            <a:endParaRPr lang="en-IN"/>
          </a:p>
        </p:txBody>
      </p:sp>
    </p:spTree>
    <p:extLst>
      <p:ext uri="{BB962C8B-B14F-4D97-AF65-F5344CB8AC3E}">
        <p14:creationId xmlns:p14="http://schemas.microsoft.com/office/powerpoint/2010/main" val="2796314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0655-B1E4-91DB-8A77-7E3CD40572EF}"/>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607D5AFC-3678-8EB2-E9DF-E25238210660}"/>
              </a:ext>
            </a:extLst>
          </p:cNvPr>
          <p:cNvSpPr>
            <a:spLocks noGrp="1"/>
          </p:cNvSpPr>
          <p:nvPr>
            <p:ph type="subTitle" idx="1"/>
          </p:nvPr>
        </p:nvSpPr>
        <p:spPr/>
        <p:txBody>
          <a:bodyPr/>
          <a:lstStyle/>
          <a:p>
            <a:endParaRPr lang="en-IN"/>
          </a:p>
        </p:txBody>
      </p:sp>
      <p:pic>
        <p:nvPicPr>
          <p:cNvPr id="9" name="Picture 8">
            <a:extLst>
              <a:ext uri="{FF2B5EF4-FFF2-40B4-BE49-F238E27FC236}">
                <a16:creationId xmlns:a16="http://schemas.microsoft.com/office/drawing/2014/main" id="{C8F26189-5269-9F69-1B64-0BA305E20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449"/>
            <a:ext cx="12192000" cy="5943102"/>
          </a:xfrm>
          <a:prstGeom prst="rect">
            <a:avLst/>
          </a:prstGeom>
        </p:spPr>
      </p:pic>
    </p:spTree>
    <p:extLst>
      <p:ext uri="{BB962C8B-B14F-4D97-AF65-F5344CB8AC3E}">
        <p14:creationId xmlns:p14="http://schemas.microsoft.com/office/powerpoint/2010/main" val="363322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9649C-B38B-E314-54F7-139B524F7D0A}"/>
              </a:ext>
            </a:extLst>
          </p:cNvPr>
          <p:cNvSpPr>
            <a:spLocks noGrp="1"/>
          </p:cNvSpPr>
          <p:nvPr>
            <p:ph idx="1"/>
          </p:nvPr>
        </p:nvSpPr>
        <p:spPr>
          <a:xfrm>
            <a:off x="501445" y="383458"/>
            <a:ext cx="10852355" cy="5793505"/>
          </a:xfrm>
        </p:spPr>
        <p:txBody>
          <a:bodyPr/>
          <a:lstStyle/>
          <a:p>
            <a:r>
              <a:rPr lang="en-IN" dirty="0"/>
              <a:t>The above page is the beginning page of the website “</a:t>
            </a:r>
            <a:r>
              <a:rPr lang="en-IN" dirty="0" err="1"/>
              <a:t>Electromart</a:t>
            </a:r>
            <a:r>
              <a:rPr lang="en-IN" dirty="0"/>
              <a:t>” I have made using HTML, CSS, </a:t>
            </a:r>
            <a:r>
              <a:rPr lang="en-IN" dirty="0" err="1"/>
              <a:t>Javascript</a:t>
            </a:r>
            <a:r>
              <a:rPr lang="en-IN" dirty="0"/>
              <a:t>.</a:t>
            </a:r>
          </a:p>
          <a:p>
            <a:r>
              <a:rPr lang="en-IN" dirty="0"/>
              <a:t>It has the following features</a:t>
            </a:r>
          </a:p>
          <a:p>
            <a:pPr>
              <a:buFont typeface="Wingdings" panose="05000000000000000000" pitchFamily="2" charset="2"/>
              <a:buChar char="§"/>
            </a:pPr>
            <a:r>
              <a:rPr lang="en-IN" dirty="0"/>
              <a:t>Home</a:t>
            </a:r>
          </a:p>
          <a:p>
            <a:pPr>
              <a:buFont typeface="Wingdings" panose="05000000000000000000" pitchFamily="2" charset="2"/>
              <a:buChar char="§"/>
            </a:pPr>
            <a:r>
              <a:rPr lang="en-IN" dirty="0"/>
              <a:t>All products</a:t>
            </a:r>
          </a:p>
          <a:p>
            <a:pPr>
              <a:buFont typeface="Wingdings" panose="05000000000000000000" pitchFamily="2" charset="2"/>
              <a:buChar char="§"/>
            </a:pPr>
            <a:r>
              <a:rPr lang="en-IN" dirty="0"/>
              <a:t>About </a:t>
            </a:r>
          </a:p>
          <a:p>
            <a:pPr>
              <a:buFont typeface="Wingdings" panose="05000000000000000000" pitchFamily="2" charset="2"/>
              <a:buChar char="§"/>
            </a:pPr>
            <a:r>
              <a:rPr lang="en-IN" dirty="0"/>
              <a:t>Contact</a:t>
            </a:r>
          </a:p>
          <a:p>
            <a:pPr>
              <a:buFont typeface="Wingdings" panose="05000000000000000000" pitchFamily="2" charset="2"/>
              <a:buChar char="§"/>
            </a:pPr>
            <a:r>
              <a:rPr lang="en-IN" dirty="0"/>
              <a:t>Product</a:t>
            </a:r>
          </a:p>
          <a:p>
            <a:pPr>
              <a:buFont typeface="Wingdings" panose="05000000000000000000" pitchFamily="2" charset="2"/>
              <a:buChar char="§"/>
            </a:pPr>
            <a:r>
              <a:rPr lang="en-IN" dirty="0"/>
              <a:t>Cart</a:t>
            </a:r>
          </a:p>
          <a:p>
            <a:r>
              <a:rPr lang="en-IN" dirty="0"/>
              <a:t>Home is to welcome people to our website “</a:t>
            </a:r>
            <a:r>
              <a:rPr lang="en-IN" dirty="0" err="1"/>
              <a:t>Electromart</a:t>
            </a:r>
            <a:r>
              <a:rPr lang="en-IN" dirty="0"/>
              <a:t>”, with a  carousel and a section of recommended products of our website.</a:t>
            </a:r>
          </a:p>
        </p:txBody>
      </p:sp>
    </p:spTree>
    <p:extLst>
      <p:ext uri="{BB962C8B-B14F-4D97-AF65-F5344CB8AC3E}">
        <p14:creationId xmlns:p14="http://schemas.microsoft.com/office/powerpoint/2010/main" val="364288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5BE5C2-528A-34F8-9456-37BB2CA73E2E}"/>
              </a:ext>
            </a:extLst>
          </p:cNvPr>
          <p:cNvSpPr>
            <a:spLocks noGrp="1"/>
          </p:cNvSpPr>
          <p:nvPr>
            <p:ph idx="1"/>
          </p:nvPr>
        </p:nvSpPr>
        <p:spPr>
          <a:xfrm>
            <a:off x="314632" y="226142"/>
            <a:ext cx="11039168" cy="5950821"/>
          </a:xfrm>
        </p:spPr>
        <p:txBody>
          <a:bodyPr>
            <a:normAutofit/>
          </a:bodyPr>
          <a:lstStyle/>
          <a:p>
            <a:r>
              <a:rPr lang="en-IN" dirty="0"/>
              <a:t>The home page also has an contact us function.</a:t>
            </a:r>
          </a:p>
          <a:p>
            <a:r>
              <a:rPr lang="en-IN" dirty="0"/>
              <a:t>Next we have the “All products” page which on clicking would take us to a page of all products showing all the available electronics and accessories.</a:t>
            </a:r>
          </a:p>
          <a:p>
            <a:r>
              <a:rPr lang="en-IN" dirty="0"/>
              <a:t>There is a hovering feature available on all the products.</a:t>
            </a:r>
          </a:p>
          <a:p>
            <a:r>
              <a:rPr lang="en-IN" dirty="0"/>
              <a:t>The products page first shows the featured product in that category.</a:t>
            </a:r>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D17A5836-827F-C501-CF9C-481AE79E43AA}"/>
              </a:ext>
            </a:extLst>
          </p:cNvPr>
          <p:cNvPicPr>
            <a:picLocks noChangeAspect="1"/>
          </p:cNvPicPr>
          <p:nvPr/>
        </p:nvPicPr>
        <p:blipFill>
          <a:blip r:embed="rId2"/>
          <a:stretch>
            <a:fillRect/>
          </a:stretch>
        </p:blipFill>
        <p:spPr>
          <a:xfrm>
            <a:off x="701692" y="2655074"/>
            <a:ext cx="4017791" cy="3605464"/>
          </a:xfrm>
          <a:prstGeom prst="rect">
            <a:avLst/>
          </a:prstGeom>
        </p:spPr>
      </p:pic>
    </p:spTree>
    <p:extLst>
      <p:ext uri="{BB962C8B-B14F-4D97-AF65-F5344CB8AC3E}">
        <p14:creationId xmlns:p14="http://schemas.microsoft.com/office/powerpoint/2010/main" val="79832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592DB-A770-7CD5-0C3F-A3FC2ABAA47B}"/>
              </a:ext>
            </a:extLst>
          </p:cNvPr>
          <p:cNvSpPr>
            <a:spLocks noGrp="1"/>
          </p:cNvSpPr>
          <p:nvPr>
            <p:ph idx="1"/>
          </p:nvPr>
        </p:nvSpPr>
        <p:spPr>
          <a:xfrm>
            <a:off x="314632" y="176981"/>
            <a:ext cx="11039168" cy="5999982"/>
          </a:xfrm>
        </p:spPr>
        <p:txBody>
          <a:bodyPr/>
          <a:lstStyle/>
          <a:p>
            <a:r>
              <a:rPr lang="en-IN" dirty="0"/>
              <a:t>Then there are the options to select the category of the product, price filter and a popularity filter.</a:t>
            </a:r>
          </a:p>
          <a:p>
            <a:endParaRPr lang="en-IN" dirty="0"/>
          </a:p>
          <a:p>
            <a:endParaRPr lang="en-IN" dirty="0"/>
          </a:p>
          <a:p>
            <a:endParaRPr lang="en-IN" dirty="0"/>
          </a:p>
          <a:p>
            <a:endParaRPr lang="en-IN" dirty="0"/>
          </a:p>
          <a:p>
            <a:endParaRPr lang="en-IN" dirty="0"/>
          </a:p>
          <a:p>
            <a:r>
              <a:rPr lang="en-IN" dirty="0"/>
              <a:t>Then comes the products, there are about 20 products, and you can arrange in according to category or price or popularity.</a:t>
            </a:r>
          </a:p>
          <a:p>
            <a:r>
              <a:rPr lang="en-IN" dirty="0"/>
              <a:t>On clicking on any of the products you can see its picture, name of the product, price, a small description of it and an option to buy it now and option to add to cart.</a:t>
            </a:r>
          </a:p>
          <a:p>
            <a:endParaRPr lang="en-IN" dirty="0"/>
          </a:p>
        </p:txBody>
      </p:sp>
      <p:pic>
        <p:nvPicPr>
          <p:cNvPr id="5" name="Picture 4">
            <a:extLst>
              <a:ext uri="{FF2B5EF4-FFF2-40B4-BE49-F238E27FC236}">
                <a16:creationId xmlns:a16="http://schemas.microsoft.com/office/drawing/2014/main" id="{54655F29-1AE5-6EA7-53D9-BC1A44E1F3D3}"/>
              </a:ext>
            </a:extLst>
          </p:cNvPr>
          <p:cNvPicPr>
            <a:picLocks noChangeAspect="1"/>
          </p:cNvPicPr>
          <p:nvPr/>
        </p:nvPicPr>
        <p:blipFill>
          <a:blip r:embed="rId2"/>
          <a:stretch>
            <a:fillRect/>
          </a:stretch>
        </p:blipFill>
        <p:spPr>
          <a:xfrm>
            <a:off x="679798" y="1481821"/>
            <a:ext cx="8964276" cy="1200318"/>
          </a:xfrm>
          <a:prstGeom prst="rect">
            <a:avLst/>
          </a:prstGeom>
        </p:spPr>
      </p:pic>
    </p:spTree>
    <p:extLst>
      <p:ext uri="{BB962C8B-B14F-4D97-AF65-F5344CB8AC3E}">
        <p14:creationId xmlns:p14="http://schemas.microsoft.com/office/powerpoint/2010/main" val="152254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816E51-90DE-7362-3995-255E95F8D8EF}"/>
              </a:ext>
            </a:extLst>
          </p:cNvPr>
          <p:cNvPicPr>
            <a:picLocks noGrp="1" noChangeAspect="1"/>
          </p:cNvPicPr>
          <p:nvPr>
            <p:ph idx="1"/>
          </p:nvPr>
        </p:nvPicPr>
        <p:blipFill>
          <a:blip r:embed="rId2"/>
          <a:stretch>
            <a:fillRect/>
          </a:stretch>
        </p:blipFill>
        <p:spPr>
          <a:xfrm>
            <a:off x="246063" y="591006"/>
            <a:ext cx="11107737" cy="5290226"/>
          </a:xfrm>
        </p:spPr>
      </p:pic>
    </p:spTree>
    <p:extLst>
      <p:ext uri="{BB962C8B-B14F-4D97-AF65-F5344CB8AC3E}">
        <p14:creationId xmlns:p14="http://schemas.microsoft.com/office/powerpoint/2010/main" val="348894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7F979-270E-E5A2-D4CA-8E98D20075DE}"/>
              </a:ext>
            </a:extLst>
          </p:cNvPr>
          <p:cNvSpPr>
            <a:spLocks noGrp="1"/>
          </p:cNvSpPr>
          <p:nvPr>
            <p:ph idx="1"/>
          </p:nvPr>
        </p:nvSpPr>
        <p:spPr>
          <a:xfrm>
            <a:off x="471948" y="373626"/>
            <a:ext cx="10881852" cy="5803337"/>
          </a:xfrm>
        </p:spPr>
        <p:txBody>
          <a:bodyPr/>
          <a:lstStyle/>
          <a:p>
            <a:r>
              <a:rPr lang="en-IN" dirty="0"/>
              <a:t>Then on adding the product to cart, there is an option to checkout where you have to give name, address and mode of payment and on clicking ok you will be back to home page.</a:t>
            </a:r>
          </a:p>
          <a:p>
            <a:endParaRPr lang="en-IN" dirty="0"/>
          </a:p>
        </p:txBody>
      </p:sp>
      <p:pic>
        <p:nvPicPr>
          <p:cNvPr id="5" name="Picture 4">
            <a:extLst>
              <a:ext uri="{FF2B5EF4-FFF2-40B4-BE49-F238E27FC236}">
                <a16:creationId xmlns:a16="http://schemas.microsoft.com/office/drawing/2014/main" id="{A7711957-8769-C3B8-C49A-1D33F59FEA64}"/>
              </a:ext>
            </a:extLst>
          </p:cNvPr>
          <p:cNvPicPr>
            <a:picLocks noChangeAspect="1"/>
          </p:cNvPicPr>
          <p:nvPr/>
        </p:nvPicPr>
        <p:blipFill>
          <a:blip r:embed="rId2"/>
          <a:stretch>
            <a:fillRect/>
          </a:stretch>
        </p:blipFill>
        <p:spPr>
          <a:xfrm>
            <a:off x="747252" y="1811441"/>
            <a:ext cx="10264878" cy="4365522"/>
          </a:xfrm>
          <a:prstGeom prst="rect">
            <a:avLst/>
          </a:prstGeom>
        </p:spPr>
      </p:pic>
    </p:spTree>
    <p:extLst>
      <p:ext uri="{BB962C8B-B14F-4D97-AF65-F5344CB8AC3E}">
        <p14:creationId xmlns:p14="http://schemas.microsoft.com/office/powerpoint/2010/main" val="285778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CA9DA-FFFA-651F-399B-D26100728E35}"/>
              </a:ext>
            </a:extLst>
          </p:cNvPr>
          <p:cNvSpPr>
            <a:spLocks noGrp="1"/>
          </p:cNvSpPr>
          <p:nvPr>
            <p:ph idx="1"/>
          </p:nvPr>
        </p:nvSpPr>
        <p:spPr>
          <a:xfrm>
            <a:off x="196645" y="471948"/>
            <a:ext cx="11157155" cy="5705015"/>
          </a:xfrm>
        </p:spPr>
        <p:txBody>
          <a:bodyPr/>
          <a:lstStyle/>
          <a:p>
            <a:r>
              <a:rPr lang="en-IN" dirty="0"/>
              <a:t>Then there is an about page, which gives all the information  about the company.</a:t>
            </a:r>
          </a:p>
          <a:p>
            <a:r>
              <a:rPr lang="en-IN" dirty="0"/>
              <a:t>Then there is a contact us page which helps the customers to send their queries or requests</a:t>
            </a:r>
          </a:p>
          <a:p>
            <a:r>
              <a:rPr lang="en-IN" dirty="0"/>
              <a:t>Then there is product page that gives you two options to choose from, electronics and accessories</a:t>
            </a:r>
          </a:p>
          <a:p>
            <a:endParaRPr lang="en-IN" dirty="0"/>
          </a:p>
        </p:txBody>
      </p:sp>
      <p:pic>
        <p:nvPicPr>
          <p:cNvPr id="5" name="Picture 4">
            <a:extLst>
              <a:ext uri="{FF2B5EF4-FFF2-40B4-BE49-F238E27FC236}">
                <a16:creationId xmlns:a16="http://schemas.microsoft.com/office/drawing/2014/main" id="{C3584434-1030-2DED-A5A7-37ACF69136DF}"/>
              </a:ext>
            </a:extLst>
          </p:cNvPr>
          <p:cNvPicPr>
            <a:picLocks noChangeAspect="1"/>
          </p:cNvPicPr>
          <p:nvPr/>
        </p:nvPicPr>
        <p:blipFill>
          <a:blip r:embed="rId2"/>
          <a:stretch>
            <a:fillRect/>
          </a:stretch>
        </p:blipFill>
        <p:spPr>
          <a:xfrm>
            <a:off x="3116826" y="3062206"/>
            <a:ext cx="4050890" cy="3726968"/>
          </a:xfrm>
          <a:prstGeom prst="rect">
            <a:avLst/>
          </a:prstGeom>
        </p:spPr>
      </p:pic>
    </p:spTree>
    <p:extLst>
      <p:ext uri="{BB962C8B-B14F-4D97-AF65-F5344CB8AC3E}">
        <p14:creationId xmlns:p14="http://schemas.microsoft.com/office/powerpoint/2010/main" val="359665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77F1A-6D38-E8A1-5A26-51DDE9D8DABC}"/>
              </a:ext>
            </a:extLst>
          </p:cNvPr>
          <p:cNvSpPr>
            <a:spLocks noGrp="1"/>
          </p:cNvSpPr>
          <p:nvPr>
            <p:ph idx="1"/>
          </p:nvPr>
        </p:nvSpPr>
        <p:spPr>
          <a:xfrm>
            <a:off x="314632" y="157316"/>
            <a:ext cx="11039168" cy="6019647"/>
          </a:xfrm>
        </p:spPr>
        <p:txBody>
          <a:bodyPr/>
          <a:lstStyle/>
          <a:p>
            <a:r>
              <a:rPr lang="en-IN" dirty="0"/>
              <a:t>Accessories page gives access to only the accessories and the electronics page to electronics only.</a:t>
            </a:r>
          </a:p>
          <a:p>
            <a:endParaRPr lang="en-IN" dirty="0"/>
          </a:p>
        </p:txBody>
      </p:sp>
      <p:pic>
        <p:nvPicPr>
          <p:cNvPr id="5" name="Picture 4">
            <a:extLst>
              <a:ext uri="{FF2B5EF4-FFF2-40B4-BE49-F238E27FC236}">
                <a16:creationId xmlns:a16="http://schemas.microsoft.com/office/drawing/2014/main" id="{0E81BD30-E34F-A499-A910-A81F636E0538}"/>
              </a:ext>
            </a:extLst>
          </p:cNvPr>
          <p:cNvPicPr>
            <a:picLocks noChangeAspect="1"/>
          </p:cNvPicPr>
          <p:nvPr/>
        </p:nvPicPr>
        <p:blipFill>
          <a:blip r:embed="rId2"/>
          <a:stretch>
            <a:fillRect/>
          </a:stretch>
        </p:blipFill>
        <p:spPr>
          <a:xfrm>
            <a:off x="0" y="1189702"/>
            <a:ext cx="5529325" cy="4109885"/>
          </a:xfrm>
          <a:prstGeom prst="rect">
            <a:avLst/>
          </a:prstGeom>
        </p:spPr>
      </p:pic>
      <p:pic>
        <p:nvPicPr>
          <p:cNvPr id="7" name="Picture 6">
            <a:extLst>
              <a:ext uri="{FF2B5EF4-FFF2-40B4-BE49-F238E27FC236}">
                <a16:creationId xmlns:a16="http://schemas.microsoft.com/office/drawing/2014/main" id="{CD015DA9-CAC2-7BB7-7A73-98E4FE81D0CF}"/>
              </a:ext>
            </a:extLst>
          </p:cNvPr>
          <p:cNvPicPr>
            <a:picLocks noChangeAspect="1"/>
          </p:cNvPicPr>
          <p:nvPr/>
        </p:nvPicPr>
        <p:blipFill>
          <a:blip r:embed="rId3"/>
          <a:stretch>
            <a:fillRect/>
          </a:stretch>
        </p:blipFill>
        <p:spPr>
          <a:xfrm>
            <a:off x="5919020" y="1189702"/>
            <a:ext cx="6066503" cy="3936912"/>
          </a:xfrm>
          <a:prstGeom prst="rect">
            <a:avLst/>
          </a:prstGeom>
        </p:spPr>
      </p:pic>
    </p:spTree>
    <p:extLst>
      <p:ext uri="{BB962C8B-B14F-4D97-AF65-F5344CB8AC3E}">
        <p14:creationId xmlns:p14="http://schemas.microsoft.com/office/powerpoint/2010/main" val="122542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FFF47-BF70-15B0-A7CB-39F0CE131BCB}"/>
              </a:ext>
            </a:extLst>
          </p:cNvPr>
          <p:cNvSpPr>
            <a:spLocks noGrp="1"/>
          </p:cNvSpPr>
          <p:nvPr>
            <p:ph idx="1"/>
          </p:nvPr>
        </p:nvSpPr>
        <p:spPr>
          <a:xfrm>
            <a:off x="383458" y="157316"/>
            <a:ext cx="10970342" cy="6019647"/>
          </a:xfrm>
        </p:spPr>
        <p:txBody>
          <a:bodyPr/>
          <a:lstStyle/>
          <a:p>
            <a:r>
              <a:rPr lang="en-IN" dirty="0"/>
              <a:t>Here you can select any needed electronic and accessory you want from separate sections or choose from the total bunch at once from the       “All products” section.</a:t>
            </a:r>
          </a:p>
          <a:p>
            <a:r>
              <a:rPr lang="en-IN" dirty="0"/>
              <a:t>Then there is cart page too, to buy all the products at once after adding all the products at once.</a:t>
            </a:r>
          </a:p>
          <a:p>
            <a:r>
              <a:rPr lang="en-IN" dirty="0"/>
              <a:t>The cart page also shows the number of products available in the cart.</a:t>
            </a:r>
          </a:p>
          <a:p>
            <a:r>
              <a:rPr lang="en-IN" dirty="0"/>
              <a:t>So this is the overview of the e-commerce website page.</a:t>
            </a:r>
          </a:p>
          <a:p>
            <a:r>
              <a:rPr lang="en-IN" dirty="0"/>
              <a:t>It shows the hovering feature everywhere possible, it is a simple looking fully functional </a:t>
            </a:r>
            <a:r>
              <a:rPr lang="en-IN"/>
              <a:t>e-commerce website.</a:t>
            </a:r>
            <a:endParaRPr lang="en-IN" dirty="0"/>
          </a:p>
          <a:p>
            <a:endParaRPr lang="en-IN" dirty="0"/>
          </a:p>
        </p:txBody>
      </p:sp>
      <p:pic>
        <p:nvPicPr>
          <p:cNvPr id="5" name="Picture 4">
            <a:extLst>
              <a:ext uri="{FF2B5EF4-FFF2-40B4-BE49-F238E27FC236}">
                <a16:creationId xmlns:a16="http://schemas.microsoft.com/office/drawing/2014/main" id="{1089E4EE-489E-F7B3-EA6C-A4A96DBD08FC}"/>
              </a:ext>
            </a:extLst>
          </p:cNvPr>
          <p:cNvPicPr>
            <a:picLocks noChangeAspect="1"/>
          </p:cNvPicPr>
          <p:nvPr/>
        </p:nvPicPr>
        <p:blipFill>
          <a:blip r:embed="rId2"/>
          <a:stretch>
            <a:fillRect/>
          </a:stretch>
        </p:blipFill>
        <p:spPr>
          <a:xfrm>
            <a:off x="68827" y="4333542"/>
            <a:ext cx="12192000" cy="1843421"/>
          </a:xfrm>
          <a:prstGeom prst="rect">
            <a:avLst/>
          </a:prstGeom>
        </p:spPr>
      </p:pic>
    </p:spTree>
    <p:extLst>
      <p:ext uri="{BB962C8B-B14F-4D97-AF65-F5344CB8AC3E}">
        <p14:creationId xmlns:p14="http://schemas.microsoft.com/office/powerpoint/2010/main" val="2111748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403</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Sanjeev harge</dc:creator>
  <cp:lastModifiedBy>Sanjeev harge</cp:lastModifiedBy>
  <cp:revision>1</cp:revision>
  <dcterms:created xsi:type="dcterms:W3CDTF">2024-06-19T19:11:02Z</dcterms:created>
  <dcterms:modified xsi:type="dcterms:W3CDTF">2024-06-19T19:14:15Z</dcterms:modified>
</cp:coreProperties>
</file>