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Lst>
  <p:notesMasterIdLst>
    <p:notesMasterId r:id="rId22"/>
  </p:notesMasterIdLst>
  <p:sldIdLst>
    <p:sldId id="256" r:id="rId2"/>
    <p:sldId id="257" r:id="rId3"/>
    <p:sldId id="258" r:id="rId4"/>
    <p:sldId id="262" r:id="rId5"/>
    <p:sldId id="263" r:id="rId6"/>
    <p:sldId id="259" r:id="rId7"/>
    <p:sldId id="260" r:id="rId8"/>
    <p:sldId id="261" r:id="rId9"/>
    <p:sldId id="264" r:id="rId10"/>
    <p:sldId id="266" r:id="rId11"/>
    <p:sldId id="271" r:id="rId12"/>
    <p:sldId id="267" r:id="rId13"/>
    <p:sldId id="268" r:id="rId14"/>
    <p:sldId id="272" r:id="rId15"/>
    <p:sldId id="269" r:id="rId16"/>
    <p:sldId id="273" r:id="rId17"/>
    <p:sldId id="270"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75" d="100"/>
          <a:sy n="75" d="100"/>
        </p:scale>
        <p:origin x="-1666" y="-259"/>
      </p:cViewPr>
      <p:guideLst>
        <p:guide orient="horz" pos="2160"/>
        <p:guide pos="2880"/>
      </p:guideLst>
    </p:cSldViewPr>
  </p:slideViewPr>
  <p:outlineViewPr>
    <p:cViewPr>
      <p:scale>
        <a:sx n="33" d="100"/>
        <a:sy n="33" d="100"/>
      </p:scale>
      <p:origin x="0" y="4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0067A-0D75-42CA-AAF2-FBE91753AA11}" type="datetimeFigureOut">
              <a:rPr lang="en-IN" smtClean="0"/>
              <a:t>12-09-2020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0E8B9-E898-49D2-B25E-211AE0734F68}" type="slidenum">
              <a:rPr lang="en-IN" smtClean="0"/>
              <a:t>‹#›</a:t>
            </a:fld>
            <a:endParaRPr lang="en-IN"/>
          </a:p>
        </p:txBody>
      </p:sp>
    </p:spTree>
    <p:extLst>
      <p:ext uri="{BB962C8B-B14F-4D97-AF65-F5344CB8AC3E}">
        <p14:creationId xmlns:p14="http://schemas.microsoft.com/office/powerpoint/2010/main" val="400332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40E8B9-E898-49D2-B25E-211AE0734F68}" type="slidenum">
              <a:rPr lang="en-IN" smtClean="0"/>
              <a:t>1</a:t>
            </a:fld>
            <a:endParaRPr lang="en-IN"/>
          </a:p>
        </p:txBody>
      </p:sp>
    </p:spTree>
    <p:extLst>
      <p:ext uri="{BB962C8B-B14F-4D97-AF65-F5344CB8AC3E}">
        <p14:creationId xmlns:p14="http://schemas.microsoft.com/office/powerpoint/2010/main" val="176589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ddd</a:t>
            </a:r>
            <a:endParaRPr lang="en-IN" dirty="0"/>
          </a:p>
        </p:txBody>
      </p:sp>
      <p:sp>
        <p:nvSpPr>
          <p:cNvPr id="4" name="Slide Number Placeholder 3"/>
          <p:cNvSpPr>
            <a:spLocks noGrp="1"/>
          </p:cNvSpPr>
          <p:nvPr>
            <p:ph type="sldNum" sz="quarter" idx="10"/>
          </p:nvPr>
        </p:nvSpPr>
        <p:spPr/>
        <p:txBody>
          <a:bodyPr/>
          <a:lstStyle/>
          <a:p>
            <a:fld id="{9940E8B9-E898-49D2-B25E-211AE0734F68}" type="slidenum">
              <a:rPr lang="en-IN" smtClean="0"/>
              <a:t>9</a:t>
            </a:fld>
            <a:endParaRPr lang="en-IN"/>
          </a:p>
        </p:txBody>
      </p:sp>
    </p:spTree>
    <p:extLst>
      <p:ext uri="{BB962C8B-B14F-4D97-AF65-F5344CB8AC3E}">
        <p14:creationId xmlns:p14="http://schemas.microsoft.com/office/powerpoint/2010/main" val="30180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F60C49C-2AA1-49B3-A172-47E16A616050}"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normAutofit/>
          </a:bodyPr>
          <a:lstStyle/>
          <a:p>
            <a:fld id="{CECDC691-5DB9-429B-B4D4-E78570FC889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0C49C-2AA1-49B3-A172-47E16A616050}"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0C49C-2AA1-49B3-A172-47E16A616050}"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F60C49C-2AA1-49B3-A172-47E16A616050}"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F60C49C-2AA1-49B3-A172-47E16A616050}"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F60C49C-2AA1-49B3-A172-47E16A616050}"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DC691-5DB9-429B-B4D4-E78570FC889F}" type="slidenum">
              <a:rPr lang="en-IN" smtClean="0"/>
              <a:t>‹#›</a:t>
            </a:fld>
            <a:endParaRPr lang="en-IN"/>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F60C49C-2AA1-49B3-A172-47E16A616050}"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DC691-5DB9-429B-B4D4-E78570FC889F}" type="slidenum">
              <a:rPr lang="en-IN" smtClean="0"/>
              <a:t>‹#›</a:t>
            </a:fld>
            <a:endParaRPr lang="en-IN"/>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6F60C49C-2AA1-49B3-A172-47E16A616050}" type="datetimeFigureOut">
              <a:rPr lang="en-IN" smtClean="0"/>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F60C49C-2AA1-49B3-A172-47E16A616050}" type="datetimeFigureOut">
              <a:rPr lang="en-IN" smtClean="0"/>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DC691-5DB9-429B-B4D4-E78570FC889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F60C49C-2AA1-49B3-A172-47E16A616050}"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DC691-5DB9-429B-B4D4-E78570FC889F}" type="slidenum">
              <a:rPr lang="en-IN" smtClean="0"/>
              <a:t>‹#›</a:t>
            </a:fld>
            <a:endParaRPr lang="en-IN"/>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F60C49C-2AA1-49B3-A172-47E16A616050}"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DC691-5DB9-429B-B4D4-E78570FC889F}" type="slidenum">
              <a:rPr lang="en-IN" smtClean="0"/>
              <a:t>‹#›</a:t>
            </a:fld>
            <a:endParaRPr lang="en-IN"/>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6F60C49C-2AA1-49B3-A172-47E16A616050}" type="datetimeFigureOut">
              <a:rPr lang="en-IN" smtClean="0"/>
              <a:t>12-09-2020</a:t>
            </a:fld>
            <a:endParaRPr lang="en-IN"/>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IN"/>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CECDC691-5DB9-429B-B4D4-E78570FC889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340768"/>
            <a:ext cx="7772400" cy="1143000"/>
          </a:xfrm>
        </p:spPr>
        <p:txBody>
          <a:bodyPr>
            <a:normAutofit fontScale="90000"/>
          </a:bodyPr>
          <a:lstStyle/>
          <a:p>
            <a:pPr marL="182880" indent="0">
              <a:buNone/>
            </a:pPr>
            <a:r>
              <a:rPr lang="en-US" sz="4000" dirty="0" smtClean="0"/>
              <a:t>Online  Recharge  System</a:t>
            </a:r>
            <a:br>
              <a:rPr lang="en-US" sz="4000" dirty="0" smtClean="0"/>
            </a:br>
            <a:endParaRPr lang="en-IN" sz="4000" dirty="0"/>
          </a:p>
        </p:txBody>
      </p:sp>
      <p:sp>
        <p:nvSpPr>
          <p:cNvPr id="7" name="TextBox 6"/>
          <p:cNvSpPr txBox="1"/>
          <p:nvPr/>
        </p:nvSpPr>
        <p:spPr>
          <a:xfrm>
            <a:off x="6398136" y="3789040"/>
            <a:ext cx="2736304" cy="1200329"/>
          </a:xfrm>
          <a:prstGeom prst="rect">
            <a:avLst/>
          </a:prstGeom>
          <a:noFill/>
        </p:spPr>
        <p:txBody>
          <a:bodyPr wrap="square" rtlCol="0">
            <a:spAutoFit/>
          </a:bodyPr>
          <a:lstStyle/>
          <a:p>
            <a:r>
              <a:rPr lang="en-US" sz="2400" dirty="0" smtClean="0"/>
              <a:t>By:</a:t>
            </a:r>
          </a:p>
          <a:p>
            <a:r>
              <a:rPr lang="en-US" sz="2400" dirty="0" smtClean="0"/>
              <a:t>SANJEEVI V</a:t>
            </a:r>
          </a:p>
          <a:p>
            <a:r>
              <a:rPr lang="en-US" sz="2400" dirty="0" smtClean="0"/>
              <a:t>B.TECH IT</a:t>
            </a:r>
            <a:endParaRPr lang="en-IN" sz="2400" dirty="0"/>
          </a:p>
        </p:txBody>
      </p:sp>
    </p:spTree>
    <p:extLst>
      <p:ext uri="{BB962C8B-B14F-4D97-AF65-F5344CB8AC3E}">
        <p14:creationId xmlns:p14="http://schemas.microsoft.com/office/powerpoint/2010/main" val="229663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8677"/>
            <a:ext cx="9144000" cy="4200645"/>
          </a:xfrm>
          <a:prstGeom prst="rect">
            <a:avLst/>
          </a:prstGeom>
        </p:spPr>
      </p:pic>
    </p:spTree>
    <p:extLst>
      <p:ext uri="{BB962C8B-B14F-4D97-AF65-F5344CB8AC3E}">
        <p14:creationId xmlns:p14="http://schemas.microsoft.com/office/powerpoint/2010/main" val="764886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1782"/>
            <a:ext cx="9144000" cy="39144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209"/>
            <a:ext cx="9144000" cy="4297582"/>
          </a:xfrm>
          <a:prstGeom prst="rect">
            <a:avLst/>
          </a:prstGeom>
        </p:spPr>
      </p:pic>
    </p:spTree>
    <p:extLst>
      <p:ext uri="{BB962C8B-B14F-4D97-AF65-F5344CB8AC3E}">
        <p14:creationId xmlns:p14="http://schemas.microsoft.com/office/powerpoint/2010/main" val="1144767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8194"/>
            <a:ext cx="9144000" cy="4241611"/>
          </a:xfrm>
          <a:prstGeom prst="rect">
            <a:avLst/>
          </a:prstGeom>
        </p:spPr>
      </p:pic>
    </p:spTree>
    <p:extLst>
      <p:ext uri="{BB962C8B-B14F-4D97-AF65-F5344CB8AC3E}">
        <p14:creationId xmlns:p14="http://schemas.microsoft.com/office/powerpoint/2010/main" val="262284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0179"/>
            <a:ext cx="9144000" cy="4197642"/>
          </a:xfrm>
          <a:prstGeom prst="rect">
            <a:avLst/>
          </a:prstGeom>
        </p:spPr>
      </p:pic>
    </p:spTree>
    <p:extLst>
      <p:ext uri="{BB962C8B-B14F-4D97-AF65-F5344CB8AC3E}">
        <p14:creationId xmlns:p14="http://schemas.microsoft.com/office/powerpoint/2010/main" val="762502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59832" y="2492896"/>
            <a:ext cx="4462264" cy="2692895"/>
          </a:xfrm>
        </p:spPr>
        <p:txBody>
          <a:bodyPr>
            <a:normAutofit/>
          </a:bodyPr>
          <a:lstStyle/>
          <a:p>
            <a:pPr marL="68580" indent="0">
              <a:buNone/>
            </a:pPr>
            <a:r>
              <a:rPr lang="en-US" sz="4000" b="1" dirty="0" smtClean="0"/>
              <a:t>Admin Home</a:t>
            </a:r>
            <a:endParaRPr lang="en-IN" sz="4000" b="1" dirty="0"/>
          </a:p>
        </p:txBody>
      </p:sp>
    </p:spTree>
    <p:extLst>
      <p:ext uri="{BB962C8B-B14F-4D97-AF65-F5344CB8AC3E}">
        <p14:creationId xmlns:p14="http://schemas.microsoft.com/office/powerpoint/2010/main" val="1551400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5262"/>
            <a:ext cx="9144000" cy="3847475"/>
          </a:xfrm>
          <a:prstGeom prst="rect">
            <a:avLst/>
          </a:prstGeom>
        </p:spPr>
      </p:pic>
    </p:spTree>
    <p:extLst>
      <p:ext uri="{BB962C8B-B14F-4D97-AF65-F5344CB8AC3E}">
        <p14:creationId xmlns:p14="http://schemas.microsoft.com/office/powerpoint/2010/main" val="194266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7824" y="2420888"/>
            <a:ext cx="2736304" cy="936104"/>
          </a:xfrm>
        </p:spPr>
        <p:txBody>
          <a:bodyPr>
            <a:normAutofit fontScale="92500"/>
          </a:bodyPr>
          <a:lstStyle/>
          <a:p>
            <a:pPr marL="68580" indent="0">
              <a:buNone/>
            </a:pPr>
            <a:r>
              <a:rPr lang="en-US" sz="4000" b="1" dirty="0" smtClean="0"/>
              <a:t>User Home</a:t>
            </a:r>
            <a:endParaRPr lang="en-IN" sz="4000" b="1" dirty="0"/>
          </a:p>
        </p:txBody>
      </p:sp>
    </p:spTree>
    <p:extLst>
      <p:ext uri="{BB962C8B-B14F-4D97-AF65-F5344CB8AC3E}">
        <p14:creationId xmlns:p14="http://schemas.microsoft.com/office/powerpoint/2010/main" val="3178074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1667"/>
            <a:ext cx="9144000" cy="4434665"/>
          </a:xfrm>
          <a:prstGeom prst="rect">
            <a:avLst/>
          </a:prstGeom>
        </p:spPr>
      </p:pic>
    </p:spTree>
    <p:extLst>
      <p:ext uri="{BB962C8B-B14F-4D97-AF65-F5344CB8AC3E}">
        <p14:creationId xmlns:p14="http://schemas.microsoft.com/office/powerpoint/2010/main" val="397067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6735"/>
            <a:ext cx="9144000" cy="3384530"/>
          </a:xfrm>
          <a:prstGeom prst="rect">
            <a:avLst/>
          </a:prstGeom>
        </p:spPr>
      </p:pic>
    </p:spTree>
    <p:extLst>
      <p:ext uri="{BB962C8B-B14F-4D97-AF65-F5344CB8AC3E}">
        <p14:creationId xmlns:p14="http://schemas.microsoft.com/office/powerpoint/2010/main" val="3061028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3568" y="548680"/>
            <a:ext cx="7772400" cy="3733800"/>
          </a:xfrm>
        </p:spPr>
        <p:txBody>
          <a:bodyPr/>
          <a:lstStyle/>
          <a:p>
            <a:pPr marL="68580" indent="0">
              <a:lnSpc>
                <a:spcPct val="250000"/>
              </a:lnSpc>
              <a:buNone/>
            </a:pPr>
            <a:r>
              <a:rPr lang="en-US" sz="2800" b="1" dirty="0" smtClean="0"/>
              <a:t>Conclusion</a:t>
            </a:r>
          </a:p>
          <a:p>
            <a:pPr>
              <a:buFont typeface="Wingdings" pitchFamily="2" charset="2"/>
              <a:buChar char="ü"/>
            </a:pPr>
            <a:r>
              <a:rPr lang="en-IN" dirty="0"/>
              <a:t>This Online Mobile Recharge system is an internet based application designed with the purpose of facilitating easy, fast, efficient and reliable mobile recharging </a:t>
            </a:r>
            <a:r>
              <a:rPr lang="en-IN" dirty="0" smtClean="0"/>
              <a:t>service</a:t>
            </a:r>
          </a:p>
          <a:p>
            <a:pPr>
              <a:buFont typeface="Wingdings" pitchFamily="2" charset="2"/>
              <a:buChar char="ü"/>
            </a:pPr>
            <a:r>
              <a:rPr lang="en-IN" dirty="0"/>
              <a:t>It can be used from anyplace with internet access at any time</a:t>
            </a:r>
            <a:r>
              <a:rPr lang="en-IN" dirty="0" smtClean="0"/>
              <a:t>.</a:t>
            </a:r>
          </a:p>
          <a:p>
            <a:pPr>
              <a:buFont typeface="Wingdings" pitchFamily="2" charset="2"/>
              <a:buChar char="ü"/>
            </a:pPr>
            <a:r>
              <a:rPr lang="en-IN" dirty="0"/>
              <a:t>All kinds of mobiles prepaid and </a:t>
            </a:r>
            <a:r>
              <a:rPr lang="en-IN" dirty="0" err="1"/>
              <a:t>postpaid</a:t>
            </a:r>
            <a:r>
              <a:rPr lang="en-IN" dirty="0"/>
              <a:t> can be recharged using this proposed system.</a:t>
            </a:r>
            <a:endParaRPr lang="en-IN" dirty="0"/>
          </a:p>
        </p:txBody>
      </p:sp>
    </p:spTree>
    <p:extLst>
      <p:ext uri="{BB962C8B-B14F-4D97-AF65-F5344CB8AC3E}">
        <p14:creationId xmlns:p14="http://schemas.microsoft.com/office/powerpoint/2010/main" val="1679177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772400" cy="3733800"/>
          </a:xfrm>
        </p:spPr>
        <p:txBody>
          <a:bodyPr>
            <a:normAutofit/>
          </a:bodyPr>
          <a:lstStyle/>
          <a:p>
            <a:pPr marL="0" indent="0">
              <a:buNone/>
            </a:pPr>
            <a:r>
              <a:rPr lang="en-US" sz="2800" b="1" dirty="0" smtClean="0"/>
              <a:t>Introduction</a:t>
            </a:r>
          </a:p>
          <a:p>
            <a:pPr marL="0" indent="0">
              <a:buNone/>
            </a:pPr>
            <a:endParaRPr lang="en-US" dirty="0" smtClean="0"/>
          </a:p>
          <a:p>
            <a:r>
              <a:rPr lang="en-IN" sz="1800" dirty="0" smtClean="0"/>
              <a:t>The </a:t>
            </a:r>
            <a:r>
              <a:rPr lang="en-IN" sz="1800" dirty="0"/>
              <a:t>proposed project for recharging mobiles online is a web </a:t>
            </a:r>
            <a:r>
              <a:rPr lang="en-IN" sz="1800" dirty="0"/>
              <a:t> </a:t>
            </a:r>
            <a:r>
              <a:rPr lang="en-IN" sz="1800" dirty="0" smtClean="0"/>
              <a:t>application </a:t>
            </a:r>
            <a:r>
              <a:rPr lang="en-IN" sz="1800" dirty="0"/>
              <a:t>developed to automate the mobile recharging process</a:t>
            </a:r>
            <a:r>
              <a:rPr lang="en-IN" sz="1800" dirty="0" smtClean="0"/>
              <a:t>. </a:t>
            </a:r>
            <a:r>
              <a:rPr lang="en-IN" sz="1800" dirty="0"/>
              <a:t>It can be used by </a:t>
            </a:r>
            <a:r>
              <a:rPr lang="en-IN" sz="1800" dirty="0" smtClean="0"/>
              <a:t>customer </a:t>
            </a:r>
            <a:r>
              <a:rPr lang="en-IN" sz="1800" dirty="0"/>
              <a:t>of any telecommunication company from anywhere</a:t>
            </a:r>
            <a:r>
              <a:rPr lang="en-IN" sz="1800" dirty="0" smtClean="0"/>
              <a:t>.</a:t>
            </a:r>
          </a:p>
          <a:p>
            <a:pPr marL="0" indent="0">
              <a:buNone/>
            </a:pPr>
            <a:endParaRPr lang="en-IN" sz="1800" dirty="0" smtClean="0"/>
          </a:p>
          <a:p>
            <a:r>
              <a:rPr lang="en-IN" sz="1800" dirty="0" smtClean="0"/>
              <a:t>The </a:t>
            </a:r>
            <a:r>
              <a:rPr lang="en-IN" sz="1800" dirty="0"/>
              <a:t>online mobile recharge system is beneficial to both the admin and users. Using the online application, the admin can add new tariff plans and update or modify the existing tariff plans. It helps the users in creating their account, and then recharging the mobiles phones at any time</a:t>
            </a:r>
          </a:p>
        </p:txBody>
      </p:sp>
    </p:spTree>
    <p:extLst>
      <p:ext uri="{BB962C8B-B14F-4D97-AF65-F5344CB8AC3E}">
        <p14:creationId xmlns:p14="http://schemas.microsoft.com/office/powerpoint/2010/main" val="30468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2708920"/>
            <a:ext cx="4176464" cy="720080"/>
          </a:xfrm>
        </p:spPr>
        <p:txBody>
          <a:bodyPr/>
          <a:lstStyle/>
          <a:p>
            <a:r>
              <a:rPr lang="en-US" dirty="0" smtClean="0"/>
              <a:t>Thank  you</a:t>
            </a:r>
            <a:endParaRPr lang="en-IN" dirty="0"/>
          </a:p>
        </p:txBody>
      </p:sp>
    </p:spTree>
    <p:extLst>
      <p:ext uri="{BB962C8B-B14F-4D97-AF65-F5344CB8AC3E}">
        <p14:creationId xmlns:p14="http://schemas.microsoft.com/office/powerpoint/2010/main" val="295591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20688"/>
            <a:ext cx="7772400" cy="3733800"/>
          </a:xfrm>
        </p:spPr>
        <p:txBody>
          <a:bodyPr>
            <a:normAutofit/>
          </a:bodyPr>
          <a:lstStyle/>
          <a:p>
            <a:pPr marL="0" indent="0">
              <a:buNone/>
            </a:pPr>
            <a:endParaRPr lang="en-US" sz="2400" dirty="0" smtClean="0"/>
          </a:p>
          <a:p>
            <a:pPr marL="0" indent="0">
              <a:buNone/>
            </a:pPr>
            <a:r>
              <a:rPr lang="en-US" sz="2800" b="1" dirty="0" smtClean="0"/>
              <a:t>Objective of the Project</a:t>
            </a:r>
          </a:p>
          <a:p>
            <a:pPr>
              <a:lnSpc>
                <a:spcPct val="150000"/>
              </a:lnSpc>
              <a:buFont typeface="Wingdings" pitchFamily="2" charset="2"/>
              <a:buChar char="Ø"/>
            </a:pPr>
            <a:r>
              <a:rPr lang="en-US" sz="2400" dirty="0" smtClean="0"/>
              <a:t>Easy to use</a:t>
            </a:r>
            <a:endParaRPr lang="en-IN" sz="2400" dirty="0" smtClean="0"/>
          </a:p>
          <a:p>
            <a:pPr>
              <a:lnSpc>
                <a:spcPct val="150000"/>
              </a:lnSpc>
              <a:buFont typeface="Wingdings" pitchFamily="2" charset="2"/>
              <a:buChar char="Ø"/>
            </a:pPr>
            <a:r>
              <a:rPr lang="en-US" sz="2400" dirty="0" smtClean="0"/>
              <a:t>User’s Password encrypted</a:t>
            </a:r>
          </a:p>
          <a:p>
            <a:pPr>
              <a:lnSpc>
                <a:spcPct val="150000"/>
              </a:lnSpc>
              <a:buFont typeface="Wingdings" pitchFamily="2" charset="2"/>
              <a:buChar char="Ø"/>
            </a:pPr>
            <a:r>
              <a:rPr lang="en-US" sz="2400" dirty="0" smtClean="0"/>
              <a:t>All cards acceptable</a:t>
            </a:r>
          </a:p>
          <a:p>
            <a:pPr>
              <a:lnSpc>
                <a:spcPct val="150000"/>
              </a:lnSpc>
              <a:buFont typeface="Wingdings" pitchFamily="2" charset="2"/>
              <a:buChar char="Ø"/>
            </a:pPr>
            <a:r>
              <a:rPr lang="en-US" sz="2400" dirty="0" smtClean="0"/>
              <a:t>Secured application</a:t>
            </a:r>
          </a:p>
        </p:txBody>
      </p:sp>
    </p:spTree>
    <p:extLst>
      <p:ext uri="{BB962C8B-B14F-4D97-AF65-F5344CB8AC3E}">
        <p14:creationId xmlns:p14="http://schemas.microsoft.com/office/powerpoint/2010/main" val="165690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772400" cy="3733800"/>
          </a:xfrm>
        </p:spPr>
        <p:txBody>
          <a:bodyPr>
            <a:normAutofit/>
          </a:bodyPr>
          <a:lstStyle/>
          <a:p>
            <a:pPr marL="68580" indent="0">
              <a:lnSpc>
                <a:spcPct val="200000"/>
              </a:lnSpc>
              <a:buNone/>
            </a:pPr>
            <a:r>
              <a:rPr lang="en-US" sz="2800" b="1" dirty="0" smtClean="0"/>
              <a:t>Existing System</a:t>
            </a:r>
          </a:p>
          <a:p>
            <a:pPr>
              <a:buFont typeface="Wingdings" pitchFamily="2" charset="2"/>
              <a:buChar char="Ø"/>
            </a:pPr>
            <a:r>
              <a:rPr lang="en-IN" dirty="0"/>
              <a:t>The existing manual recharge system has many drawbacks; it is time consuming, insecure, and there occurs problems like unavailability of recharge cards, etc. </a:t>
            </a:r>
            <a:endParaRPr lang="en-IN" dirty="0" smtClean="0"/>
          </a:p>
          <a:p>
            <a:pPr>
              <a:buFont typeface="Wingdings" pitchFamily="2" charset="2"/>
              <a:buChar char="Ø"/>
            </a:pPr>
            <a:r>
              <a:rPr lang="en-IN" dirty="0"/>
              <a:t> These drawbacks are creating a trouble in using mobile phones. And, one of solution to these problems is to facilitate online mobile recharge service.</a:t>
            </a:r>
          </a:p>
        </p:txBody>
      </p:sp>
    </p:spTree>
    <p:extLst>
      <p:ext uri="{BB962C8B-B14F-4D97-AF65-F5344CB8AC3E}">
        <p14:creationId xmlns:p14="http://schemas.microsoft.com/office/powerpoint/2010/main" val="3212392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016" y="836712"/>
            <a:ext cx="7772400" cy="3733800"/>
          </a:xfrm>
        </p:spPr>
        <p:txBody>
          <a:bodyPr>
            <a:normAutofit/>
          </a:bodyPr>
          <a:lstStyle/>
          <a:p>
            <a:pPr marL="68580" indent="0">
              <a:lnSpc>
                <a:spcPct val="250000"/>
              </a:lnSpc>
              <a:buNone/>
            </a:pPr>
            <a:r>
              <a:rPr lang="en-US" sz="2800" dirty="0" smtClean="0"/>
              <a:t>Proposed System</a:t>
            </a:r>
          </a:p>
          <a:p>
            <a:r>
              <a:rPr lang="en-IN" dirty="0"/>
              <a:t>The system doesn’t require any paper and printings to facilitate recharge service</a:t>
            </a:r>
            <a:r>
              <a:rPr lang="en-IN" dirty="0" smtClean="0"/>
              <a:t>.</a:t>
            </a:r>
          </a:p>
          <a:p>
            <a:r>
              <a:rPr lang="en-IN" dirty="0"/>
              <a:t>The </a:t>
            </a:r>
            <a:r>
              <a:rPr lang="en-IN" dirty="0" smtClean="0"/>
              <a:t>customers </a:t>
            </a:r>
            <a:r>
              <a:rPr lang="en-IN" dirty="0"/>
              <a:t>can recharge their phone by logging on the official website of company from anywhere without any extra charge of recharge.</a:t>
            </a:r>
          </a:p>
        </p:txBody>
      </p:sp>
    </p:spTree>
    <p:extLst>
      <p:ext uri="{BB962C8B-B14F-4D97-AF65-F5344CB8AC3E}">
        <p14:creationId xmlns:p14="http://schemas.microsoft.com/office/powerpoint/2010/main" val="1358095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9872" y="1196752"/>
            <a:ext cx="2520280" cy="4464496"/>
          </a:xfrm>
        </p:spPr>
        <p:txBody>
          <a:bodyPr/>
          <a:lstStyle/>
          <a:p>
            <a:pPr marL="0" indent="0">
              <a:lnSpc>
                <a:spcPct val="300000"/>
              </a:lnSpc>
              <a:buNone/>
            </a:pPr>
            <a:r>
              <a:rPr lang="en-US" sz="2800" dirty="0" smtClean="0"/>
              <a:t>Modules</a:t>
            </a:r>
          </a:p>
          <a:p>
            <a:pPr>
              <a:lnSpc>
                <a:spcPct val="150000"/>
              </a:lnSpc>
              <a:buFont typeface="Wingdings" pitchFamily="2" charset="2"/>
              <a:buChar char="Ø"/>
            </a:pPr>
            <a:r>
              <a:rPr lang="en-US" dirty="0" smtClean="0"/>
              <a:t>Admin</a:t>
            </a:r>
          </a:p>
          <a:p>
            <a:pPr>
              <a:buFont typeface="Wingdings" pitchFamily="2" charset="2"/>
              <a:buChar char="Ø"/>
            </a:pPr>
            <a:r>
              <a:rPr lang="en-US" dirty="0" smtClean="0"/>
              <a:t>User</a:t>
            </a:r>
            <a:endParaRPr lang="en-IN" dirty="0"/>
          </a:p>
        </p:txBody>
      </p:sp>
    </p:spTree>
    <p:extLst>
      <p:ext uri="{BB962C8B-B14F-4D97-AF65-F5344CB8AC3E}">
        <p14:creationId xmlns:p14="http://schemas.microsoft.com/office/powerpoint/2010/main" val="5962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0520"/>
            <a:ext cx="8183880" cy="5274912"/>
          </a:xfrm>
        </p:spPr>
        <p:txBody>
          <a:bodyPr>
            <a:normAutofit lnSpcReduction="10000"/>
          </a:bodyPr>
          <a:lstStyle/>
          <a:p>
            <a:pPr marL="0" indent="0">
              <a:lnSpc>
                <a:spcPct val="150000"/>
              </a:lnSpc>
              <a:buNone/>
            </a:pPr>
            <a:r>
              <a:rPr lang="en-US" sz="2800" dirty="0" smtClean="0"/>
              <a:t>Admin Module</a:t>
            </a:r>
          </a:p>
          <a:p>
            <a:pPr>
              <a:buFont typeface="Arial" pitchFamily="34" charset="0"/>
              <a:buChar char="•"/>
            </a:pPr>
            <a:r>
              <a:rPr lang="en-US" sz="2400" dirty="0" smtClean="0"/>
              <a:t>Login</a:t>
            </a:r>
          </a:p>
          <a:p>
            <a:pPr>
              <a:buFont typeface="Arial" pitchFamily="34" charset="0"/>
              <a:buChar char="•"/>
            </a:pPr>
            <a:r>
              <a:rPr lang="en-US" sz="2400" dirty="0" smtClean="0"/>
              <a:t>View all user details</a:t>
            </a:r>
          </a:p>
          <a:p>
            <a:pPr>
              <a:buFont typeface="Arial" pitchFamily="34" charset="0"/>
              <a:buChar char="•"/>
            </a:pPr>
            <a:r>
              <a:rPr lang="en-US" sz="2400" dirty="0" smtClean="0"/>
              <a:t>View mobile (prepaid and postpaid)</a:t>
            </a:r>
          </a:p>
          <a:p>
            <a:pPr>
              <a:buFont typeface="Arial" pitchFamily="34" charset="0"/>
              <a:buChar char="•"/>
            </a:pPr>
            <a:r>
              <a:rPr lang="en-US" sz="2400" dirty="0" smtClean="0"/>
              <a:t>View DTH</a:t>
            </a:r>
          </a:p>
          <a:p>
            <a:pPr>
              <a:buFont typeface="Arial" pitchFamily="34" charset="0"/>
              <a:buChar char="•"/>
            </a:pPr>
            <a:r>
              <a:rPr lang="en-US" sz="2400" dirty="0" smtClean="0"/>
              <a:t>View Electricity</a:t>
            </a:r>
          </a:p>
          <a:p>
            <a:pPr>
              <a:buFont typeface="Arial" pitchFamily="34" charset="0"/>
              <a:buChar char="•"/>
            </a:pPr>
            <a:r>
              <a:rPr lang="en-US" sz="2400" dirty="0" smtClean="0"/>
              <a:t>View Gas</a:t>
            </a:r>
          </a:p>
          <a:p>
            <a:pPr>
              <a:buFont typeface="Arial" pitchFamily="34" charset="0"/>
              <a:buChar char="•"/>
            </a:pPr>
            <a:r>
              <a:rPr lang="en-US" sz="2400" dirty="0" smtClean="0"/>
              <a:t>View Water</a:t>
            </a:r>
          </a:p>
          <a:p>
            <a:pPr>
              <a:buFont typeface="Arial" pitchFamily="34" charset="0"/>
              <a:buChar char="•"/>
            </a:pPr>
            <a:r>
              <a:rPr lang="en-US" sz="2400" dirty="0" smtClean="0"/>
              <a:t>View subscribers</a:t>
            </a:r>
          </a:p>
          <a:p>
            <a:pPr>
              <a:buFont typeface="Arial" pitchFamily="34" charset="0"/>
              <a:buChar char="•"/>
            </a:pPr>
            <a:r>
              <a:rPr lang="en-US" sz="2400" dirty="0" smtClean="0"/>
              <a:t>Updating the application</a:t>
            </a:r>
          </a:p>
          <a:p>
            <a:pPr>
              <a:buFont typeface="Arial" pitchFamily="34" charset="0"/>
              <a:buChar char="•"/>
            </a:pPr>
            <a:r>
              <a:rPr lang="en-US" sz="2400" dirty="0" smtClean="0"/>
              <a:t>Logout</a:t>
            </a:r>
          </a:p>
          <a:p>
            <a:pPr>
              <a:buFont typeface="Arial" pitchFamily="34" charset="0"/>
              <a:buChar char="•"/>
            </a:pPr>
            <a:endParaRPr lang="en-US" sz="2400" dirty="0" smtClean="0"/>
          </a:p>
        </p:txBody>
      </p:sp>
    </p:spTree>
    <p:extLst>
      <p:ext uri="{BB962C8B-B14F-4D97-AF65-F5344CB8AC3E}">
        <p14:creationId xmlns:p14="http://schemas.microsoft.com/office/powerpoint/2010/main" val="255201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332656"/>
            <a:ext cx="7772400" cy="5040560"/>
          </a:xfrm>
        </p:spPr>
        <p:txBody>
          <a:bodyPr/>
          <a:lstStyle/>
          <a:p>
            <a:pPr marL="0" indent="0">
              <a:buNone/>
            </a:pPr>
            <a:r>
              <a:rPr lang="en-US" sz="2800" dirty="0" smtClean="0"/>
              <a:t>User Module</a:t>
            </a:r>
          </a:p>
          <a:p>
            <a:pPr indent="-342900">
              <a:buFont typeface="Wingdings" pitchFamily="2" charset="2"/>
              <a:buChar char="Ø"/>
            </a:pPr>
            <a:r>
              <a:rPr lang="en-US" dirty="0" smtClean="0"/>
              <a:t>Sign Up</a:t>
            </a:r>
          </a:p>
          <a:p>
            <a:pPr indent="-342900">
              <a:buFont typeface="Wingdings" pitchFamily="2" charset="2"/>
              <a:buChar char="Ø"/>
            </a:pPr>
            <a:r>
              <a:rPr lang="en-US" dirty="0" smtClean="0"/>
              <a:t>Login </a:t>
            </a:r>
          </a:p>
          <a:p>
            <a:pPr indent="-342900">
              <a:buFont typeface="Wingdings" pitchFamily="2" charset="2"/>
              <a:buChar char="Ø"/>
            </a:pPr>
            <a:r>
              <a:rPr lang="en-US" dirty="0" smtClean="0"/>
              <a:t>Recharge</a:t>
            </a:r>
          </a:p>
          <a:p>
            <a:pPr lvl="1" indent="-342900">
              <a:buFont typeface="Arial" pitchFamily="34" charset="0"/>
              <a:buChar char="•"/>
            </a:pPr>
            <a:r>
              <a:rPr lang="en-US" sz="2000" dirty="0" smtClean="0"/>
              <a:t>Mobile(prepaid /Postpaid)</a:t>
            </a:r>
          </a:p>
          <a:p>
            <a:pPr lvl="1" indent="-342900">
              <a:buFont typeface="Arial" pitchFamily="34" charset="0"/>
              <a:buChar char="•"/>
            </a:pPr>
            <a:r>
              <a:rPr lang="en-US" sz="2000" dirty="0" smtClean="0"/>
              <a:t>DTH</a:t>
            </a:r>
          </a:p>
          <a:p>
            <a:pPr lvl="1" indent="-342900">
              <a:buFont typeface="Arial" pitchFamily="34" charset="0"/>
              <a:buChar char="•"/>
            </a:pPr>
            <a:r>
              <a:rPr lang="en-US" sz="2000" dirty="0" smtClean="0"/>
              <a:t>Electricity</a:t>
            </a:r>
          </a:p>
          <a:p>
            <a:pPr lvl="1" indent="-342900">
              <a:buFont typeface="Arial" pitchFamily="34" charset="0"/>
              <a:buChar char="•"/>
            </a:pPr>
            <a:r>
              <a:rPr lang="en-US" sz="2000" dirty="0" smtClean="0"/>
              <a:t>Gas</a:t>
            </a:r>
          </a:p>
          <a:p>
            <a:pPr lvl="1" indent="-342900">
              <a:buFont typeface="Arial" pitchFamily="34" charset="0"/>
              <a:buChar char="•"/>
            </a:pPr>
            <a:r>
              <a:rPr lang="en-US" sz="2000" dirty="0" smtClean="0"/>
              <a:t>Water</a:t>
            </a:r>
            <a:endParaRPr lang="en-US" sz="2000" dirty="0"/>
          </a:p>
          <a:p>
            <a:pPr marL="285750" indent="-285750"/>
            <a:r>
              <a:rPr lang="en-US" dirty="0" smtClean="0"/>
              <a:t>History of transaction</a:t>
            </a:r>
          </a:p>
          <a:p>
            <a:pPr marL="285750" indent="-285750"/>
            <a:r>
              <a:rPr lang="en-US" dirty="0" smtClean="0"/>
              <a:t>Subscribe the site</a:t>
            </a:r>
          </a:p>
          <a:p>
            <a:pPr marL="285750" indent="-285750"/>
            <a:r>
              <a:rPr lang="en-US" dirty="0" smtClean="0"/>
              <a:t>Logout</a:t>
            </a:r>
          </a:p>
        </p:txBody>
      </p:sp>
    </p:spTree>
    <p:extLst>
      <p:ext uri="{BB962C8B-B14F-4D97-AF65-F5344CB8AC3E}">
        <p14:creationId xmlns:p14="http://schemas.microsoft.com/office/powerpoint/2010/main" val="180159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683568" y="548680"/>
            <a:ext cx="7560840" cy="4608512"/>
          </a:xfrm>
        </p:spPr>
        <p:txBody>
          <a:bodyPr>
            <a:normAutofit/>
          </a:bodyPr>
          <a:lstStyle/>
          <a:p>
            <a:pPr marL="68580" indent="0">
              <a:buNone/>
            </a:pPr>
            <a:r>
              <a:rPr lang="en-US" sz="2800" dirty="0" smtClean="0"/>
              <a:t>Software requirements</a:t>
            </a:r>
          </a:p>
          <a:p>
            <a:r>
              <a:rPr lang="en-US" sz="2200" dirty="0" smtClean="0"/>
              <a:t>Frontend</a:t>
            </a:r>
          </a:p>
          <a:p>
            <a:pPr lvl="1">
              <a:buFont typeface="Wingdings" pitchFamily="2" charset="2"/>
              <a:buChar char="ü"/>
            </a:pPr>
            <a:r>
              <a:rPr lang="en-US" sz="1800" dirty="0" smtClean="0"/>
              <a:t>HTML</a:t>
            </a:r>
          </a:p>
          <a:p>
            <a:pPr lvl="1">
              <a:buFont typeface="Wingdings" pitchFamily="2" charset="2"/>
              <a:buChar char="ü"/>
            </a:pPr>
            <a:r>
              <a:rPr lang="en-US" sz="1800" dirty="0" smtClean="0"/>
              <a:t>CSS</a:t>
            </a:r>
          </a:p>
          <a:p>
            <a:pPr lvl="1">
              <a:buFont typeface="Wingdings" pitchFamily="2" charset="2"/>
              <a:buChar char="ü"/>
            </a:pPr>
            <a:r>
              <a:rPr lang="en-US" sz="1800" dirty="0" smtClean="0"/>
              <a:t>JavaScript</a:t>
            </a:r>
            <a:endParaRPr lang="en-IN" sz="1800" dirty="0" smtClean="0"/>
          </a:p>
          <a:p>
            <a:r>
              <a:rPr lang="en-US" sz="2200" dirty="0" smtClean="0"/>
              <a:t>Backend</a:t>
            </a:r>
          </a:p>
          <a:p>
            <a:pPr lvl="1">
              <a:buFont typeface="Wingdings" pitchFamily="2" charset="2"/>
              <a:buChar char="ü"/>
            </a:pPr>
            <a:r>
              <a:rPr lang="en-US" sz="1800" dirty="0" smtClean="0"/>
              <a:t>PHP</a:t>
            </a:r>
            <a:endParaRPr lang="en-US" sz="1800" dirty="0"/>
          </a:p>
          <a:p>
            <a:pPr lvl="1">
              <a:buFont typeface="Wingdings" pitchFamily="2" charset="2"/>
              <a:buChar char="ü"/>
            </a:pPr>
            <a:r>
              <a:rPr lang="en-US" sz="1800" dirty="0" err="1" smtClean="0"/>
              <a:t>Phpmyadmin</a:t>
            </a:r>
            <a:r>
              <a:rPr lang="en-US" sz="1800" dirty="0" smtClean="0"/>
              <a:t> – </a:t>
            </a:r>
            <a:r>
              <a:rPr lang="en-US" sz="1800" dirty="0" err="1" smtClean="0"/>
              <a:t>mysql</a:t>
            </a:r>
            <a:endParaRPr lang="en-US" sz="2200" dirty="0"/>
          </a:p>
          <a:p>
            <a:r>
              <a:rPr lang="en-US" sz="2200" dirty="0" smtClean="0"/>
              <a:t>Web Server</a:t>
            </a:r>
            <a:endParaRPr lang="en-US" sz="2200" dirty="0"/>
          </a:p>
          <a:p>
            <a:pPr lvl="1">
              <a:buFont typeface="Wingdings" pitchFamily="2" charset="2"/>
              <a:buChar char="ü"/>
            </a:pPr>
            <a:r>
              <a:rPr lang="en-US" sz="1800" dirty="0" smtClean="0"/>
              <a:t>XAMPP</a:t>
            </a:r>
            <a:endParaRPr lang="en-US" sz="2200" dirty="0" smtClean="0"/>
          </a:p>
        </p:txBody>
      </p:sp>
    </p:spTree>
    <p:extLst>
      <p:ext uri="{BB962C8B-B14F-4D97-AF65-F5344CB8AC3E}">
        <p14:creationId xmlns:p14="http://schemas.microsoft.com/office/powerpoint/2010/main" val="3277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TM01859862[[fn=Urban Pop]]</Template>
  <TotalTime>316</TotalTime>
  <Words>308</Words>
  <Application>Microsoft Office PowerPoint</Application>
  <PresentationFormat>On-screen Show (4:3)</PresentationFormat>
  <Paragraphs>67</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 Pop</vt:lpstr>
      <vt:lpstr>Online  Recharge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Recharge System</dc:title>
  <dc:creator>SANJEEVI</dc:creator>
  <cp:lastModifiedBy>SANJEEVI</cp:lastModifiedBy>
  <cp:revision>27</cp:revision>
  <dcterms:created xsi:type="dcterms:W3CDTF">2020-09-11T18:20:30Z</dcterms:created>
  <dcterms:modified xsi:type="dcterms:W3CDTF">2020-09-12T06:01:41Z</dcterms:modified>
</cp:coreProperties>
</file>