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4673600" y="2927350"/>
            <a:ext cx="4013200" cy="182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100"/>
              <a:buFont typeface="Noto Sans Symbols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19" name="Google Shape;19;p2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76200" y="624840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88" name="Google Shape;88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  <a:defRPr sz="2000"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Char char="–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5pPr>
            <a:lvl6pPr indent="-294639" lvl="5" marL="27432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6pPr>
            <a:lvl7pPr indent="-294639" lvl="6" marL="32004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7pPr>
            <a:lvl8pPr indent="-294640" lvl="7" marL="36576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8pPr>
            <a:lvl9pPr indent="-294640" lvl="8" marL="4114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9pPr>
          </a:lstStyle>
          <a:p/>
        </p:txBody>
      </p:sp>
      <p:sp>
        <p:nvSpPr>
          <p:cNvPr id="89" name="Google Shape;89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90" name="Google Shape;90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  <a:defRPr sz="2000"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Char char="–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5pPr>
            <a:lvl6pPr indent="-294639" lvl="5" marL="27432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6pPr>
            <a:lvl7pPr indent="-294639" lvl="6" marL="32004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7pPr>
            <a:lvl8pPr indent="-294640" lvl="7" marL="36576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8pPr>
            <a:lvl9pPr indent="-294640" lvl="8" marL="4114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838200" y="2362200"/>
            <a:ext cx="3770313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  <a:defRPr sz="2400"/>
            </a:lvl2pPr>
            <a:lvl3pPr indent="-323850" lvl="2" marL="1371600" algn="l">
              <a:spcBef>
                <a:spcPts val="400"/>
              </a:spcBef>
              <a:spcAft>
                <a:spcPts val="0"/>
              </a:spcAft>
              <a:buSzPts val="1500"/>
              <a:buChar char="●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Font typeface="Arial"/>
              <a:buChar char="–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9pPr>
          </a:lstStyle>
          <a:p/>
        </p:txBody>
      </p:sp>
      <p:sp>
        <p:nvSpPr>
          <p:cNvPr id="97" name="Google Shape;97;p13"/>
          <p:cNvSpPr txBox="1"/>
          <p:nvPr>
            <p:ph idx="2" type="body"/>
          </p:nvPr>
        </p:nvSpPr>
        <p:spPr>
          <a:xfrm>
            <a:off x="4760913" y="2362200"/>
            <a:ext cx="3770312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  <a:defRPr sz="2400"/>
            </a:lvl2pPr>
            <a:lvl3pPr indent="-323850" lvl="2" marL="1371600" algn="l">
              <a:spcBef>
                <a:spcPts val="400"/>
              </a:spcBef>
              <a:spcAft>
                <a:spcPts val="0"/>
              </a:spcAft>
              <a:buSzPts val="1500"/>
              <a:buChar char="●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Font typeface="Arial"/>
              <a:buChar char="–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/>
          <p:nvPr>
            <p:ph type="title"/>
          </p:nvPr>
        </p:nvSpPr>
        <p:spPr>
          <a:xfrm>
            <a:off x="722313" y="4406900"/>
            <a:ext cx="7772400" cy="1362075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35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12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9pPr>
          </a:lstStyle>
          <a:p/>
        </p:txBody>
      </p:sp>
      <p:sp>
        <p:nvSpPr>
          <p:cNvPr id="104" name="Google Shape;104;p14"/>
          <p:cNvSpPr txBox="1"/>
          <p:nvPr>
            <p:ph idx="10" type="dt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Media Clip" type="txAndMedia">
  <p:cSld name="TEXT_AND_MEDIA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838200" y="2362200"/>
            <a:ext cx="3770313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45" name="Google Shape;45;p5"/>
          <p:cNvSpPr/>
          <p:nvPr>
            <p:ph idx="2" type="media"/>
          </p:nvPr>
        </p:nvSpPr>
        <p:spPr>
          <a:xfrm>
            <a:off x="4760913" y="2362200"/>
            <a:ext cx="3770312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>
            <p:ph type="title"/>
          </p:nvPr>
        </p:nvSpPr>
        <p:spPr>
          <a:xfrm>
            <a:off x="6705600" y="762000"/>
            <a:ext cx="1981200" cy="5324475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1" name="Google Shape;51;p6"/>
          <p:cNvSpPr txBox="1"/>
          <p:nvPr/>
        </p:nvSpPr>
        <p:spPr>
          <a:xfrm rot="5400000">
            <a:off x="5061119" y="2460794"/>
            <a:ext cx="5270161" cy="1926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 b="1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 rot="5400000">
            <a:off x="995363" y="528638"/>
            <a:ext cx="5324475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" type="body"/>
          </p:nvPr>
        </p:nvSpPr>
        <p:spPr>
          <a:xfrm rot="5400000">
            <a:off x="2822575" y="377825"/>
            <a:ext cx="3724275" cy="769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>
            <p:ph type="title"/>
          </p:nvPr>
        </p:nvSpPr>
        <p:spPr>
          <a:xfrm>
            <a:off x="1792288" y="4800600"/>
            <a:ext cx="5486400" cy="566738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72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>
            <p:ph type="title"/>
          </p:nvPr>
        </p:nvSpPr>
        <p:spPr>
          <a:xfrm>
            <a:off x="457200" y="273050"/>
            <a:ext cx="3008313" cy="1162050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●"/>
              <a:defRPr sz="3200"/>
            </a:lvl1pPr>
            <a:lvl2pPr indent="-361950" lvl="1" marL="914400" algn="l">
              <a:spcBef>
                <a:spcPts val="560"/>
              </a:spcBef>
              <a:spcAft>
                <a:spcPts val="0"/>
              </a:spcAft>
              <a:buSzPts val="2100"/>
              <a:buFont typeface="Arial"/>
              <a:buChar char="–"/>
              <a:defRPr sz="2800"/>
            </a:lvl2pPr>
            <a:lvl3pPr indent="-342900" lvl="2" marL="13716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–"/>
              <a:defRPr sz="2000"/>
            </a:lvl4pPr>
            <a:lvl5pPr indent="-311150" lvl="4" marL="22860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5pPr>
            <a:lvl6pPr indent="-311150" lvl="5" marL="27432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6pPr>
            <a:lvl7pPr indent="-311150" lvl="6" marL="32004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7pPr>
            <a:lvl8pPr indent="-311150" lvl="7" marL="36576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8pPr>
            <a:lvl9pPr indent="-311150" lvl="8" marL="41148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9pPr>
          </a:lstStyle>
          <a:p/>
        </p:txBody>
      </p:sp>
      <p:sp>
        <p:nvSpPr>
          <p:cNvPr id="72" name="Google Shape;72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72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73" name="Google Shape;73;p9"/>
          <p:cNvSpPr txBox="1"/>
          <p:nvPr>
            <p:ph idx="10" type="dt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idx="10" type="dt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7" name="Google Shape;7;p1"/>
            <p:cNvSpPr txBox="1"/>
            <p:nvPr/>
          </p:nvSpPr>
          <p:spPr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432" y="624"/>
              <a:ext cx="3264" cy="1200"/>
            </a:xfrm>
            <a:prstGeom prst="roundRect">
              <a:avLst>
                <a:gd fmla="val 108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9;p1"/>
          <p:cNvGrpSpPr/>
          <p:nvPr/>
        </p:nvGrpSpPr>
        <p:grpSpPr>
          <a:xfrm>
            <a:off x="3632200" y="4889500"/>
            <a:ext cx="4876800" cy="319087"/>
            <a:chOff x="2288" y="3080"/>
            <a:chExt cx="3072" cy="201"/>
          </a:xfrm>
        </p:grpSpPr>
        <p:sp>
          <p:nvSpPr>
            <p:cNvPr id="10" name="Google Shape;10;p1"/>
            <p:cNvSpPr/>
            <p:nvPr/>
          </p:nvSpPr>
          <p:spPr>
            <a:xfrm flipH="1">
              <a:off x="2288" y="3080"/>
              <a:ext cx="2914" cy="200"/>
            </a:xfrm>
            <a:prstGeom prst="roundRect">
              <a:avLst>
                <a:gd fmla="val 0" name="adj"/>
              </a:avLst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6200" y="624840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25" name="Google Shape;25;p3"/>
            <p:cNvGrpSpPr/>
            <p:nvPr/>
          </p:nvGrpSpPr>
          <p:grpSpPr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26" name="Google Shape;26;p3"/>
              <p:cNvSpPr txBox="1"/>
              <p:nvPr/>
            </p:nvSpPr>
            <p:spPr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288" y="0"/>
                <a:ext cx="1728" cy="735"/>
              </a:xfrm>
              <a:custGeom>
                <a:rect b="b" l="l" r="r" t="t"/>
                <a:pathLst>
                  <a:path extrusionOk="0" h="735" w="1728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" name="Google Shape;28;p3"/>
            <p:cNvGrpSpPr/>
            <p:nvPr/>
          </p:nvGrpSpPr>
          <p:grpSpPr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29" name="Google Shape;29;p3"/>
              <p:cNvSpPr/>
              <p:nvPr/>
            </p:nvSpPr>
            <p:spPr>
              <a:xfrm>
                <a:off x="384" y="1248"/>
                <a:ext cx="4416" cy="200"/>
              </a:xfrm>
              <a:prstGeom prst="roundRect">
                <a:avLst>
                  <a:gd fmla="val 0" name="adj"/>
                </a:avLst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" name="Google Shape;31;p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oundRect">
            <a:avLst>
              <a:gd fmla="val 108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Use PowerPoint</a:t>
            </a:r>
            <a:b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Brief Introduction to Commonly Used Features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Advanced AutoShapes</a:t>
            </a:r>
            <a:endParaRPr/>
          </a:p>
        </p:txBody>
      </p:sp>
      <p:grpSp>
        <p:nvGrpSpPr>
          <p:cNvPr id="117" name="Google Shape;117;p16"/>
          <p:cNvGrpSpPr/>
          <p:nvPr/>
        </p:nvGrpSpPr>
        <p:grpSpPr>
          <a:xfrm>
            <a:off x="1981200" y="4800600"/>
            <a:ext cx="1524000" cy="1143000"/>
            <a:chOff x="1488" y="2688"/>
            <a:chExt cx="960" cy="720"/>
          </a:xfrm>
        </p:grpSpPr>
        <p:sp>
          <p:nvSpPr>
            <p:cNvPr id="118" name="Google Shape;118;p16"/>
            <p:cNvSpPr/>
            <p:nvPr/>
          </p:nvSpPr>
          <p:spPr>
            <a:xfrm>
              <a:off x="1488" y="2688"/>
              <a:ext cx="960" cy="720"/>
            </a:xfrm>
            <a:prstGeom prst="flowChartProcess">
              <a:avLst/>
            </a:prstGeom>
            <a:solidFill>
              <a:srgbClr val="99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1536" y="2928"/>
              <a:ext cx="86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Phase One</a:t>
              </a:r>
              <a:endParaRPr/>
            </a:p>
          </p:txBody>
        </p:sp>
      </p:grpSp>
      <p:grpSp>
        <p:nvGrpSpPr>
          <p:cNvPr id="120" name="Google Shape;120;p16"/>
          <p:cNvGrpSpPr/>
          <p:nvPr/>
        </p:nvGrpSpPr>
        <p:grpSpPr>
          <a:xfrm>
            <a:off x="5638800" y="4800600"/>
            <a:ext cx="1524000" cy="1143000"/>
            <a:chOff x="4080" y="2064"/>
            <a:chExt cx="960" cy="720"/>
          </a:xfrm>
        </p:grpSpPr>
        <p:sp>
          <p:nvSpPr>
            <p:cNvPr id="121" name="Google Shape;121;p16"/>
            <p:cNvSpPr/>
            <p:nvPr/>
          </p:nvSpPr>
          <p:spPr>
            <a:xfrm>
              <a:off x="4080" y="2064"/>
              <a:ext cx="960" cy="720"/>
            </a:xfrm>
            <a:prstGeom prst="flowChartProcess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4128" y="2304"/>
              <a:ext cx="86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Phase Two</a:t>
              </a:r>
              <a:endParaRPr/>
            </a:p>
          </p:txBody>
        </p:sp>
      </p:grpSp>
      <p:grpSp>
        <p:nvGrpSpPr>
          <p:cNvPr id="123" name="Google Shape;123;p16"/>
          <p:cNvGrpSpPr/>
          <p:nvPr/>
        </p:nvGrpSpPr>
        <p:grpSpPr>
          <a:xfrm>
            <a:off x="3505200" y="4724400"/>
            <a:ext cx="2133600" cy="1192212"/>
            <a:chOff x="2256" y="2304"/>
            <a:chExt cx="1344" cy="751"/>
          </a:xfrm>
        </p:grpSpPr>
        <p:grpSp>
          <p:nvGrpSpPr>
            <p:cNvPr id="124" name="Google Shape;124;p16"/>
            <p:cNvGrpSpPr/>
            <p:nvPr/>
          </p:nvGrpSpPr>
          <p:grpSpPr>
            <a:xfrm>
              <a:off x="2256" y="2496"/>
              <a:ext cx="1344" cy="384"/>
              <a:chOff x="2448" y="2832"/>
              <a:chExt cx="1344" cy="384"/>
            </a:xfrm>
          </p:grpSpPr>
          <p:sp>
            <p:nvSpPr>
              <p:cNvPr id="125" name="Google Shape;125;p16"/>
              <p:cNvSpPr/>
              <p:nvPr/>
            </p:nvSpPr>
            <p:spPr>
              <a:xfrm>
                <a:off x="2736" y="2832"/>
                <a:ext cx="720" cy="384"/>
              </a:xfrm>
              <a:prstGeom prst="flowChartDecision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6" name="Google Shape;126;p16"/>
              <p:cNvCxnSpPr/>
              <p:nvPr/>
            </p:nvCxnSpPr>
            <p:spPr>
              <a:xfrm>
                <a:off x="2448" y="3024"/>
                <a:ext cx="28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27" name="Google Shape;127;p16"/>
              <p:cNvCxnSpPr/>
              <p:nvPr/>
            </p:nvCxnSpPr>
            <p:spPr>
              <a:xfrm>
                <a:off x="3456" y="3024"/>
                <a:ext cx="33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128" name="Google Shape;128;p16"/>
            <p:cNvSpPr txBox="1"/>
            <p:nvPr/>
          </p:nvSpPr>
          <p:spPr>
            <a:xfrm>
              <a:off x="2400" y="2304"/>
              <a:ext cx="1008" cy="7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Research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&amp;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Development</a:t>
              </a:r>
              <a:endParaRPr/>
            </a:p>
          </p:txBody>
        </p:sp>
      </p:grp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selecting several AutoShapes and right-clickig, you can group them together.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Embedding Video</a:t>
            </a:r>
            <a:endParaRPr/>
          </a:p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838200" y="2362200"/>
            <a:ext cx="4648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Play a Video in Your Slide Show, go to “Insert” and Place your Mouse Over “Movies and Sounds” then Select “Movie From File”</a:t>
            </a:r>
            <a:endParaRPr/>
          </a:p>
          <a:p>
            <a:pPr indent="-247650" lvl="0" marL="34290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0" y="3451225"/>
            <a:ext cx="30448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