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4"/>
  </p:sldMasterIdLst>
  <p:notesMasterIdLst>
    <p:notesMasterId r:id="rId13"/>
  </p:notesMasterIdLst>
  <p:handoutMasterIdLst>
    <p:handoutMasterId r:id="rId14"/>
  </p:handoutMasterIdLst>
  <p:sldIdLst>
    <p:sldId id="256" r:id="rId5"/>
    <p:sldId id="257" r:id="rId6"/>
    <p:sldId id="258" r:id="rId7"/>
    <p:sldId id="261" r:id="rId8"/>
    <p:sldId id="270" r:id="rId9"/>
    <p:sldId id="269"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5226" autoAdjust="0"/>
  </p:normalViewPr>
  <p:slideViewPr>
    <p:cSldViewPr snapToGrid="0">
      <p:cViewPr varScale="1">
        <p:scale>
          <a:sx n="79" d="100"/>
          <a:sy n="79" d="100"/>
        </p:scale>
        <p:origin x="64" y="5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eev kumar" userId="40857b9854df8cd5" providerId="LiveId" clId="{BB9BA110-24B3-4287-AB74-953A257C5E1F}"/>
    <pc:docChg chg="custSel addSld delSld modSld">
      <pc:chgData name="Sanjeev kumar" userId="40857b9854df8cd5" providerId="LiveId" clId="{BB9BA110-24B3-4287-AB74-953A257C5E1F}" dt="2022-03-29T02:45:46.571" v="1831" actId="478"/>
      <pc:docMkLst>
        <pc:docMk/>
      </pc:docMkLst>
      <pc:sldChg chg="addSp delSp modSp mod">
        <pc:chgData name="Sanjeev kumar" userId="40857b9854df8cd5" providerId="LiveId" clId="{BB9BA110-24B3-4287-AB74-953A257C5E1F}" dt="2022-03-29T02:45:20.299" v="1825" actId="478"/>
        <pc:sldMkLst>
          <pc:docMk/>
          <pc:sldMk cId="1755857205" sldId="258"/>
        </pc:sldMkLst>
        <pc:spChg chg="add del mod">
          <ac:chgData name="Sanjeev kumar" userId="40857b9854df8cd5" providerId="LiveId" clId="{BB9BA110-24B3-4287-AB74-953A257C5E1F}" dt="2022-03-29T02:44:52.585" v="1820" actId="931"/>
          <ac:spMkLst>
            <pc:docMk/>
            <pc:sldMk cId="1755857205" sldId="258"/>
            <ac:spMk id="3" creationId="{EAFFB735-B1E4-4D00-8E03-471F4C90EEFF}"/>
          </ac:spMkLst>
        </pc:spChg>
        <pc:spChg chg="add del mod">
          <ac:chgData name="Sanjeev kumar" userId="40857b9854df8cd5" providerId="LiveId" clId="{BB9BA110-24B3-4287-AB74-953A257C5E1F}" dt="2022-03-29T02:45:20.299" v="1825" actId="478"/>
          <ac:spMkLst>
            <pc:docMk/>
            <pc:sldMk cId="1755857205" sldId="258"/>
            <ac:spMk id="12" creationId="{61401FA1-3929-4C9C-9BF8-19766C41A9D5}"/>
          </ac:spMkLst>
        </pc:spChg>
        <pc:spChg chg="mod">
          <ac:chgData name="Sanjeev kumar" userId="40857b9854df8cd5" providerId="LiveId" clId="{BB9BA110-24B3-4287-AB74-953A257C5E1F}" dt="2022-03-29T01:53:23.767" v="136" actId="20577"/>
          <ac:spMkLst>
            <pc:docMk/>
            <pc:sldMk cId="1755857205" sldId="258"/>
            <ac:spMk id="18" creationId="{2DEB60A9-E83F-4E10-810D-81BD3D66CD17}"/>
          </ac:spMkLst>
        </pc:spChg>
        <pc:picChg chg="add del mod">
          <ac:chgData name="Sanjeev kumar" userId="40857b9854df8cd5" providerId="LiveId" clId="{BB9BA110-24B3-4287-AB74-953A257C5E1F}" dt="2022-03-29T02:43:44.187" v="1819" actId="931"/>
          <ac:picMkLst>
            <pc:docMk/>
            <pc:sldMk cId="1755857205" sldId="258"/>
            <ac:picMk id="5" creationId="{7DDD9DAE-A134-4125-8405-2676CE8094C7}"/>
          </ac:picMkLst>
        </pc:picChg>
        <pc:picChg chg="add del mod">
          <ac:chgData name="Sanjeev kumar" userId="40857b9854df8cd5" providerId="LiveId" clId="{BB9BA110-24B3-4287-AB74-953A257C5E1F}" dt="2022-03-29T02:45:07.511" v="1821" actId="478"/>
          <ac:picMkLst>
            <pc:docMk/>
            <pc:sldMk cId="1755857205" sldId="258"/>
            <ac:picMk id="10" creationId="{515479D2-6685-4601-A8AC-7D398980040E}"/>
          </ac:picMkLst>
        </pc:picChg>
        <pc:picChg chg="del">
          <ac:chgData name="Sanjeev kumar" userId="40857b9854df8cd5" providerId="LiveId" clId="{BB9BA110-24B3-4287-AB74-953A257C5E1F}" dt="2022-03-29T02:42:39.755" v="1817" actId="478"/>
          <ac:picMkLst>
            <pc:docMk/>
            <pc:sldMk cId="1755857205" sldId="258"/>
            <ac:picMk id="22" creationId="{82BCEDAE-8874-4577-B951-45EFC78F53C5}"/>
          </ac:picMkLst>
        </pc:picChg>
        <pc:picChg chg="mod">
          <ac:chgData name="Sanjeev kumar" userId="40857b9854df8cd5" providerId="LiveId" clId="{BB9BA110-24B3-4287-AB74-953A257C5E1F}" dt="2022-03-29T02:45:14.417" v="1824" actId="14100"/>
          <ac:picMkLst>
            <pc:docMk/>
            <pc:sldMk cId="1755857205" sldId="258"/>
            <ac:picMk id="24" creationId="{C53AA002-1448-49B2-99CA-CD5F197B3784}"/>
          </ac:picMkLst>
        </pc:picChg>
      </pc:sldChg>
      <pc:sldChg chg="del">
        <pc:chgData name="Sanjeev kumar" userId="40857b9854df8cd5" providerId="LiveId" clId="{BB9BA110-24B3-4287-AB74-953A257C5E1F}" dt="2022-03-29T01:53:32.209" v="137" actId="47"/>
        <pc:sldMkLst>
          <pc:docMk/>
          <pc:sldMk cId="4271297017" sldId="259"/>
        </pc:sldMkLst>
      </pc:sldChg>
      <pc:sldChg chg="del">
        <pc:chgData name="Sanjeev kumar" userId="40857b9854df8cd5" providerId="LiveId" clId="{BB9BA110-24B3-4287-AB74-953A257C5E1F}" dt="2022-03-29T02:01:15.903" v="138" actId="47"/>
        <pc:sldMkLst>
          <pc:docMk/>
          <pc:sldMk cId="3275042963" sldId="260"/>
        </pc:sldMkLst>
      </pc:sldChg>
      <pc:sldChg chg="addSp delSp modSp mod">
        <pc:chgData name="Sanjeev kumar" userId="40857b9854df8cd5" providerId="LiveId" clId="{BB9BA110-24B3-4287-AB74-953A257C5E1F}" dt="2022-03-29T02:06:30.362" v="162" actId="14100"/>
        <pc:sldMkLst>
          <pc:docMk/>
          <pc:sldMk cId="1390657282" sldId="261"/>
        </pc:sldMkLst>
        <pc:spChg chg="del mod">
          <ac:chgData name="Sanjeev kumar" userId="40857b9854df8cd5" providerId="LiveId" clId="{BB9BA110-24B3-4287-AB74-953A257C5E1F}" dt="2022-03-29T02:06:25.478" v="161" actId="478"/>
          <ac:spMkLst>
            <pc:docMk/>
            <pc:sldMk cId="1390657282" sldId="261"/>
            <ac:spMk id="3" creationId="{5E3BB981-E8E0-413A-8822-41A43132E5F9}"/>
          </ac:spMkLst>
        </pc:spChg>
        <pc:spChg chg="del">
          <ac:chgData name="Sanjeev kumar" userId="40857b9854df8cd5" providerId="LiveId" clId="{BB9BA110-24B3-4287-AB74-953A257C5E1F}" dt="2022-03-29T02:05:03.893" v="143" actId="478"/>
          <ac:spMkLst>
            <pc:docMk/>
            <pc:sldMk cId="1390657282" sldId="261"/>
            <ac:spMk id="4" creationId="{1FD35E11-A82C-4547-AB81-A216F29CD068}"/>
          </ac:spMkLst>
        </pc:spChg>
        <pc:spChg chg="add del mod">
          <ac:chgData name="Sanjeev kumar" userId="40857b9854df8cd5" providerId="LiveId" clId="{BB9BA110-24B3-4287-AB74-953A257C5E1F}" dt="2022-03-29T02:06:17.207" v="159" actId="478"/>
          <ac:spMkLst>
            <pc:docMk/>
            <pc:sldMk cId="1390657282" sldId="261"/>
            <ac:spMk id="9" creationId="{DC465441-8FFE-4D43-90DF-FB32BA446C5E}"/>
          </ac:spMkLst>
        </pc:spChg>
        <pc:graphicFrameChg chg="del mod modGraphic">
          <ac:chgData name="Sanjeev kumar" userId="40857b9854df8cd5" providerId="LiveId" clId="{BB9BA110-24B3-4287-AB74-953A257C5E1F}" dt="2022-03-29T02:05:19.961" v="148" actId="21"/>
          <ac:graphicFrameMkLst>
            <pc:docMk/>
            <pc:sldMk cId="1390657282" sldId="261"/>
            <ac:graphicFrameMk id="20" creationId="{4D7D48D7-00A1-43C2-BB26-E52A27ED6F02}"/>
          </ac:graphicFrameMkLst>
        </pc:graphicFrameChg>
        <pc:picChg chg="add mod">
          <ac:chgData name="Sanjeev kumar" userId="40857b9854df8cd5" providerId="LiveId" clId="{BB9BA110-24B3-4287-AB74-953A257C5E1F}" dt="2022-03-29T02:06:30.362" v="162" actId="14100"/>
          <ac:picMkLst>
            <pc:docMk/>
            <pc:sldMk cId="1390657282" sldId="261"/>
            <ac:picMk id="7" creationId="{BBBD9309-CEF6-4DB8-861A-F80C1153B197}"/>
          </ac:picMkLst>
        </pc:picChg>
      </pc:sldChg>
      <pc:sldChg chg="del">
        <pc:chgData name="Sanjeev kumar" userId="40857b9854df8cd5" providerId="LiveId" clId="{BB9BA110-24B3-4287-AB74-953A257C5E1F}" dt="2022-03-29T02:07:26.916" v="164" actId="47"/>
        <pc:sldMkLst>
          <pc:docMk/>
          <pc:sldMk cId="3139872953" sldId="262"/>
        </pc:sldMkLst>
      </pc:sldChg>
      <pc:sldChg chg="del">
        <pc:chgData name="Sanjeev kumar" userId="40857b9854df8cd5" providerId="LiveId" clId="{BB9BA110-24B3-4287-AB74-953A257C5E1F}" dt="2022-03-29T01:43:46.837" v="0" actId="47"/>
        <pc:sldMkLst>
          <pc:docMk/>
          <pc:sldMk cId="811071062" sldId="263"/>
        </pc:sldMkLst>
      </pc:sldChg>
      <pc:sldChg chg="modSp">
        <pc:chgData name="Sanjeev kumar" userId="40857b9854df8cd5" providerId="LiveId" clId="{BB9BA110-24B3-4287-AB74-953A257C5E1F}" dt="2022-03-29T02:38:20.246" v="1720" actId="20577"/>
        <pc:sldMkLst>
          <pc:docMk/>
          <pc:sldMk cId="763540545" sldId="264"/>
        </pc:sldMkLst>
        <pc:graphicFrameChg chg="mod">
          <ac:chgData name="Sanjeev kumar" userId="40857b9854df8cd5" providerId="LiveId" clId="{BB9BA110-24B3-4287-AB74-953A257C5E1F}" dt="2022-03-29T02:38:20.246" v="1720" actId="20577"/>
          <ac:graphicFrameMkLst>
            <pc:docMk/>
            <pc:sldMk cId="763540545" sldId="264"/>
            <ac:graphicFrameMk id="24" creationId="{5577545F-F8B8-4B15-A935-C7074CB50E31}"/>
          </ac:graphicFrameMkLst>
        </pc:graphicFrameChg>
      </pc:sldChg>
      <pc:sldChg chg="del">
        <pc:chgData name="Sanjeev kumar" userId="40857b9854df8cd5" providerId="LiveId" clId="{BB9BA110-24B3-4287-AB74-953A257C5E1F}" dt="2022-03-29T02:38:31.386" v="1721" actId="47"/>
        <pc:sldMkLst>
          <pc:docMk/>
          <pc:sldMk cId="2604604636" sldId="265"/>
        </pc:sldMkLst>
      </pc:sldChg>
      <pc:sldChg chg="del">
        <pc:chgData name="Sanjeev kumar" userId="40857b9854df8cd5" providerId="LiveId" clId="{BB9BA110-24B3-4287-AB74-953A257C5E1F}" dt="2022-03-29T02:38:32.387" v="1722" actId="47"/>
        <pc:sldMkLst>
          <pc:docMk/>
          <pc:sldMk cId="953940418" sldId="266"/>
        </pc:sldMkLst>
      </pc:sldChg>
      <pc:sldChg chg="delSp modSp mod">
        <pc:chgData name="Sanjeev kumar" userId="40857b9854df8cd5" providerId="LiveId" clId="{BB9BA110-24B3-4287-AB74-953A257C5E1F}" dt="2022-03-29T02:45:46.571" v="1831" actId="478"/>
        <pc:sldMkLst>
          <pc:docMk/>
          <pc:sldMk cId="59131924" sldId="267"/>
        </pc:sldMkLst>
        <pc:spChg chg="del">
          <ac:chgData name="Sanjeev kumar" userId="40857b9854df8cd5" providerId="LiveId" clId="{BB9BA110-24B3-4287-AB74-953A257C5E1F}" dt="2022-03-29T02:45:34.797" v="1828" actId="478"/>
          <ac:spMkLst>
            <pc:docMk/>
            <pc:sldMk cId="59131924" sldId="267"/>
            <ac:spMk id="3" creationId="{104FD4F6-D104-4BE2-9195-D77A932D6394}"/>
          </ac:spMkLst>
        </pc:spChg>
        <pc:spChg chg="del">
          <ac:chgData name="Sanjeev kumar" userId="40857b9854df8cd5" providerId="LiveId" clId="{BB9BA110-24B3-4287-AB74-953A257C5E1F}" dt="2022-03-29T02:45:42.335" v="1829" actId="478"/>
          <ac:spMkLst>
            <pc:docMk/>
            <pc:sldMk cId="59131924" sldId="267"/>
            <ac:spMk id="4" creationId="{9285D332-068C-478D-97EA-0D511BD22032}"/>
          </ac:spMkLst>
        </pc:spChg>
        <pc:spChg chg="del mod">
          <ac:chgData name="Sanjeev kumar" userId="40857b9854df8cd5" providerId="LiveId" clId="{BB9BA110-24B3-4287-AB74-953A257C5E1F}" dt="2022-03-29T02:45:46.571" v="1831" actId="478"/>
          <ac:spMkLst>
            <pc:docMk/>
            <pc:sldMk cId="59131924" sldId="267"/>
            <ac:spMk id="5" creationId="{A3B94B98-E69D-493E-8058-816AE81FD837}"/>
          </ac:spMkLst>
        </pc:spChg>
        <pc:spChg chg="mod">
          <ac:chgData name="Sanjeev kumar" userId="40857b9854df8cd5" providerId="LiveId" clId="{BB9BA110-24B3-4287-AB74-953A257C5E1F}" dt="2022-03-29T02:42:22.521" v="1816" actId="20577"/>
          <ac:spMkLst>
            <pc:docMk/>
            <pc:sldMk cId="59131924" sldId="267"/>
            <ac:spMk id="13" creationId="{1272A210-0893-431A-8A94-D650D4DBA54A}"/>
          </ac:spMkLst>
        </pc:spChg>
      </pc:sldChg>
      <pc:sldChg chg="del">
        <pc:chgData name="Sanjeev kumar" userId="40857b9854df8cd5" providerId="LiveId" clId="{BB9BA110-24B3-4287-AB74-953A257C5E1F}" dt="2022-03-29T02:38:47.693" v="1723" actId="47"/>
        <pc:sldMkLst>
          <pc:docMk/>
          <pc:sldMk cId="2904496487" sldId="268"/>
        </pc:sldMkLst>
      </pc:sldChg>
      <pc:sldChg chg="addSp delSp modSp new mod">
        <pc:chgData name="Sanjeev kumar" userId="40857b9854df8cd5" providerId="LiveId" clId="{BB9BA110-24B3-4287-AB74-953A257C5E1F}" dt="2022-03-29T02:41:52.576" v="1749"/>
        <pc:sldMkLst>
          <pc:docMk/>
          <pc:sldMk cId="2004119706" sldId="269"/>
        </pc:sldMkLst>
        <pc:spChg chg="mod">
          <ac:chgData name="Sanjeev kumar" userId="40857b9854df8cd5" providerId="LiveId" clId="{BB9BA110-24B3-4287-AB74-953A257C5E1F}" dt="2022-03-29T02:26:45.006" v="747" actId="20577"/>
          <ac:spMkLst>
            <pc:docMk/>
            <pc:sldMk cId="2004119706" sldId="269"/>
            <ac:spMk id="2" creationId="{77CC8E4A-9293-4B09-A1AE-BDB438F53DBA}"/>
          </ac:spMkLst>
        </pc:spChg>
        <pc:spChg chg="del mod">
          <ac:chgData name="Sanjeev kumar" userId="40857b9854df8cd5" providerId="LiveId" clId="{BB9BA110-24B3-4287-AB74-953A257C5E1F}" dt="2022-03-29T02:26:23.854" v="735" actId="478"/>
          <ac:spMkLst>
            <pc:docMk/>
            <pc:sldMk cId="2004119706" sldId="269"/>
            <ac:spMk id="3" creationId="{694F5BF8-A48E-4B71-8FCE-407AACE33BA7}"/>
          </ac:spMkLst>
        </pc:spChg>
        <pc:spChg chg="del">
          <ac:chgData name="Sanjeev kumar" userId="40857b9854df8cd5" providerId="LiveId" clId="{BB9BA110-24B3-4287-AB74-953A257C5E1F}" dt="2022-03-29T02:26:28.158" v="736" actId="478"/>
          <ac:spMkLst>
            <pc:docMk/>
            <pc:sldMk cId="2004119706" sldId="269"/>
            <ac:spMk id="4" creationId="{2F63E06D-5E8D-4342-9238-4352ECE970CC}"/>
          </ac:spMkLst>
        </pc:spChg>
        <pc:spChg chg="mod">
          <ac:chgData name="Sanjeev kumar" userId="40857b9854df8cd5" providerId="LiveId" clId="{BB9BA110-24B3-4287-AB74-953A257C5E1F}" dt="2022-03-29T02:39:29.323" v="1726" actId="14100"/>
          <ac:spMkLst>
            <pc:docMk/>
            <pc:sldMk cId="2004119706" sldId="269"/>
            <ac:spMk id="6" creationId="{718B07B2-41E5-492C-8EE4-7C8D842210C4}"/>
          </ac:spMkLst>
        </pc:spChg>
        <pc:spChg chg="add mod">
          <ac:chgData name="Sanjeev kumar" userId="40857b9854df8cd5" providerId="LiveId" clId="{BB9BA110-24B3-4287-AB74-953A257C5E1F}" dt="2022-03-29T02:08:39.832" v="167" actId="571"/>
          <ac:spMkLst>
            <pc:docMk/>
            <pc:sldMk cId="2004119706" sldId="269"/>
            <ac:spMk id="7" creationId="{1DF0F03B-49D7-440D-BEAA-980EDAA4BB92}"/>
          </ac:spMkLst>
        </pc:spChg>
        <pc:spChg chg="add del mod">
          <ac:chgData name="Sanjeev kumar" userId="40857b9854df8cd5" providerId="LiveId" clId="{BB9BA110-24B3-4287-AB74-953A257C5E1F}" dt="2022-03-29T02:26:00.344" v="730"/>
          <ac:spMkLst>
            <pc:docMk/>
            <pc:sldMk cId="2004119706" sldId="269"/>
            <ac:spMk id="8" creationId="{9264F7B5-EB57-4D36-981D-3E4CA3A1A4C5}"/>
          </ac:spMkLst>
        </pc:spChg>
        <pc:spChg chg="add del mod">
          <ac:chgData name="Sanjeev kumar" userId="40857b9854df8cd5" providerId="LiveId" clId="{BB9BA110-24B3-4287-AB74-953A257C5E1F}" dt="2022-03-29T02:41:52.576" v="1749"/>
          <ac:spMkLst>
            <pc:docMk/>
            <pc:sldMk cId="2004119706" sldId="269"/>
            <ac:spMk id="9" creationId="{9EA4F0A1-22AC-4281-BB8D-EEE3454ABAD5}"/>
          </ac:spMkLst>
        </pc:spChg>
        <pc:picChg chg="add mod">
          <ac:chgData name="Sanjeev kumar" userId="40857b9854df8cd5" providerId="LiveId" clId="{BB9BA110-24B3-4287-AB74-953A257C5E1F}" dt="2022-03-29T02:41:36.705" v="1745" actId="14100"/>
          <ac:picMkLst>
            <pc:docMk/>
            <pc:sldMk cId="2004119706" sldId="269"/>
            <ac:picMk id="11" creationId="{A9F72943-F885-4FE0-98D1-7502982AD8A6}"/>
          </ac:picMkLst>
        </pc:picChg>
        <pc:picChg chg="add mod">
          <ac:chgData name="Sanjeev kumar" userId="40857b9854df8cd5" providerId="LiveId" clId="{BB9BA110-24B3-4287-AB74-953A257C5E1F}" dt="2022-03-29T02:41:43.552" v="1747" actId="14100"/>
          <ac:picMkLst>
            <pc:docMk/>
            <pc:sldMk cId="2004119706" sldId="269"/>
            <ac:picMk id="13" creationId="{E5B03067-48FB-4CC3-BF2F-B14B419B3337}"/>
          </ac:picMkLst>
        </pc:picChg>
      </pc:sldChg>
      <pc:sldChg chg="delSp modSp new mod">
        <pc:chgData name="Sanjeev kumar" userId="40857b9854df8cd5" providerId="LiveId" clId="{BB9BA110-24B3-4287-AB74-953A257C5E1F}" dt="2022-03-29T02:45:28.141" v="1827" actId="478"/>
        <pc:sldMkLst>
          <pc:docMk/>
          <pc:sldMk cId="1584050624" sldId="270"/>
        </pc:sldMkLst>
        <pc:spChg chg="del mod">
          <ac:chgData name="Sanjeev kumar" userId="40857b9854df8cd5" providerId="LiveId" clId="{BB9BA110-24B3-4287-AB74-953A257C5E1F}" dt="2022-03-29T02:45:28.141" v="1827" actId="478"/>
          <ac:spMkLst>
            <pc:docMk/>
            <pc:sldMk cId="1584050624" sldId="270"/>
            <ac:spMk id="3" creationId="{DB351B2B-073F-477F-96E9-F5137E2A3E4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3E83E7-6DCE-4436-981A-E809C09B5F88}" type="doc">
      <dgm:prSet loTypeId="urn:microsoft.com/office/officeart/2016/7/layout/ChevronBlockProcess" loCatId="process" qsTypeId="urn:microsoft.com/office/officeart/2005/8/quickstyle/simple1" qsCatId="simple" csTypeId="urn:microsoft.com/office/officeart/2005/8/colors/colorful1" csCatId="colorful" phldr="1"/>
      <dgm:spPr/>
      <dgm:t>
        <a:bodyPr/>
        <a:lstStyle/>
        <a:p>
          <a:endParaRPr lang="en-US"/>
        </a:p>
      </dgm:t>
    </dgm:pt>
    <dgm:pt modelId="{5E6EC551-1F12-4D85-8594-32D65A43EAA7}">
      <dgm:prSet custT="1"/>
      <dgm:spPr/>
      <dgm:t>
        <a:bodyPr/>
        <a:lstStyle/>
        <a:p>
          <a:r>
            <a:rPr lang="en-US" sz="1400" b="1" spc="150" baseline="0" dirty="0">
              <a:latin typeface="+mj-lt"/>
            </a:rPr>
            <a:t>DATASET</a:t>
          </a:r>
        </a:p>
      </dgm:t>
    </dgm:pt>
    <dgm:pt modelId="{2B800405-3484-48DE-A9FF-E863C37817FF}" type="parTrans" cxnId="{C98FC35B-B903-4469-B0EA-E53842383AE4}">
      <dgm:prSet/>
      <dgm:spPr/>
      <dgm:t>
        <a:bodyPr/>
        <a:lstStyle/>
        <a:p>
          <a:endParaRPr lang="en-US" sz="1400" spc="150" baseline="0"/>
        </a:p>
      </dgm:t>
    </dgm:pt>
    <dgm:pt modelId="{F86404D2-473F-41AC-B422-847F113BEE24}" type="sibTrans" cxnId="{C98FC35B-B903-4469-B0EA-E53842383AE4}">
      <dgm:prSet phldrT="1" phldr="0"/>
      <dgm:spPr/>
      <dgm:t>
        <a:bodyPr/>
        <a:lstStyle/>
        <a:p>
          <a:endParaRPr lang="en-US" sz="1400" spc="150" baseline="0"/>
        </a:p>
      </dgm:t>
    </dgm:pt>
    <dgm:pt modelId="{180FB335-92DE-43FD-9404-B687B879C8E5}">
      <dgm:prSet custT="1"/>
      <dgm:spPr/>
      <dgm:t>
        <a:bodyPr/>
        <a:lstStyle/>
        <a:p>
          <a:r>
            <a:rPr lang="en-US" sz="1400" spc="150" baseline="0" dirty="0"/>
            <a:t>The dataset is taken from the Kaggle platform</a:t>
          </a:r>
        </a:p>
      </dgm:t>
    </dgm:pt>
    <dgm:pt modelId="{7F469C15-FEDB-428F-B97A-58612BDEC302}" type="parTrans" cxnId="{BCDC72D0-71DD-41FC-8AC9-59A8EEEBFE77}">
      <dgm:prSet/>
      <dgm:spPr/>
      <dgm:t>
        <a:bodyPr/>
        <a:lstStyle/>
        <a:p>
          <a:endParaRPr lang="en-US" sz="1400" spc="150" baseline="0"/>
        </a:p>
      </dgm:t>
    </dgm:pt>
    <dgm:pt modelId="{B64EE6F1-D3CE-4D7F-9442-375D57CE1EAD}" type="sibTrans" cxnId="{BCDC72D0-71DD-41FC-8AC9-59A8EEEBFE77}">
      <dgm:prSet/>
      <dgm:spPr/>
      <dgm:t>
        <a:bodyPr/>
        <a:lstStyle/>
        <a:p>
          <a:endParaRPr lang="en-US" sz="1400" spc="150" baseline="0"/>
        </a:p>
      </dgm:t>
    </dgm:pt>
    <dgm:pt modelId="{ADA2E621-790F-4BE3-8054-DAC0B573D63F}">
      <dgm:prSet custT="1"/>
      <dgm:spPr/>
      <dgm:t>
        <a:bodyPr/>
        <a:lstStyle/>
        <a:p>
          <a:r>
            <a:rPr lang="en-US" sz="1400" b="1" spc="150" baseline="0" dirty="0">
              <a:latin typeface="+mj-lt"/>
            </a:rPr>
            <a:t>PREPROCESS&amp;ANALYZE</a:t>
          </a:r>
        </a:p>
      </dgm:t>
    </dgm:pt>
    <dgm:pt modelId="{66765958-1B52-4BED-8BB0-2F8A454626F1}" type="parTrans" cxnId="{38C7BDD1-A779-4BB9-86F8-97B03A25A4B2}">
      <dgm:prSet/>
      <dgm:spPr/>
      <dgm:t>
        <a:bodyPr/>
        <a:lstStyle/>
        <a:p>
          <a:endParaRPr lang="en-US" sz="1400" spc="150" baseline="0"/>
        </a:p>
      </dgm:t>
    </dgm:pt>
    <dgm:pt modelId="{665F693B-E732-4987-808F-10400DDB0FA6}" type="sibTrans" cxnId="{38C7BDD1-A779-4BB9-86F8-97B03A25A4B2}">
      <dgm:prSet phldrT="2" phldr="0"/>
      <dgm:spPr/>
      <dgm:t>
        <a:bodyPr/>
        <a:lstStyle/>
        <a:p>
          <a:endParaRPr lang="en-US" sz="1400" spc="150" baseline="0"/>
        </a:p>
      </dgm:t>
    </dgm:pt>
    <dgm:pt modelId="{ABF3A0A0-CB0C-4D23-BB13-2952885D212F}">
      <dgm:prSet custT="1"/>
      <dgm:spPr/>
      <dgm:t>
        <a:bodyPr/>
        <a:lstStyle/>
        <a:p>
          <a:r>
            <a:rPr lang="en-US" sz="1400" spc="150" baseline="0" dirty="0"/>
            <a:t>Convert the dataset into a </a:t>
          </a:r>
          <a:r>
            <a:rPr lang="en-US" sz="1400" spc="150" baseline="0" dirty="0" err="1"/>
            <a:t>dataframe</a:t>
          </a:r>
          <a:r>
            <a:rPr lang="en-US" sz="1400" spc="150" baseline="0" dirty="0"/>
            <a:t> using pandas. And preprocess the dataset .</a:t>
          </a:r>
          <a:r>
            <a:rPr lang="en-US" sz="1400" spc="150" baseline="0" dirty="0" err="1"/>
            <a:t>Analye</a:t>
          </a:r>
          <a:r>
            <a:rPr lang="en-US" sz="1400" spc="150" baseline="0" dirty="0"/>
            <a:t> the dataset using some data visualization libraries</a:t>
          </a:r>
        </a:p>
      </dgm:t>
    </dgm:pt>
    <dgm:pt modelId="{63D1B153-9E6F-4014-832D-AD0B433D8B81}" type="parTrans" cxnId="{B0735AB5-012E-48CE-B3AF-49E191F8312F}">
      <dgm:prSet/>
      <dgm:spPr/>
      <dgm:t>
        <a:bodyPr/>
        <a:lstStyle/>
        <a:p>
          <a:endParaRPr lang="en-US" sz="1400" spc="150" baseline="0"/>
        </a:p>
      </dgm:t>
    </dgm:pt>
    <dgm:pt modelId="{23911F65-2106-4EE8-BB56-61E9FA7C876B}" type="sibTrans" cxnId="{B0735AB5-012E-48CE-B3AF-49E191F8312F}">
      <dgm:prSet/>
      <dgm:spPr/>
      <dgm:t>
        <a:bodyPr/>
        <a:lstStyle/>
        <a:p>
          <a:endParaRPr lang="en-US" sz="1400" spc="150" baseline="0"/>
        </a:p>
      </dgm:t>
    </dgm:pt>
    <dgm:pt modelId="{A679DE4F-A77F-44B3-A736-BDB514EFFDCB}">
      <dgm:prSet custT="1"/>
      <dgm:spPr/>
      <dgm:t>
        <a:bodyPr/>
        <a:lstStyle/>
        <a:p>
          <a:r>
            <a:rPr lang="en-US" sz="1400" b="1" spc="150" baseline="0" dirty="0">
              <a:latin typeface="+mj-lt"/>
            </a:rPr>
            <a:t>MODEL</a:t>
          </a:r>
        </a:p>
      </dgm:t>
    </dgm:pt>
    <dgm:pt modelId="{AF5DE307-1CE2-4B05-9842-EADC76BFF89D}" type="parTrans" cxnId="{0EAFB1E1-120A-41D0-9748-2EBE49778BDF}">
      <dgm:prSet/>
      <dgm:spPr/>
      <dgm:t>
        <a:bodyPr/>
        <a:lstStyle/>
        <a:p>
          <a:endParaRPr lang="en-US" sz="1400" spc="150" baseline="0"/>
        </a:p>
      </dgm:t>
    </dgm:pt>
    <dgm:pt modelId="{60DA2A5E-4A7A-4F5D-A408-84E49F2D9802}" type="sibTrans" cxnId="{0EAFB1E1-120A-41D0-9748-2EBE49778BDF}">
      <dgm:prSet phldrT="3" phldr="0"/>
      <dgm:spPr/>
      <dgm:t>
        <a:bodyPr/>
        <a:lstStyle/>
        <a:p>
          <a:endParaRPr lang="en-US" sz="1400" spc="150" baseline="0"/>
        </a:p>
      </dgm:t>
    </dgm:pt>
    <dgm:pt modelId="{44123D6F-C310-46F0-93BF-DF1335EF5B9E}">
      <dgm:prSet custT="1"/>
      <dgm:spPr/>
      <dgm:t>
        <a:bodyPr/>
        <a:lstStyle/>
        <a:p>
          <a:r>
            <a:rPr lang="en-US" sz="1400" b="0" i="0" u="none" spc="150" baseline="0" dirty="0"/>
            <a:t>We use random forest regressor algorithm . And trained and tested the algorithm using our dataset . And optimize the model better accuracy</a:t>
          </a:r>
          <a:endParaRPr lang="en-US" sz="1400" spc="150" baseline="0" dirty="0"/>
        </a:p>
      </dgm:t>
    </dgm:pt>
    <dgm:pt modelId="{8F10AC71-DCFB-4D03-8066-341754659C41}" type="parTrans" cxnId="{C3924954-6034-4452-9FD6-FB0B94295CFA}">
      <dgm:prSet/>
      <dgm:spPr/>
      <dgm:t>
        <a:bodyPr/>
        <a:lstStyle/>
        <a:p>
          <a:endParaRPr lang="en-US" sz="1400" spc="150" baseline="0"/>
        </a:p>
      </dgm:t>
    </dgm:pt>
    <dgm:pt modelId="{8C82C1C0-CB1B-4F2B-91D8-46616375C409}" type="sibTrans" cxnId="{C3924954-6034-4452-9FD6-FB0B94295CFA}">
      <dgm:prSet/>
      <dgm:spPr/>
      <dgm:t>
        <a:bodyPr/>
        <a:lstStyle/>
        <a:p>
          <a:endParaRPr lang="en-US" sz="1400" spc="150" baseline="0"/>
        </a:p>
      </dgm:t>
    </dgm:pt>
    <dgm:pt modelId="{1AEB3D0C-28A2-46F4-BC59-EFA1E5720C65}">
      <dgm:prSet custT="1"/>
      <dgm:spPr/>
      <dgm:t>
        <a:bodyPr/>
        <a:lstStyle/>
        <a:p>
          <a:r>
            <a:rPr lang="en-US" sz="1400" b="1" spc="150" baseline="0" dirty="0">
              <a:latin typeface="+mj-lt"/>
            </a:rPr>
            <a:t>FLASK </a:t>
          </a:r>
        </a:p>
      </dgm:t>
    </dgm:pt>
    <dgm:pt modelId="{4F7C5B13-CB47-4CAC-9E71-B0059ECBB71A}" type="parTrans" cxnId="{0AEB2164-EBC2-41A1-A90D-C5252BD1E9B5}">
      <dgm:prSet/>
      <dgm:spPr/>
      <dgm:t>
        <a:bodyPr/>
        <a:lstStyle/>
        <a:p>
          <a:endParaRPr lang="en-US" sz="1400" spc="150" baseline="0"/>
        </a:p>
      </dgm:t>
    </dgm:pt>
    <dgm:pt modelId="{C222C688-2467-4CA7-AFF5-BD243825A180}" type="sibTrans" cxnId="{0AEB2164-EBC2-41A1-A90D-C5252BD1E9B5}">
      <dgm:prSet phldrT="4" phldr="0"/>
      <dgm:spPr/>
      <dgm:t>
        <a:bodyPr/>
        <a:lstStyle/>
        <a:p>
          <a:endParaRPr lang="en-US" sz="1400" spc="150" baseline="0"/>
        </a:p>
      </dgm:t>
    </dgm:pt>
    <dgm:pt modelId="{5DAE036D-76BB-453D-AC31-2E1BB658DA35}">
      <dgm:prSet custT="1"/>
      <dgm:spPr/>
      <dgm:t>
        <a:bodyPr/>
        <a:lstStyle/>
        <a:p>
          <a:r>
            <a:rPr lang="en-US" sz="1400" spc="150" baseline="0" dirty="0"/>
            <a:t>We created the framework using flask .To give the new  input values to</a:t>
          </a:r>
        </a:p>
        <a:p>
          <a:r>
            <a:rPr lang="en-US" sz="1400" spc="150" baseline="0" dirty="0"/>
            <a:t>Machine learning model</a:t>
          </a:r>
        </a:p>
      </dgm:t>
    </dgm:pt>
    <dgm:pt modelId="{CFCB249A-6786-43B9-B81C-A7D73A4E9FF5}" type="parTrans" cxnId="{35EA8681-41CF-4D45-ADD2-0B8DB4FB0534}">
      <dgm:prSet/>
      <dgm:spPr/>
      <dgm:t>
        <a:bodyPr/>
        <a:lstStyle/>
        <a:p>
          <a:endParaRPr lang="en-US" sz="1400" spc="150" baseline="0"/>
        </a:p>
      </dgm:t>
    </dgm:pt>
    <dgm:pt modelId="{7F9A0DA9-5C03-47BA-84F4-2961E49E7358}" type="sibTrans" cxnId="{35EA8681-41CF-4D45-ADD2-0B8DB4FB0534}">
      <dgm:prSet/>
      <dgm:spPr/>
      <dgm:t>
        <a:bodyPr/>
        <a:lstStyle/>
        <a:p>
          <a:endParaRPr lang="en-US" sz="1400" spc="150" baseline="0"/>
        </a:p>
      </dgm:t>
    </dgm:pt>
    <dgm:pt modelId="{6287C379-0444-404E-ABFD-64EA5435F53E}">
      <dgm:prSet custT="1"/>
      <dgm:spPr>
        <a:solidFill>
          <a:schemeClr val="accent6">
            <a:lumMod val="75000"/>
          </a:schemeClr>
        </a:solidFill>
      </dgm:spPr>
      <dgm:t>
        <a:bodyPr/>
        <a:lstStyle/>
        <a:p>
          <a:r>
            <a:rPr lang="en-US" sz="1400" b="1" spc="150" baseline="0" dirty="0">
              <a:latin typeface="+mj-lt"/>
            </a:rPr>
            <a:t>FRONTEND</a:t>
          </a:r>
        </a:p>
      </dgm:t>
    </dgm:pt>
    <dgm:pt modelId="{4A9C9742-1ED6-4278-B515-F2C1DB9BFDF5}" type="parTrans" cxnId="{9C935770-8171-417F-961B-15648D5A7BE2}">
      <dgm:prSet/>
      <dgm:spPr/>
      <dgm:t>
        <a:bodyPr/>
        <a:lstStyle/>
        <a:p>
          <a:endParaRPr lang="en-US" sz="1400" spc="150" baseline="0"/>
        </a:p>
      </dgm:t>
    </dgm:pt>
    <dgm:pt modelId="{58BEBA58-C77C-426A-A617-A1D3A903CED3}" type="sibTrans" cxnId="{9C935770-8171-417F-961B-15648D5A7BE2}">
      <dgm:prSet phldrT="5" phldr="0"/>
      <dgm:spPr/>
      <dgm:t>
        <a:bodyPr/>
        <a:lstStyle/>
        <a:p>
          <a:endParaRPr lang="en-US" sz="1400" spc="150" baseline="0"/>
        </a:p>
      </dgm:t>
    </dgm:pt>
    <dgm:pt modelId="{F1076737-6C4F-432F-AE3A-0CCB5505B020}">
      <dgm:prSet custT="1"/>
      <dgm:spPr/>
      <dgm:t>
        <a:bodyPr/>
        <a:lstStyle/>
        <a:p>
          <a:r>
            <a:rPr lang="en-US" sz="1400" spc="150" baseline="0" dirty="0"/>
            <a:t>Created the simple html page using html. To get the input values from the user</a:t>
          </a:r>
        </a:p>
      </dgm:t>
    </dgm:pt>
    <dgm:pt modelId="{9B243358-6A52-4209-8B7E-99FAC2053B28}" type="parTrans" cxnId="{32D4A8AE-BA9F-4AFA-986B-F48883A8D69D}">
      <dgm:prSet/>
      <dgm:spPr/>
      <dgm:t>
        <a:bodyPr/>
        <a:lstStyle/>
        <a:p>
          <a:endParaRPr lang="en-US" sz="1400" spc="150" baseline="0"/>
        </a:p>
      </dgm:t>
    </dgm:pt>
    <dgm:pt modelId="{314B862E-A129-42EA-A9AB-24E746AEF44A}" type="sibTrans" cxnId="{32D4A8AE-BA9F-4AFA-986B-F48883A8D69D}">
      <dgm:prSet/>
      <dgm:spPr/>
      <dgm:t>
        <a:bodyPr/>
        <a:lstStyle/>
        <a:p>
          <a:endParaRPr lang="en-US" sz="1400" spc="150" baseline="0"/>
        </a:p>
      </dgm:t>
    </dgm:pt>
    <dgm:pt modelId="{2C14DF45-912E-4CB2-9D61-D3375917469F}" type="pres">
      <dgm:prSet presAssocID="{1F3E83E7-6DCE-4436-981A-E809C09B5F88}" presName="Name0" presStyleCnt="0">
        <dgm:presLayoutVars>
          <dgm:dir/>
          <dgm:animLvl val="lvl"/>
          <dgm:resizeHandles val="exact"/>
        </dgm:presLayoutVars>
      </dgm:prSet>
      <dgm:spPr/>
    </dgm:pt>
    <dgm:pt modelId="{1D22CA99-82EE-4AFF-B7A3-A9A377C3743A}" type="pres">
      <dgm:prSet presAssocID="{5E6EC551-1F12-4D85-8594-32D65A43EAA7}" presName="composite" presStyleCnt="0"/>
      <dgm:spPr/>
    </dgm:pt>
    <dgm:pt modelId="{5B1C8321-2520-4B0F-9528-6CE1182191FA}" type="pres">
      <dgm:prSet presAssocID="{5E6EC551-1F12-4D85-8594-32D65A43EAA7}" presName="parTx" presStyleLbl="alignNode1" presStyleIdx="0" presStyleCnt="5">
        <dgm:presLayoutVars>
          <dgm:chMax val="0"/>
          <dgm:chPref val="0"/>
        </dgm:presLayoutVars>
      </dgm:prSet>
      <dgm:spPr/>
    </dgm:pt>
    <dgm:pt modelId="{3A303999-3098-4FAC-AC86-1F582AB5329E}" type="pres">
      <dgm:prSet presAssocID="{5E6EC551-1F12-4D85-8594-32D65A43EAA7}" presName="desTx" presStyleLbl="alignAccFollowNode1" presStyleIdx="0" presStyleCnt="5">
        <dgm:presLayoutVars/>
      </dgm:prSet>
      <dgm:spPr/>
    </dgm:pt>
    <dgm:pt modelId="{FA084C32-C933-4737-AB8A-3436B803F1F9}" type="pres">
      <dgm:prSet presAssocID="{F86404D2-473F-41AC-B422-847F113BEE24}" presName="space" presStyleCnt="0"/>
      <dgm:spPr/>
    </dgm:pt>
    <dgm:pt modelId="{B553A547-A884-4B26-B20C-4920306C4646}" type="pres">
      <dgm:prSet presAssocID="{ADA2E621-790F-4BE3-8054-DAC0B573D63F}" presName="composite" presStyleCnt="0"/>
      <dgm:spPr/>
    </dgm:pt>
    <dgm:pt modelId="{1A8973F4-A219-46CB-8BCA-2E37E0E8ECC9}" type="pres">
      <dgm:prSet presAssocID="{ADA2E621-790F-4BE3-8054-DAC0B573D63F}" presName="parTx" presStyleLbl="alignNode1" presStyleIdx="1" presStyleCnt="5">
        <dgm:presLayoutVars>
          <dgm:chMax val="0"/>
          <dgm:chPref val="0"/>
        </dgm:presLayoutVars>
      </dgm:prSet>
      <dgm:spPr/>
    </dgm:pt>
    <dgm:pt modelId="{11803DAF-882D-4FFF-B7E1-3E06B2F6A5CA}" type="pres">
      <dgm:prSet presAssocID="{ADA2E621-790F-4BE3-8054-DAC0B573D63F}" presName="desTx" presStyleLbl="alignAccFollowNode1" presStyleIdx="1" presStyleCnt="5" custLinFactNeighborX="579">
        <dgm:presLayoutVars/>
      </dgm:prSet>
      <dgm:spPr/>
    </dgm:pt>
    <dgm:pt modelId="{5E2C3D0A-682E-4849-A76C-5ADD478C9ABE}" type="pres">
      <dgm:prSet presAssocID="{665F693B-E732-4987-808F-10400DDB0FA6}" presName="space" presStyleCnt="0"/>
      <dgm:spPr/>
    </dgm:pt>
    <dgm:pt modelId="{0BF6BB2C-2205-49CB-8635-BF71C4F62DBE}" type="pres">
      <dgm:prSet presAssocID="{A679DE4F-A77F-44B3-A736-BDB514EFFDCB}" presName="composite" presStyleCnt="0"/>
      <dgm:spPr/>
    </dgm:pt>
    <dgm:pt modelId="{163B2D91-5DE0-4732-9FD9-2D1D7C38C2C0}" type="pres">
      <dgm:prSet presAssocID="{A679DE4F-A77F-44B3-A736-BDB514EFFDCB}" presName="parTx" presStyleLbl="alignNode1" presStyleIdx="2" presStyleCnt="5" custLinFactNeighborX="-204" custLinFactNeighborY="-1498">
        <dgm:presLayoutVars>
          <dgm:chMax val="0"/>
          <dgm:chPref val="0"/>
        </dgm:presLayoutVars>
      </dgm:prSet>
      <dgm:spPr/>
    </dgm:pt>
    <dgm:pt modelId="{9115F031-6C0B-4105-A2DD-847B417EA149}" type="pres">
      <dgm:prSet presAssocID="{A679DE4F-A77F-44B3-A736-BDB514EFFDCB}" presName="desTx" presStyleLbl="alignAccFollowNode1" presStyleIdx="2" presStyleCnt="5">
        <dgm:presLayoutVars/>
      </dgm:prSet>
      <dgm:spPr/>
    </dgm:pt>
    <dgm:pt modelId="{B4F9A75D-4EF9-439A-9AA8-5772C63412C5}" type="pres">
      <dgm:prSet presAssocID="{60DA2A5E-4A7A-4F5D-A408-84E49F2D9802}" presName="space" presStyleCnt="0"/>
      <dgm:spPr/>
    </dgm:pt>
    <dgm:pt modelId="{6A4ECA29-E9DD-492D-9411-1C243C013686}" type="pres">
      <dgm:prSet presAssocID="{1AEB3D0C-28A2-46F4-BC59-EFA1E5720C65}" presName="composite" presStyleCnt="0"/>
      <dgm:spPr/>
    </dgm:pt>
    <dgm:pt modelId="{8BB61E66-C422-4E1F-A727-1D78BB18E0A9}" type="pres">
      <dgm:prSet presAssocID="{1AEB3D0C-28A2-46F4-BC59-EFA1E5720C65}" presName="parTx" presStyleLbl="alignNode1" presStyleIdx="3" presStyleCnt="5" custLinFactNeighborX="-1348">
        <dgm:presLayoutVars>
          <dgm:chMax val="0"/>
          <dgm:chPref val="0"/>
        </dgm:presLayoutVars>
      </dgm:prSet>
      <dgm:spPr/>
    </dgm:pt>
    <dgm:pt modelId="{A71E5D58-E148-407C-B0FF-AC0DCEC371D5}" type="pres">
      <dgm:prSet presAssocID="{1AEB3D0C-28A2-46F4-BC59-EFA1E5720C65}" presName="desTx" presStyleLbl="alignAccFollowNode1" presStyleIdx="3" presStyleCnt="5">
        <dgm:presLayoutVars/>
      </dgm:prSet>
      <dgm:spPr/>
    </dgm:pt>
    <dgm:pt modelId="{F4A8A450-79E3-4DCC-B5CD-F30934CB62C3}" type="pres">
      <dgm:prSet presAssocID="{C222C688-2467-4CA7-AFF5-BD243825A180}" presName="space" presStyleCnt="0"/>
      <dgm:spPr/>
    </dgm:pt>
    <dgm:pt modelId="{6F9703D8-7CF1-4AA3-AD47-65723D6C6DBE}" type="pres">
      <dgm:prSet presAssocID="{6287C379-0444-404E-ABFD-64EA5435F53E}" presName="composite" presStyleCnt="0"/>
      <dgm:spPr/>
    </dgm:pt>
    <dgm:pt modelId="{CC10950F-BE52-4012-A79C-4B2F4AA4A565}" type="pres">
      <dgm:prSet presAssocID="{6287C379-0444-404E-ABFD-64EA5435F53E}" presName="parTx" presStyleLbl="alignNode1" presStyleIdx="4" presStyleCnt="5" custLinFactNeighborX="2589" custLinFactNeighborY="1498">
        <dgm:presLayoutVars>
          <dgm:chMax val="0"/>
          <dgm:chPref val="0"/>
        </dgm:presLayoutVars>
      </dgm:prSet>
      <dgm:spPr/>
    </dgm:pt>
    <dgm:pt modelId="{38335470-4A75-4C36-8D94-0277376E43B4}" type="pres">
      <dgm:prSet presAssocID="{6287C379-0444-404E-ABFD-64EA5435F53E}" presName="desTx" presStyleLbl="alignAccFollowNode1" presStyleIdx="4" presStyleCnt="5">
        <dgm:presLayoutVars/>
      </dgm:prSet>
      <dgm:spPr/>
    </dgm:pt>
  </dgm:ptLst>
  <dgm:cxnLst>
    <dgm:cxn modelId="{42E7FB1A-365B-49B8-905F-C5A15EA6581D}" type="presOf" srcId="{ABF3A0A0-CB0C-4D23-BB13-2952885D212F}" destId="{11803DAF-882D-4FFF-B7E1-3E06B2F6A5CA}" srcOrd="0" destOrd="0" presId="urn:microsoft.com/office/officeart/2016/7/layout/ChevronBlockProcess"/>
    <dgm:cxn modelId="{A8900622-C11F-4BF6-B2AD-5F5C38B06CFF}" type="presOf" srcId="{1F3E83E7-6DCE-4436-981A-E809C09B5F88}" destId="{2C14DF45-912E-4CB2-9D61-D3375917469F}" srcOrd="0" destOrd="0" presId="urn:microsoft.com/office/officeart/2016/7/layout/ChevronBlockProcess"/>
    <dgm:cxn modelId="{4A67683E-1781-4B36-9A48-554790288A87}" type="presOf" srcId="{1AEB3D0C-28A2-46F4-BC59-EFA1E5720C65}" destId="{8BB61E66-C422-4E1F-A727-1D78BB18E0A9}" srcOrd="0" destOrd="0" presId="urn:microsoft.com/office/officeart/2016/7/layout/ChevronBlockProcess"/>
    <dgm:cxn modelId="{C98FC35B-B903-4469-B0EA-E53842383AE4}" srcId="{1F3E83E7-6DCE-4436-981A-E809C09B5F88}" destId="{5E6EC551-1F12-4D85-8594-32D65A43EAA7}" srcOrd="0" destOrd="0" parTransId="{2B800405-3484-48DE-A9FF-E863C37817FF}" sibTransId="{F86404D2-473F-41AC-B422-847F113BEE24}"/>
    <dgm:cxn modelId="{044E4E5C-D8F6-4612-B0D3-8045743E5E27}" type="presOf" srcId="{5E6EC551-1F12-4D85-8594-32D65A43EAA7}" destId="{5B1C8321-2520-4B0F-9528-6CE1182191FA}" srcOrd="0" destOrd="0" presId="urn:microsoft.com/office/officeart/2016/7/layout/ChevronBlockProcess"/>
    <dgm:cxn modelId="{0AEB2164-EBC2-41A1-A90D-C5252BD1E9B5}" srcId="{1F3E83E7-6DCE-4436-981A-E809C09B5F88}" destId="{1AEB3D0C-28A2-46F4-BC59-EFA1E5720C65}" srcOrd="3" destOrd="0" parTransId="{4F7C5B13-CB47-4CAC-9E71-B0059ECBB71A}" sibTransId="{C222C688-2467-4CA7-AFF5-BD243825A180}"/>
    <dgm:cxn modelId="{9C935770-8171-417F-961B-15648D5A7BE2}" srcId="{1F3E83E7-6DCE-4436-981A-E809C09B5F88}" destId="{6287C379-0444-404E-ABFD-64EA5435F53E}" srcOrd="4" destOrd="0" parTransId="{4A9C9742-1ED6-4278-B515-F2C1DB9BFDF5}" sibTransId="{58BEBA58-C77C-426A-A617-A1D3A903CED3}"/>
    <dgm:cxn modelId="{C3924954-6034-4452-9FD6-FB0B94295CFA}" srcId="{A679DE4F-A77F-44B3-A736-BDB514EFFDCB}" destId="{44123D6F-C310-46F0-93BF-DF1335EF5B9E}" srcOrd="0" destOrd="0" parTransId="{8F10AC71-DCFB-4D03-8066-341754659C41}" sibTransId="{8C82C1C0-CB1B-4F2B-91D8-46616375C409}"/>
    <dgm:cxn modelId="{C0D77978-EB2D-4981-A45B-C6F41CBD7381}" type="presOf" srcId="{ADA2E621-790F-4BE3-8054-DAC0B573D63F}" destId="{1A8973F4-A219-46CB-8BCA-2E37E0E8ECC9}" srcOrd="0" destOrd="0" presId="urn:microsoft.com/office/officeart/2016/7/layout/ChevronBlockProcess"/>
    <dgm:cxn modelId="{770C1580-46AF-4B58-8C52-CC507AF0E34B}" type="presOf" srcId="{6287C379-0444-404E-ABFD-64EA5435F53E}" destId="{CC10950F-BE52-4012-A79C-4B2F4AA4A565}" srcOrd="0" destOrd="0" presId="urn:microsoft.com/office/officeart/2016/7/layout/ChevronBlockProcess"/>
    <dgm:cxn modelId="{35EA8681-41CF-4D45-ADD2-0B8DB4FB0534}" srcId="{1AEB3D0C-28A2-46F4-BC59-EFA1E5720C65}" destId="{5DAE036D-76BB-453D-AC31-2E1BB658DA35}" srcOrd="0" destOrd="0" parTransId="{CFCB249A-6786-43B9-B81C-A7D73A4E9FF5}" sibTransId="{7F9A0DA9-5C03-47BA-84F4-2961E49E7358}"/>
    <dgm:cxn modelId="{BF05B18C-3002-4BAC-85F4-3C3DD4BB2164}" type="presOf" srcId="{A679DE4F-A77F-44B3-A736-BDB514EFFDCB}" destId="{163B2D91-5DE0-4732-9FD9-2D1D7C38C2C0}" srcOrd="0" destOrd="0" presId="urn:microsoft.com/office/officeart/2016/7/layout/ChevronBlockProcess"/>
    <dgm:cxn modelId="{25BD5693-63B3-4FF3-9670-A8289764CEE6}" type="presOf" srcId="{5DAE036D-76BB-453D-AC31-2E1BB658DA35}" destId="{A71E5D58-E148-407C-B0FF-AC0DCEC371D5}" srcOrd="0" destOrd="0" presId="urn:microsoft.com/office/officeart/2016/7/layout/ChevronBlockProcess"/>
    <dgm:cxn modelId="{9B151298-8A12-422E-B6CB-E4973D6DCD73}" type="presOf" srcId="{F1076737-6C4F-432F-AE3A-0CCB5505B020}" destId="{38335470-4A75-4C36-8D94-0277376E43B4}" srcOrd="0" destOrd="0" presId="urn:microsoft.com/office/officeart/2016/7/layout/ChevronBlockProcess"/>
    <dgm:cxn modelId="{32D4A8AE-BA9F-4AFA-986B-F48883A8D69D}" srcId="{6287C379-0444-404E-ABFD-64EA5435F53E}" destId="{F1076737-6C4F-432F-AE3A-0CCB5505B020}" srcOrd="0" destOrd="0" parTransId="{9B243358-6A52-4209-8B7E-99FAC2053B28}" sibTransId="{314B862E-A129-42EA-A9AB-24E746AEF44A}"/>
    <dgm:cxn modelId="{B0735AB5-012E-48CE-B3AF-49E191F8312F}" srcId="{ADA2E621-790F-4BE3-8054-DAC0B573D63F}" destId="{ABF3A0A0-CB0C-4D23-BB13-2952885D212F}" srcOrd="0" destOrd="0" parTransId="{63D1B153-9E6F-4014-832D-AD0B433D8B81}" sibTransId="{23911F65-2106-4EE8-BB56-61E9FA7C876B}"/>
    <dgm:cxn modelId="{BCDC72D0-71DD-41FC-8AC9-59A8EEEBFE77}" srcId="{5E6EC551-1F12-4D85-8594-32D65A43EAA7}" destId="{180FB335-92DE-43FD-9404-B687B879C8E5}" srcOrd="0" destOrd="0" parTransId="{7F469C15-FEDB-428F-B97A-58612BDEC302}" sibTransId="{B64EE6F1-D3CE-4D7F-9442-375D57CE1EAD}"/>
    <dgm:cxn modelId="{38C7BDD1-A779-4BB9-86F8-97B03A25A4B2}" srcId="{1F3E83E7-6DCE-4436-981A-E809C09B5F88}" destId="{ADA2E621-790F-4BE3-8054-DAC0B573D63F}" srcOrd="1" destOrd="0" parTransId="{66765958-1B52-4BED-8BB0-2F8A454626F1}" sibTransId="{665F693B-E732-4987-808F-10400DDB0FA6}"/>
    <dgm:cxn modelId="{0EAFB1E1-120A-41D0-9748-2EBE49778BDF}" srcId="{1F3E83E7-6DCE-4436-981A-E809C09B5F88}" destId="{A679DE4F-A77F-44B3-A736-BDB514EFFDCB}" srcOrd="2" destOrd="0" parTransId="{AF5DE307-1CE2-4B05-9842-EADC76BFF89D}" sibTransId="{60DA2A5E-4A7A-4F5D-A408-84E49F2D9802}"/>
    <dgm:cxn modelId="{55BDE0E4-847B-4274-B762-67801E13326F}" type="presOf" srcId="{180FB335-92DE-43FD-9404-B687B879C8E5}" destId="{3A303999-3098-4FAC-AC86-1F582AB5329E}" srcOrd="0" destOrd="0" presId="urn:microsoft.com/office/officeart/2016/7/layout/ChevronBlockProcess"/>
    <dgm:cxn modelId="{281464EE-7A1A-41F4-8B00-BC44397063BC}" type="presOf" srcId="{44123D6F-C310-46F0-93BF-DF1335EF5B9E}" destId="{9115F031-6C0B-4105-A2DD-847B417EA149}" srcOrd="0" destOrd="0" presId="urn:microsoft.com/office/officeart/2016/7/layout/ChevronBlockProcess"/>
    <dgm:cxn modelId="{F1328E2B-3235-41C0-BEAF-E30DDBFA3D6F}" type="presParOf" srcId="{2C14DF45-912E-4CB2-9D61-D3375917469F}" destId="{1D22CA99-82EE-4AFF-B7A3-A9A377C3743A}" srcOrd="0" destOrd="0" presId="urn:microsoft.com/office/officeart/2016/7/layout/ChevronBlockProcess"/>
    <dgm:cxn modelId="{A720E1EB-9766-4AFC-8666-56173BBF95BD}" type="presParOf" srcId="{1D22CA99-82EE-4AFF-B7A3-A9A377C3743A}" destId="{5B1C8321-2520-4B0F-9528-6CE1182191FA}" srcOrd="0" destOrd="0" presId="urn:microsoft.com/office/officeart/2016/7/layout/ChevronBlockProcess"/>
    <dgm:cxn modelId="{991C50C6-BB40-4A94-94AD-2A951E32A1A7}" type="presParOf" srcId="{1D22CA99-82EE-4AFF-B7A3-A9A377C3743A}" destId="{3A303999-3098-4FAC-AC86-1F582AB5329E}" srcOrd="1" destOrd="0" presId="urn:microsoft.com/office/officeart/2016/7/layout/ChevronBlockProcess"/>
    <dgm:cxn modelId="{6559230D-0313-47C4-9883-555FE7E6D51B}" type="presParOf" srcId="{2C14DF45-912E-4CB2-9D61-D3375917469F}" destId="{FA084C32-C933-4737-AB8A-3436B803F1F9}" srcOrd="1" destOrd="0" presId="urn:microsoft.com/office/officeart/2016/7/layout/ChevronBlockProcess"/>
    <dgm:cxn modelId="{BB350A3B-1485-4CB8-A55D-E520B0C33EB8}" type="presParOf" srcId="{2C14DF45-912E-4CB2-9D61-D3375917469F}" destId="{B553A547-A884-4B26-B20C-4920306C4646}" srcOrd="2" destOrd="0" presId="urn:microsoft.com/office/officeart/2016/7/layout/ChevronBlockProcess"/>
    <dgm:cxn modelId="{FD3E193F-C2DE-421B-A57F-6DEDFA440008}" type="presParOf" srcId="{B553A547-A884-4B26-B20C-4920306C4646}" destId="{1A8973F4-A219-46CB-8BCA-2E37E0E8ECC9}" srcOrd="0" destOrd="0" presId="urn:microsoft.com/office/officeart/2016/7/layout/ChevronBlockProcess"/>
    <dgm:cxn modelId="{ECA16B4B-7788-47E9-B5C0-6BF1F25BAC66}" type="presParOf" srcId="{B553A547-A884-4B26-B20C-4920306C4646}" destId="{11803DAF-882D-4FFF-B7E1-3E06B2F6A5CA}" srcOrd="1" destOrd="0" presId="urn:microsoft.com/office/officeart/2016/7/layout/ChevronBlockProcess"/>
    <dgm:cxn modelId="{00EBC743-64AC-4382-B4B8-ACB466B40853}" type="presParOf" srcId="{2C14DF45-912E-4CB2-9D61-D3375917469F}" destId="{5E2C3D0A-682E-4849-A76C-5ADD478C9ABE}" srcOrd="3" destOrd="0" presId="urn:microsoft.com/office/officeart/2016/7/layout/ChevronBlockProcess"/>
    <dgm:cxn modelId="{6688C6E3-EB88-4B6B-B9E4-7F60AF36BAB2}" type="presParOf" srcId="{2C14DF45-912E-4CB2-9D61-D3375917469F}" destId="{0BF6BB2C-2205-49CB-8635-BF71C4F62DBE}" srcOrd="4" destOrd="0" presId="urn:microsoft.com/office/officeart/2016/7/layout/ChevronBlockProcess"/>
    <dgm:cxn modelId="{F52EF5AA-8F56-42B6-A893-697F1B3A6756}" type="presParOf" srcId="{0BF6BB2C-2205-49CB-8635-BF71C4F62DBE}" destId="{163B2D91-5DE0-4732-9FD9-2D1D7C38C2C0}" srcOrd="0" destOrd="0" presId="urn:microsoft.com/office/officeart/2016/7/layout/ChevronBlockProcess"/>
    <dgm:cxn modelId="{1B784E7E-3FD3-48B8-B95C-6FFC353163D7}" type="presParOf" srcId="{0BF6BB2C-2205-49CB-8635-BF71C4F62DBE}" destId="{9115F031-6C0B-4105-A2DD-847B417EA149}" srcOrd="1" destOrd="0" presId="urn:microsoft.com/office/officeart/2016/7/layout/ChevronBlockProcess"/>
    <dgm:cxn modelId="{7D907F77-EC30-49FE-9EE1-3174C955AD2E}" type="presParOf" srcId="{2C14DF45-912E-4CB2-9D61-D3375917469F}" destId="{B4F9A75D-4EF9-439A-9AA8-5772C63412C5}" srcOrd="5" destOrd="0" presId="urn:microsoft.com/office/officeart/2016/7/layout/ChevronBlockProcess"/>
    <dgm:cxn modelId="{2BCAF653-9CB2-4093-85E4-656F24A06D64}" type="presParOf" srcId="{2C14DF45-912E-4CB2-9D61-D3375917469F}" destId="{6A4ECA29-E9DD-492D-9411-1C243C013686}" srcOrd="6" destOrd="0" presId="urn:microsoft.com/office/officeart/2016/7/layout/ChevronBlockProcess"/>
    <dgm:cxn modelId="{C4146864-FE6E-41A9-9E88-62F889D8066D}" type="presParOf" srcId="{6A4ECA29-E9DD-492D-9411-1C243C013686}" destId="{8BB61E66-C422-4E1F-A727-1D78BB18E0A9}" srcOrd="0" destOrd="0" presId="urn:microsoft.com/office/officeart/2016/7/layout/ChevronBlockProcess"/>
    <dgm:cxn modelId="{0E02A643-96DF-4065-AB8D-8303D0A8DE14}" type="presParOf" srcId="{6A4ECA29-E9DD-492D-9411-1C243C013686}" destId="{A71E5D58-E148-407C-B0FF-AC0DCEC371D5}" srcOrd="1" destOrd="0" presId="urn:microsoft.com/office/officeart/2016/7/layout/ChevronBlockProcess"/>
    <dgm:cxn modelId="{B63FF96F-E0DD-45CD-B832-9D357EC00509}" type="presParOf" srcId="{2C14DF45-912E-4CB2-9D61-D3375917469F}" destId="{F4A8A450-79E3-4DCC-B5CD-F30934CB62C3}" srcOrd="7" destOrd="0" presId="urn:microsoft.com/office/officeart/2016/7/layout/ChevronBlockProcess"/>
    <dgm:cxn modelId="{55968996-C814-45EC-BA78-DFBA2CDE186F}" type="presParOf" srcId="{2C14DF45-912E-4CB2-9D61-D3375917469F}" destId="{6F9703D8-7CF1-4AA3-AD47-65723D6C6DBE}" srcOrd="8" destOrd="0" presId="urn:microsoft.com/office/officeart/2016/7/layout/ChevronBlockProcess"/>
    <dgm:cxn modelId="{FC56E0B0-47A4-4FAD-B925-174341F3FB43}" type="presParOf" srcId="{6F9703D8-7CF1-4AA3-AD47-65723D6C6DBE}" destId="{CC10950F-BE52-4012-A79C-4B2F4AA4A565}" srcOrd="0" destOrd="0" presId="urn:microsoft.com/office/officeart/2016/7/layout/ChevronBlockProcess"/>
    <dgm:cxn modelId="{50BE279A-703A-4AD1-A52C-B20BD8F681F6}" type="presParOf" srcId="{6F9703D8-7CF1-4AA3-AD47-65723D6C6DBE}" destId="{38335470-4A75-4C36-8D94-0277376E43B4}"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1C8321-2520-4B0F-9528-6CE1182191FA}">
      <dsp:nvSpPr>
        <dsp:cNvPr id="0" name=""/>
        <dsp:cNvSpPr/>
      </dsp:nvSpPr>
      <dsp:spPr>
        <a:xfrm>
          <a:off x="8879" y="403030"/>
          <a:ext cx="2141589" cy="642476"/>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328" tIns="79328" rIns="79328" bIns="79328" numCol="1" spcCol="1270" anchor="ctr" anchorCtr="0">
          <a:noAutofit/>
        </a:bodyPr>
        <a:lstStyle/>
        <a:p>
          <a:pPr marL="0" lvl="0" indent="0" algn="ctr" defTabSz="622300">
            <a:lnSpc>
              <a:spcPct val="90000"/>
            </a:lnSpc>
            <a:spcBef>
              <a:spcPct val="0"/>
            </a:spcBef>
            <a:spcAft>
              <a:spcPct val="35000"/>
            </a:spcAft>
            <a:buNone/>
          </a:pPr>
          <a:r>
            <a:rPr lang="en-US" sz="1400" b="1" kern="1200" spc="150" baseline="0" dirty="0">
              <a:latin typeface="+mj-lt"/>
            </a:rPr>
            <a:t>DATASET</a:t>
          </a:r>
        </a:p>
      </dsp:txBody>
      <dsp:txXfrm>
        <a:off x="201622" y="403030"/>
        <a:ext cx="1756103" cy="642476"/>
      </dsp:txXfrm>
    </dsp:sp>
    <dsp:sp modelId="{3A303999-3098-4FAC-AC86-1F582AB5329E}">
      <dsp:nvSpPr>
        <dsp:cNvPr id="0" name=""/>
        <dsp:cNvSpPr/>
      </dsp:nvSpPr>
      <dsp:spPr>
        <a:xfrm>
          <a:off x="8879" y="1045507"/>
          <a:ext cx="1948846" cy="339968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002" tIns="154002" rIns="154002" bIns="308004" numCol="1" spcCol="1270" anchor="t" anchorCtr="0">
          <a:noAutofit/>
        </a:bodyPr>
        <a:lstStyle/>
        <a:p>
          <a:pPr marL="0" lvl="0" indent="0" algn="l" defTabSz="622300">
            <a:lnSpc>
              <a:spcPct val="90000"/>
            </a:lnSpc>
            <a:spcBef>
              <a:spcPct val="0"/>
            </a:spcBef>
            <a:spcAft>
              <a:spcPct val="35000"/>
            </a:spcAft>
            <a:buNone/>
          </a:pPr>
          <a:r>
            <a:rPr lang="en-US" sz="1400" kern="1200" spc="150" baseline="0" dirty="0"/>
            <a:t>The dataset is taken from the Kaggle platform</a:t>
          </a:r>
        </a:p>
      </dsp:txBody>
      <dsp:txXfrm>
        <a:off x="8879" y="1045507"/>
        <a:ext cx="1948846" cy="3399687"/>
      </dsp:txXfrm>
    </dsp:sp>
    <dsp:sp modelId="{1A8973F4-A219-46CB-8BCA-2E37E0E8ECC9}">
      <dsp:nvSpPr>
        <dsp:cNvPr id="0" name=""/>
        <dsp:cNvSpPr/>
      </dsp:nvSpPr>
      <dsp:spPr>
        <a:xfrm>
          <a:off x="2097942" y="403030"/>
          <a:ext cx="2141589" cy="642476"/>
        </a:xfrm>
        <a:prstGeom prst="chevron">
          <a:avLst>
            <a:gd name="adj" fmla="val 3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328" tIns="79328" rIns="79328" bIns="79328" numCol="1" spcCol="1270" anchor="ctr" anchorCtr="0">
          <a:noAutofit/>
        </a:bodyPr>
        <a:lstStyle/>
        <a:p>
          <a:pPr marL="0" lvl="0" indent="0" algn="ctr" defTabSz="622300">
            <a:lnSpc>
              <a:spcPct val="90000"/>
            </a:lnSpc>
            <a:spcBef>
              <a:spcPct val="0"/>
            </a:spcBef>
            <a:spcAft>
              <a:spcPct val="35000"/>
            </a:spcAft>
            <a:buNone/>
          </a:pPr>
          <a:r>
            <a:rPr lang="en-US" sz="1400" b="1" kern="1200" spc="150" baseline="0" dirty="0">
              <a:latin typeface="+mj-lt"/>
            </a:rPr>
            <a:t>PREPROCESS&amp;ANALYZE</a:t>
          </a:r>
        </a:p>
      </dsp:txBody>
      <dsp:txXfrm>
        <a:off x="2290685" y="403030"/>
        <a:ext cx="1756103" cy="642476"/>
      </dsp:txXfrm>
    </dsp:sp>
    <dsp:sp modelId="{11803DAF-882D-4FFF-B7E1-3E06B2F6A5CA}">
      <dsp:nvSpPr>
        <dsp:cNvPr id="0" name=""/>
        <dsp:cNvSpPr/>
      </dsp:nvSpPr>
      <dsp:spPr>
        <a:xfrm>
          <a:off x="2109225" y="1045507"/>
          <a:ext cx="1948846" cy="339968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002" tIns="154002" rIns="154002" bIns="308004" numCol="1" spcCol="1270" anchor="t" anchorCtr="0">
          <a:noAutofit/>
        </a:bodyPr>
        <a:lstStyle/>
        <a:p>
          <a:pPr marL="0" lvl="0" indent="0" algn="l" defTabSz="622300">
            <a:lnSpc>
              <a:spcPct val="90000"/>
            </a:lnSpc>
            <a:spcBef>
              <a:spcPct val="0"/>
            </a:spcBef>
            <a:spcAft>
              <a:spcPct val="35000"/>
            </a:spcAft>
            <a:buNone/>
          </a:pPr>
          <a:r>
            <a:rPr lang="en-US" sz="1400" kern="1200" spc="150" baseline="0" dirty="0"/>
            <a:t>Convert the dataset into a </a:t>
          </a:r>
          <a:r>
            <a:rPr lang="en-US" sz="1400" kern="1200" spc="150" baseline="0" dirty="0" err="1"/>
            <a:t>dataframe</a:t>
          </a:r>
          <a:r>
            <a:rPr lang="en-US" sz="1400" kern="1200" spc="150" baseline="0" dirty="0"/>
            <a:t> using pandas. And preprocess the dataset .</a:t>
          </a:r>
          <a:r>
            <a:rPr lang="en-US" sz="1400" kern="1200" spc="150" baseline="0" dirty="0" err="1"/>
            <a:t>Analye</a:t>
          </a:r>
          <a:r>
            <a:rPr lang="en-US" sz="1400" kern="1200" spc="150" baseline="0" dirty="0"/>
            <a:t> the dataset using some data visualization libraries</a:t>
          </a:r>
        </a:p>
      </dsp:txBody>
      <dsp:txXfrm>
        <a:off x="2109225" y="1045507"/>
        <a:ext cx="1948846" cy="3399687"/>
      </dsp:txXfrm>
    </dsp:sp>
    <dsp:sp modelId="{163B2D91-5DE0-4732-9FD9-2D1D7C38C2C0}">
      <dsp:nvSpPr>
        <dsp:cNvPr id="0" name=""/>
        <dsp:cNvSpPr/>
      </dsp:nvSpPr>
      <dsp:spPr>
        <a:xfrm>
          <a:off x="4182636" y="393406"/>
          <a:ext cx="2141589" cy="642476"/>
        </a:xfrm>
        <a:prstGeom prst="chevron">
          <a:avLst>
            <a:gd name="adj" fmla="val 3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328" tIns="79328" rIns="79328" bIns="79328" numCol="1" spcCol="1270" anchor="ctr" anchorCtr="0">
          <a:noAutofit/>
        </a:bodyPr>
        <a:lstStyle/>
        <a:p>
          <a:pPr marL="0" lvl="0" indent="0" algn="ctr" defTabSz="622300">
            <a:lnSpc>
              <a:spcPct val="90000"/>
            </a:lnSpc>
            <a:spcBef>
              <a:spcPct val="0"/>
            </a:spcBef>
            <a:spcAft>
              <a:spcPct val="35000"/>
            </a:spcAft>
            <a:buNone/>
          </a:pPr>
          <a:r>
            <a:rPr lang="en-US" sz="1400" b="1" kern="1200" spc="150" baseline="0" dirty="0">
              <a:latin typeface="+mj-lt"/>
            </a:rPr>
            <a:t>MODEL</a:t>
          </a:r>
        </a:p>
      </dsp:txBody>
      <dsp:txXfrm>
        <a:off x="4375379" y="393406"/>
        <a:ext cx="1756103" cy="642476"/>
      </dsp:txXfrm>
    </dsp:sp>
    <dsp:sp modelId="{9115F031-6C0B-4105-A2DD-847B417EA149}">
      <dsp:nvSpPr>
        <dsp:cNvPr id="0" name=""/>
        <dsp:cNvSpPr/>
      </dsp:nvSpPr>
      <dsp:spPr>
        <a:xfrm>
          <a:off x="4187005" y="1045507"/>
          <a:ext cx="1948846" cy="339968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002" tIns="154002" rIns="154002" bIns="308004" numCol="1" spcCol="1270" anchor="t" anchorCtr="0">
          <a:noAutofit/>
        </a:bodyPr>
        <a:lstStyle/>
        <a:p>
          <a:pPr marL="0" lvl="0" indent="0" algn="l" defTabSz="622300">
            <a:lnSpc>
              <a:spcPct val="90000"/>
            </a:lnSpc>
            <a:spcBef>
              <a:spcPct val="0"/>
            </a:spcBef>
            <a:spcAft>
              <a:spcPct val="35000"/>
            </a:spcAft>
            <a:buNone/>
          </a:pPr>
          <a:r>
            <a:rPr lang="en-US" sz="1400" b="0" i="0" u="none" kern="1200" spc="150" baseline="0" dirty="0"/>
            <a:t>We use random forest regressor algorithm . And trained and tested the algorithm using our dataset . And optimize the model better accuracy</a:t>
          </a:r>
          <a:endParaRPr lang="en-US" sz="1400" kern="1200" spc="150" baseline="0" dirty="0"/>
        </a:p>
      </dsp:txBody>
      <dsp:txXfrm>
        <a:off x="4187005" y="1045507"/>
        <a:ext cx="1948846" cy="3399687"/>
      </dsp:txXfrm>
    </dsp:sp>
    <dsp:sp modelId="{8BB61E66-C422-4E1F-A727-1D78BB18E0A9}">
      <dsp:nvSpPr>
        <dsp:cNvPr id="0" name=""/>
        <dsp:cNvSpPr/>
      </dsp:nvSpPr>
      <dsp:spPr>
        <a:xfrm>
          <a:off x="6247199" y="403030"/>
          <a:ext cx="2141589" cy="642476"/>
        </a:xfrm>
        <a:prstGeom prst="chevron">
          <a:avLst>
            <a:gd name="adj" fmla="val 3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328" tIns="79328" rIns="79328" bIns="79328" numCol="1" spcCol="1270" anchor="ctr" anchorCtr="0">
          <a:noAutofit/>
        </a:bodyPr>
        <a:lstStyle/>
        <a:p>
          <a:pPr marL="0" lvl="0" indent="0" algn="ctr" defTabSz="622300">
            <a:lnSpc>
              <a:spcPct val="90000"/>
            </a:lnSpc>
            <a:spcBef>
              <a:spcPct val="0"/>
            </a:spcBef>
            <a:spcAft>
              <a:spcPct val="35000"/>
            </a:spcAft>
            <a:buNone/>
          </a:pPr>
          <a:r>
            <a:rPr lang="en-US" sz="1400" b="1" kern="1200" spc="150" baseline="0" dirty="0">
              <a:latin typeface="+mj-lt"/>
            </a:rPr>
            <a:t>FLASK </a:t>
          </a:r>
        </a:p>
      </dsp:txBody>
      <dsp:txXfrm>
        <a:off x="6439942" y="403030"/>
        <a:ext cx="1756103" cy="642476"/>
      </dsp:txXfrm>
    </dsp:sp>
    <dsp:sp modelId="{A71E5D58-E148-407C-B0FF-AC0DCEC371D5}">
      <dsp:nvSpPr>
        <dsp:cNvPr id="0" name=""/>
        <dsp:cNvSpPr/>
      </dsp:nvSpPr>
      <dsp:spPr>
        <a:xfrm>
          <a:off x="6276068" y="1045507"/>
          <a:ext cx="1948846" cy="339968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002" tIns="154002" rIns="154002" bIns="308004" numCol="1" spcCol="1270" anchor="t" anchorCtr="0">
          <a:noAutofit/>
        </a:bodyPr>
        <a:lstStyle/>
        <a:p>
          <a:pPr marL="0" lvl="0" indent="0" algn="l" defTabSz="622300">
            <a:lnSpc>
              <a:spcPct val="90000"/>
            </a:lnSpc>
            <a:spcBef>
              <a:spcPct val="0"/>
            </a:spcBef>
            <a:spcAft>
              <a:spcPct val="35000"/>
            </a:spcAft>
            <a:buNone/>
          </a:pPr>
          <a:r>
            <a:rPr lang="en-US" sz="1400" kern="1200" spc="150" baseline="0" dirty="0"/>
            <a:t>We created the framework using flask .To give the new  input values to</a:t>
          </a:r>
        </a:p>
        <a:p>
          <a:pPr marL="0" lvl="0" indent="0" algn="l" defTabSz="622300">
            <a:lnSpc>
              <a:spcPct val="90000"/>
            </a:lnSpc>
            <a:spcBef>
              <a:spcPct val="0"/>
            </a:spcBef>
            <a:spcAft>
              <a:spcPct val="35000"/>
            </a:spcAft>
            <a:buNone/>
          </a:pPr>
          <a:r>
            <a:rPr lang="en-US" sz="1400" kern="1200" spc="150" baseline="0" dirty="0"/>
            <a:t>Machine learning model</a:t>
          </a:r>
        </a:p>
      </dsp:txBody>
      <dsp:txXfrm>
        <a:off x="6276068" y="1045507"/>
        <a:ext cx="1948846" cy="3399687"/>
      </dsp:txXfrm>
    </dsp:sp>
    <dsp:sp modelId="{CC10950F-BE52-4012-A79C-4B2F4AA4A565}">
      <dsp:nvSpPr>
        <dsp:cNvPr id="0" name=""/>
        <dsp:cNvSpPr/>
      </dsp:nvSpPr>
      <dsp:spPr>
        <a:xfrm>
          <a:off x="8374010" y="412654"/>
          <a:ext cx="2141589" cy="642476"/>
        </a:xfrm>
        <a:prstGeom prst="chevron">
          <a:avLst>
            <a:gd name="adj" fmla="val 30000"/>
          </a:avLst>
        </a:prstGeom>
        <a:solidFill>
          <a:schemeClr val="accent6">
            <a:lumMod val="75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328" tIns="79328" rIns="79328" bIns="79328" numCol="1" spcCol="1270" anchor="ctr" anchorCtr="0">
          <a:noAutofit/>
        </a:bodyPr>
        <a:lstStyle/>
        <a:p>
          <a:pPr marL="0" lvl="0" indent="0" algn="ctr" defTabSz="622300">
            <a:lnSpc>
              <a:spcPct val="90000"/>
            </a:lnSpc>
            <a:spcBef>
              <a:spcPct val="0"/>
            </a:spcBef>
            <a:spcAft>
              <a:spcPct val="35000"/>
            </a:spcAft>
            <a:buNone/>
          </a:pPr>
          <a:r>
            <a:rPr lang="en-US" sz="1400" b="1" kern="1200" spc="150" baseline="0" dirty="0">
              <a:latin typeface="+mj-lt"/>
            </a:rPr>
            <a:t>FRONTEND</a:t>
          </a:r>
        </a:p>
      </dsp:txBody>
      <dsp:txXfrm>
        <a:off x="8566753" y="412654"/>
        <a:ext cx="1756103" cy="642476"/>
      </dsp:txXfrm>
    </dsp:sp>
    <dsp:sp modelId="{38335470-4A75-4C36-8D94-0277376E43B4}">
      <dsp:nvSpPr>
        <dsp:cNvPr id="0" name=""/>
        <dsp:cNvSpPr/>
      </dsp:nvSpPr>
      <dsp:spPr>
        <a:xfrm>
          <a:off x="8365131" y="1045507"/>
          <a:ext cx="1948846" cy="3399687"/>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002" tIns="154002" rIns="154002" bIns="308004" numCol="1" spcCol="1270" anchor="t" anchorCtr="0">
          <a:noAutofit/>
        </a:bodyPr>
        <a:lstStyle/>
        <a:p>
          <a:pPr marL="0" lvl="0" indent="0" algn="l" defTabSz="622300">
            <a:lnSpc>
              <a:spcPct val="90000"/>
            </a:lnSpc>
            <a:spcBef>
              <a:spcPct val="0"/>
            </a:spcBef>
            <a:spcAft>
              <a:spcPct val="35000"/>
            </a:spcAft>
            <a:buNone/>
          </a:pPr>
          <a:r>
            <a:rPr lang="en-US" sz="1400" kern="1200" spc="150" baseline="0" dirty="0"/>
            <a:t>Created the simple html page using html. To get the input values from the user</a:t>
          </a:r>
        </a:p>
      </dsp:txBody>
      <dsp:txXfrm>
        <a:off x="8365131" y="1045507"/>
        <a:ext cx="1948846" cy="3399687"/>
      </dsp:txXfrm>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BB03A1-C24F-4AEB-9DD5-D5017ED06F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9CB5780-3D57-4E6A-BC9A-0C96CD0512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C77B77-5EE6-4093-AC8C-63883B0D4818}" type="datetimeFigureOut">
              <a:rPr lang="en-US" smtClean="0"/>
              <a:t>3/29/2022</a:t>
            </a:fld>
            <a:endParaRPr lang="en-US" dirty="0"/>
          </a:p>
        </p:txBody>
      </p:sp>
      <p:sp>
        <p:nvSpPr>
          <p:cNvPr id="4" name="Footer Placeholder 3">
            <a:extLst>
              <a:ext uri="{FF2B5EF4-FFF2-40B4-BE49-F238E27FC236}">
                <a16:creationId xmlns:a16="http://schemas.microsoft.com/office/drawing/2014/main" id="{AC363907-A416-496F-891A-9B09D46C50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E4685EE-62FF-4BE0-9742-02426CC68A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C5FDE1-B145-40CB-B667-FBD1AC713BA9}" type="slidenum">
              <a:rPr lang="en-US" smtClean="0"/>
              <a:t>‹#›</a:t>
            </a:fld>
            <a:endParaRPr lang="en-US" dirty="0"/>
          </a:p>
        </p:txBody>
      </p:sp>
    </p:spTree>
    <p:extLst>
      <p:ext uri="{BB962C8B-B14F-4D97-AF65-F5344CB8AC3E}">
        <p14:creationId xmlns:p14="http://schemas.microsoft.com/office/powerpoint/2010/main" val="1556511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E6DE8-1D09-4157-BE91-8AE8974945A2}" type="datetimeFigureOut">
              <a:rPr lang="en-US" smtClean="0"/>
              <a:t>3/29/2022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C198C-F94F-45D5-B9E3-B6FFB8BCAC79}" type="slidenum">
              <a:rPr lang="en-US" smtClean="0"/>
              <a:t>‹#›</a:t>
            </a:fld>
            <a:endParaRPr lang="en-US" dirty="0"/>
          </a:p>
        </p:txBody>
      </p:sp>
    </p:spTree>
    <p:extLst>
      <p:ext uri="{BB962C8B-B14F-4D97-AF65-F5344CB8AC3E}">
        <p14:creationId xmlns:p14="http://schemas.microsoft.com/office/powerpoint/2010/main" val="3494000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E96E83-048C-4132-9ABC-E5A0C22DA94E}"/>
              </a:ext>
              <a:ext uri="{C183D7F6-B498-43B3-948B-1728B52AA6E4}">
                <adec:decorative xmlns:adec="http://schemas.microsoft.com/office/drawing/2017/decorative" val="1"/>
              </a:ext>
            </a:extLst>
          </p:cNvPr>
          <p:cNvSpPr/>
          <p:nvPr userDrawn="1"/>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useBgFill="1">
        <p:nvSpPr>
          <p:cNvPr id="11" name="Rectangle 10">
            <a:extLst>
              <a:ext uri="{FF2B5EF4-FFF2-40B4-BE49-F238E27FC236}">
                <a16:creationId xmlns:a16="http://schemas.microsoft.com/office/drawing/2014/main" id="{3E498F49-BE12-4A88-909F-4B988B236ED7}"/>
              </a:ext>
              <a:ext uri="{C183D7F6-B498-43B3-948B-1728B52AA6E4}">
                <adec:decorative xmlns:adec="http://schemas.microsoft.com/office/drawing/2017/decorative" val="1"/>
              </a:ext>
            </a:extLst>
          </p:cNvPr>
          <p:cNvSpPr/>
          <p:nvPr userDrawn="1"/>
        </p:nvSpPr>
        <p:spPr>
          <a:xfrm>
            <a:off x="1524" y="0"/>
            <a:ext cx="12188952" cy="68580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useBgFill="1">
        <p:nvSpPr>
          <p:cNvPr id="13" name="Rectangle 12">
            <a:extLst>
              <a:ext uri="{FF2B5EF4-FFF2-40B4-BE49-F238E27FC236}">
                <a16:creationId xmlns:a16="http://schemas.microsoft.com/office/drawing/2014/main" id="{B60267AE-9C0D-4634-B312-C6DD54710776}"/>
              </a:ext>
              <a:ext uri="{C183D7F6-B498-43B3-948B-1728B52AA6E4}">
                <adec:decorative xmlns:adec="http://schemas.microsoft.com/office/drawing/2017/decorative" val="1"/>
              </a:ext>
            </a:extLst>
          </p:cNvPr>
          <p:cNvSpPr/>
          <p:nvPr userDrawn="1"/>
        </p:nvSpPr>
        <p:spPr>
          <a:xfrm>
            <a:off x="5441003" y="640080"/>
            <a:ext cx="6111585" cy="5577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 name="Title 1">
            <a:extLst>
              <a:ext uri="{FF2B5EF4-FFF2-40B4-BE49-F238E27FC236}">
                <a16:creationId xmlns:a16="http://schemas.microsoft.com/office/drawing/2014/main" id="{04BECD51-9119-4996-B4FC-2AD4321646BC}"/>
              </a:ext>
            </a:extLst>
          </p:cNvPr>
          <p:cNvSpPr>
            <a:spLocks noGrp="1"/>
          </p:cNvSpPr>
          <p:nvPr>
            <p:ph type="title" hasCustomPrompt="1"/>
          </p:nvPr>
        </p:nvSpPr>
        <p:spPr>
          <a:xfrm>
            <a:off x="5937594" y="1328058"/>
            <a:ext cx="5096630" cy="3378338"/>
          </a:xfrm>
        </p:spPr>
        <p:txBody>
          <a:bodyPr anchor="b">
            <a:normAutofit/>
          </a:bodyPr>
          <a:lstStyle>
            <a:lvl1pPr>
              <a:defRPr sz="5400" baseline="0"/>
            </a:lvl1pPr>
          </a:lstStyle>
          <a:p>
            <a:r>
              <a:rPr lang="en-US" dirty="0"/>
              <a:t>Click to add title</a:t>
            </a:r>
          </a:p>
        </p:txBody>
      </p:sp>
      <p:sp>
        <p:nvSpPr>
          <p:cNvPr id="20" name="Picture Placeholder 18">
            <a:extLst>
              <a:ext uri="{FF2B5EF4-FFF2-40B4-BE49-F238E27FC236}">
                <a16:creationId xmlns:a16="http://schemas.microsoft.com/office/drawing/2014/main" id="{956F6DB6-D6E1-4A50-9114-8601DF942196}"/>
              </a:ext>
            </a:extLst>
          </p:cNvPr>
          <p:cNvSpPr>
            <a:spLocks noGrp="1"/>
          </p:cNvSpPr>
          <p:nvPr>
            <p:ph type="pic" sz="quarter" idx="13" hasCustomPrompt="1"/>
          </p:nvPr>
        </p:nvSpPr>
        <p:spPr>
          <a:xfrm>
            <a:off x="639763" y="635000"/>
            <a:ext cx="4800600" cy="5578475"/>
          </a:xfrm>
        </p:spPr>
        <p:txBody>
          <a:bodyPr/>
          <a:lstStyle>
            <a:lvl1pPr algn="ctr">
              <a:defRPr/>
            </a:lvl1pPr>
          </a:lstStyle>
          <a:p>
            <a:r>
              <a:rPr lang="en-US" dirty="0"/>
              <a:t>Click to add photo</a:t>
            </a:r>
          </a:p>
        </p:txBody>
      </p:sp>
      <p:sp>
        <p:nvSpPr>
          <p:cNvPr id="26" name="Text Placeholder 24">
            <a:extLst>
              <a:ext uri="{FF2B5EF4-FFF2-40B4-BE49-F238E27FC236}">
                <a16:creationId xmlns:a16="http://schemas.microsoft.com/office/drawing/2014/main" id="{5381B5BB-CEA3-436C-8A43-C3C4889F11C4}"/>
              </a:ext>
            </a:extLst>
          </p:cNvPr>
          <p:cNvSpPr>
            <a:spLocks noGrp="1"/>
          </p:cNvSpPr>
          <p:nvPr>
            <p:ph type="body" sz="quarter" idx="15" hasCustomPrompt="1"/>
          </p:nvPr>
        </p:nvSpPr>
        <p:spPr>
          <a:xfrm>
            <a:off x="5948480" y="4668045"/>
            <a:ext cx="5096630" cy="1000125"/>
          </a:xfrm>
        </p:spPr>
        <p:txBody>
          <a:bodyPr>
            <a:noAutofit/>
          </a:bodyPr>
          <a:lstStyle>
            <a:lvl1pPr>
              <a:defRPr sz="2400" b="0" cap="all" spc="600" baseline="0"/>
            </a:lvl1pPr>
          </a:lstStyle>
          <a:p>
            <a:pPr lvl="0"/>
            <a:r>
              <a:rPr lang="en-US" dirty="0"/>
              <a:t>Click to add subtitle</a:t>
            </a:r>
          </a:p>
        </p:txBody>
      </p:sp>
    </p:spTree>
    <p:extLst>
      <p:ext uri="{BB962C8B-B14F-4D97-AF65-F5344CB8AC3E}">
        <p14:creationId xmlns:p14="http://schemas.microsoft.com/office/powerpoint/2010/main" val="385144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2 Colum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B16675-8FAE-4CCE-870E-B08D5FEC094C}"/>
              </a:ext>
              <a:ext uri="{C183D7F6-B498-43B3-948B-1728B52AA6E4}">
                <adec:decorative xmlns:adec="http://schemas.microsoft.com/office/drawing/2017/decorative" val="1"/>
              </a:ext>
            </a:extLst>
          </p:cNvPr>
          <p:cNvSpPr/>
          <p:nvPr userDrawn="1"/>
        </p:nvSpPr>
        <p:spPr>
          <a:xfrm>
            <a:off x="0" y="914399"/>
            <a:ext cx="12192000" cy="5305425"/>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Rectangle 9">
            <a:extLst>
              <a:ext uri="{FF2B5EF4-FFF2-40B4-BE49-F238E27FC236}">
                <a16:creationId xmlns:a16="http://schemas.microsoft.com/office/drawing/2014/main" id="{F2B58518-7725-4310-9D89-9253D668F98E}"/>
              </a:ext>
              <a:ext uri="{C183D7F6-B498-43B3-948B-1728B52AA6E4}">
                <adec:decorative xmlns:adec="http://schemas.microsoft.com/office/drawing/2017/decorative" val="1"/>
              </a:ext>
            </a:extLst>
          </p:cNvPr>
          <p:cNvSpPr/>
          <p:nvPr userDrawn="1"/>
        </p:nvSpPr>
        <p:spPr>
          <a:xfrm>
            <a:off x="0" y="0"/>
            <a:ext cx="1219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1" name="Title 1">
            <a:extLst>
              <a:ext uri="{FF2B5EF4-FFF2-40B4-BE49-F238E27FC236}">
                <a16:creationId xmlns:a16="http://schemas.microsoft.com/office/drawing/2014/main" id="{4955907E-5B49-47DA-BB56-B83884842AF5}"/>
              </a:ext>
            </a:extLst>
          </p:cNvPr>
          <p:cNvSpPr>
            <a:spLocks noGrp="1"/>
          </p:cNvSpPr>
          <p:nvPr>
            <p:ph type="title"/>
          </p:nvPr>
        </p:nvSpPr>
        <p:spPr>
          <a:xfrm>
            <a:off x="539711" y="222436"/>
            <a:ext cx="5058209" cy="673405"/>
          </a:xfrm>
        </p:spPr>
        <p:txBody>
          <a:bodyPr>
            <a:normAutofit/>
          </a:bodyPr>
          <a:lstStyle>
            <a:lvl1pPr>
              <a:defRPr spc="150" baseline="0">
                <a:solidFill>
                  <a:schemeClr val="bg1"/>
                </a:solidFill>
              </a:defRPr>
            </a:lvl1pPr>
          </a:lstStyle>
          <a:p>
            <a:pPr>
              <a:lnSpc>
                <a:spcPct val="120000"/>
              </a:lnSpc>
            </a:pPr>
            <a:r>
              <a:rPr lang="en-US"/>
              <a:t>Click to edit Master title style</a:t>
            </a:r>
            <a:endParaRPr lang="en-US" dirty="0"/>
          </a:p>
        </p:txBody>
      </p:sp>
      <p:sp>
        <p:nvSpPr>
          <p:cNvPr id="18" name="Content Placeholder 2">
            <a:extLst>
              <a:ext uri="{FF2B5EF4-FFF2-40B4-BE49-F238E27FC236}">
                <a16:creationId xmlns:a16="http://schemas.microsoft.com/office/drawing/2014/main" id="{451961C9-4342-4735-9F69-30FC4EE60D8C}"/>
              </a:ext>
            </a:extLst>
          </p:cNvPr>
          <p:cNvSpPr>
            <a:spLocks noGrp="1"/>
          </p:cNvSpPr>
          <p:nvPr>
            <p:ph idx="14" hasCustomPrompt="1"/>
          </p:nvPr>
        </p:nvSpPr>
        <p:spPr>
          <a:xfrm>
            <a:off x="1010884" y="1481580"/>
            <a:ext cx="4727735" cy="465155"/>
          </a:xfrm>
        </p:spPr>
        <p:txBody>
          <a:bodyPr anchor="t">
            <a:noAutofit/>
          </a:bodyPr>
          <a:lstStyle>
            <a:lvl1pPr>
              <a:buFont typeface="Arial" panose="020B0604020202020204" pitchFamily="34" charset="0"/>
              <a:buNone/>
              <a:defRPr sz="2000" b="1" spc="150" baseline="0">
                <a:solidFill>
                  <a:schemeClr val="accent2">
                    <a:lumMod val="75000"/>
                  </a:schemeClr>
                </a:solidFill>
              </a:defRPr>
            </a:lvl1pPr>
          </a:lstStyle>
          <a:p>
            <a:r>
              <a:rPr lang="en-US" dirty="0"/>
              <a:t>Click to add subtitle</a:t>
            </a:r>
          </a:p>
        </p:txBody>
      </p:sp>
      <p:sp>
        <p:nvSpPr>
          <p:cNvPr id="16" name="Content Placeholder 2">
            <a:extLst>
              <a:ext uri="{FF2B5EF4-FFF2-40B4-BE49-F238E27FC236}">
                <a16:creationId xmlns:a16="http://schemas.microsoft.com/office/drawing/2014/main" id="{3A75FE27-57B7-4D26-BF6D-E63BF9CB1350}"/>
              </a:ext>
            </a:extLst>
          </p:cNvPr>
          <p:cNvSpPr>
            <a:spLocks noGrp="1"/>
          </p:cNvSpPr>
          <p:nvPr>
            <p:ph idx="1" hasCustomPrompt="1"/>
          </p:nvPr>
        </p:nvSpPr>
        <p:spPr>
          <a:xfrm>
            <a:off x="1010884" y="2069955"/>
            <a:ext cx="4727735" cy="387364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19" name="Content Placeholder 2">
            <a:extLst>
              <a:ext uri="{FF2B5EF4-FFF2-40B4-BE49-F238E27FC236}">
                <a16:creationId xmlns:a16="http://schemas.microsoft.com/office/drawing/2014/main" id="{9516EBD4-3BCF-4167-9401-08DF67EF59CC}"/>
              </a:ext>
            </a:extLst>
          </p:cNvPr>
          <p:cNvSpPr>
            <a:spLocks noGrp="1"/>
          </p:cNvSpPr>
          <p:nvPr>
            <p:ph idx="15" hasCustomPrompt="1"/>
          </p:nvPr>
        </p:nvSpPr>
        <p:spPr>
          <a:xfrm>
            <a:off x="6457949" y="1481579"/>
            <a:ext cx="4727735" cy="465155"/>
          </a:xfrm>
        </p:spPr>
        <p:txBody>
          <a:bodyPr anchor="t">
            <a:noAutofit/>
          </a:bodyPr>
          <a:lstStyle>
            <a:lvl1pPr>
              <a:buFont typeface="Arial" panose="020B0604020202020204" pitchFamily="34" charset="0"/>
              <a:buNone/>
              <a:defRPr sz="2000" b="1" spc="150" baseline="0">
                <a:solidFill>
                  <a:schemeClr val="accent2">
                    <a:lumMod val="75000"/>
                  </a:schemeClr>
                </a:solidFill>
              </a:defRPr>
            </a:lvl1pPr>
          </a:lstStyle>
          <a:p>
            <a:r>
              <a:rPr lang="en-US" dirty="0"/>
              <a:t>Click to add subtitle</a:t>
            </a:r>
          </a:p>
        </p:txBody>
      </p:sp>
      <p:sp>
        <p:nvSpPr>
          <p:cNvPr id="17" name="Content Placeholder 2">
            <a:extLst>
              <a:ext uri="{FF2B5EF4-FFF2-40B4-BE49-F238E27FC236}">
                <a16:creationId xmlns:a16="http://schemas.microsoft.com/office/drawing/2014/main" id="{85A32EF6-47B8-4B22-99CB-D1B4F6B4B62E}"/>
              </a:ext>
            </a:extLst>
          </p:cNvPr>
          <p:cNvSpPr>
            <a:spLocks noGrp="1"/>
          </p:cNvSpPr>
          <p:nvPr>
            <p:ph idx="13" hasCustomPrompt="1"/>
          </p:nvPr>
        </p:nvSpPr>
        <p:spPr>
          <a:xfrm>
            <a:off x="6457949" y="2069955"/>
            <a:ext cx="4727735" cy="387364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13" name="Footer Placeholder 14">
            <a:extLst>
              <a:ext uri="{FF2B5EF4-FFF2-40B4-BE49-F238E27FC236}">
                <a16:creationId xmlns:a16="http://schemas.microsoft.com/office/drawing/2014/main" id="{8D02CE16-361C-4C84-A178-402C2D4AF9C0}"/>
              </a:ext>
            </a:extLst>
          </p:cNvPr>
          <p:cNvSpPr>
            <a:spLocks noGrp="1"/>
          </p:cNvSpPr>
          <p:nvPr>
            <p:ph type="ftr" sz="quarter" idx="11"/>
          </p:nvPr>
        </p:nvSpPr>
        <p:spPr>
          <a:xfrm>
            <a:off x="639413" y="6356350"/>
            <a:ext cx="6291108" cy="365125"/>
          </a:xfrm>
        </p:spPr>
        <p:txBody>
          <a:bodyPr/>
          <a:lstStyle>
            <a:lvl1pPr>
              <a:defRPr>
                <a:solidFill>
                  <a:schemeClr val="tx1"/>
                </a:solidFill>
                <a:effectLst/>
              </a:defRPr>
            </a:lvl1pPr>
          </a:lstStyle>
          <a:p>
            <a:r>
              <a:rPr lang="en-US" dirty="0"/>
              <a:t>Presentation title</a:t>
            </a:r>
          </a:p>
        </p:txBody>
      </p:sp>
      <p:sp>
        <p:nvSpPr>
          <p:cNvPr id="14" name="Date Placeholder 13">
            <a:extLst>
              <a:ext uri="{FF2B5EF4-FFF2-40B4-BE49-F238E27FC236}">
                <a16:creationId xmlns:a16="http://schemas.microsoft.com/office/drawing/2014/main" id="{42B21E92-5123-45B3-999F-EA0512A26ABC}"/>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5" name="Slide Number Placeholder 15">
            <a:extLst>
              <a:ext uri="{FF2B5EF4-FFF2-40B4-BE49-F238E27FC236}">
                <a16:creationId xmlns:a16="http://schemas.microsoft.com/office/drawing/2014/main" id="{F5EF3406-552A-4C2E-A1B4-D3EAD5D1FF11}"/>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160522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B9BB029-1123-4E6E-8996-6F9666150A92}"/>
              </a:ext>
              <a:ext uri="{C183D7F6-B498-43B3-948B-1728B52AA6E4}">
                <adec:decorative xmlns:adec="http://schemas.microsoft.com/office/drawing/2017/decorative" val="1"/>
              </a:ext>
            </a:extLst>
          </p:cNvPr>
          <p:cNvSpPr/>
          <p:nvPr userDrawn="1"/>
        </p:nvSpPr>
        <p:spPr>
          <a:xfrm>
            <a:off x="0" y="914399"/>
            <a:ext cx="12192000" cy="5305425"/>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9" name="Rectangle 8">
            <a:extLst>
              <a:ext uri="{FF2B5EF4-FFF2-40B4-BE49-F238E27FC236}">
                <a16:creationId xmlns:a16="http://schemas.microsoft.com/office/drawing/2014/main" id="{992AA1BD-C769-474A-A258-6051FAABD231}"/>
              </a:ext>
              <a:ext uri="{C183D7F6-B498-43B3-948B-1728B52AA6E4}">
                <adec:decorative xmlns:adec="http://schemas.microsoft.com/office/drawing/2017/decorative" val="1"/>
              </a:ext>
            </a:extLst>
          </p:cNvPr>
          <p:cNvSpPr/>
          <p:nvPr userDrawn="1"/>
        </p:nvSpPr>
        <p:spPr>
          <a:xfrm>
            <a:off x="0" y="0"/>
            <a:ext cx="1219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Title 1">
            <a:extLst>
              <a:ext uri="{FF2B5EF4-FFF2-40B4-BE49-F238E27FC236}">
                <a16:creationId xmlns:a16="http://schemas.microsoft.com/office/drawing/2014/main" id="{EC21E751-E5D0-431E-BDB3-E8D22FCF7369}"/>
              </a:ext>
            </a:extLst>
          </p:cNvPr>
          <p:cNvSpPr>
            <a:spLocks noGrp="1"/>
          </p:cNvSpPr>
          <p:nvPr>
            <p:ph type="title"/>
          </p:nvPr>
        </p:nvSpPr>
        <p:spPr>
          <a:xfrm>
            <a:off x="539711" y="222436"/>
            <a:ext cx="5058209" cy="673405"/>
          </a:xfrm>
        </p:spPr>
        <p:txBody>
          <a:bodyPr>
            <a:normAutofit/>
          </a:bodyPr>
          <a:lstStyle>
            <a:lvl1pPr>
              <a:defRPr>
                <a:solidFill>
                  <a:schemeClr val="bg1"/>
                </a:solidFill>
              </a:defRPr>
            </a:lvl1pPr>
          </a:lstStyle>
          <a:p>
            <a:pPr>
              <a:lnSpc>
                <a:spcPct val="120000"/>
              </a:lnSpc>
            </a:pPr>
            <a:r>
              <a:rPr lang="en-US"/>
              <a:t>Click to edit Master title style</a:t>
            </a:r>
            <a:endParaRPr lang="en-US" dirty="0"/>
          </a:p>
        </p:txBody>
      </p:sp>
      <p:sp>
        <p:nvSpPr>
          <p:cNvPr id="19" name="Content Placeholder 2">
            <a:extLst>
              <a:ext uri="{FF2B5EF4-FFF2-40B4-BE49-F238E27FC236}">
                <a16:creationId xmlns:a16="http://schemas.microsoft.com/office/drawing/2014/main" id="{1307227E-0323-4608-B721-487D3010A5D3}"/>
              </a:ext>
            </a:extLst>
          </p:cNvPr>
          <p:cNvSpPr>
            <a:spLocks noGrp="1"/>
          </p:cNvSpPr>
          <p:nvPr>
            <p:ph idx="14" hasCustomPrompt="1"/>
          </p:nvPr>
        </p:nvSpPr>
        <p:spPr>
          <a:xfrm>
            <a:off x="648935" y="1472055"/>
            <a:ext cx="3519028" cy="465155"/>
          </a:xfrm>
        </p:spPr>
        <p:txBody>
          <a:bodyPr anchor="t">
            <a:noAutofit/>
          </a:bodyPr>
          <a:lstStyle>
            <a:lvl1pPr>
              <a:buFont typeface="Arial" panose="020B0604020202020204" pitchFamily="34" charset="0"/>
              <a:buNone/>
              <a:defRPr sz="2000" b="1">
                <a:solidFill>
                  <a:schemeClr val="accent2">
                    <a:lumMod val="75000"/>
                  </a:schemeClr>
                </a:solidFill>
              </a:defRPr>
            </a:lvl1pPr>
          </a:lstStyle>
          <a:p>
            <a:r>
              <a:rPr lang="en-US" dirty="0"/>
              <a:t>Click to add subtitle</a:t>
            </a:r>
          </a:p>
        </p:txBody>
      </p:sp>
      <p:sp>
        <p:nvSpPr>
          <p:cNvPr id="18" name="Content Placeholder 2">
            <a:extLst>
              <a:ext uri="{FF2B5EF4-FFF2-40B4-BE49-F238E27FC236}">
                <a16:creationId xmlns:a16="http://schemas.microsoft.com/office/drawing/2014/main" id="{1A073925-D167-4366-8AF4-3DBCD83A89DB}"/>
              </a:ext>
            </a:extLst>
          </p:cNvPr>
          <p:cNvSpPr>
            <a:spLocks noGrp="1"/>
          </p:cNvSpPr>
          <p:nvPr>
            <p:ph idx="1" hasCustomPrompt="1"/>
          </p:nvPr>
        </p:nvSpPr>
        <p:spPr>
          <a:xfrm>
            <a:off x="648935" y="2057605"/>
            <a:ext cx="3519028" cy="388599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23" name="Content Placeholder 2">
            <a:extLst>
              <a:ext uri="{FF2B5EF4-FFF2-40B4-BE49-F238E27FC236}">
                <a16:creationId xmlns:a16="http://schemas.microsoft.com/office/drawing/2014/main" id="{9A778932-CE6D-42D3-9C40-80AD4D7F4671}"/>
              </a:ext>
            </a:extLst>
          </p:cNvPr>
          <p:cNvSpPr>
            <a:spLocks noGrp="1"/>
          </p:cNvSpPr>
          <p:nvPr>
            <p:ph idx="18" hasCustomPrompt="1"/>
          </p:nvPr>
        </p:nvSpPr>
        <p:spPr>
          <a:xfrm>
            <a:off x="4336486" y="1466406"/>
            <a:ext cx="3519028" cy="465155"/>
          </a:xfrm>
        </p:spPr>
        <p:txBody>
          <a:bodyPr anchor="t">
            <a:noAutofit/>
          </a:bodyPr>
          <a:lstStyle>
            <a:lvl1pPr>
              <a:buFont typeface="Arial" panose="020B0604020202020204" pitchFamily="34" charset="0"/>
              <a:buNone/>
              <a:defRPr sz="2000" b="1">
                <a:solidFill>
                  <a:schemeClr val="accent2">
                    <a:lumMod val="75000"/>
                  </a:schemeClr>
                </a:solidFill>
              </a:defRPr>
            </a:lvl1pPr>
          </a:lstStyle>
          <a:p>
            <a:r>
              <a:rPr lang="en-US" dirty="0"/>
              <a:t>Click to add subtitle</a:t>
            </a:r>
          </a:p>
        </p:txBody>
      </p:sp>
      <p:sp>
        <p:nvSpPr>
          <p:cNvPr id="22" name="Content Placeholder 2">
            <a:extLst>
              <a:ext uri="{FF2B5EF4-FFF2-40B4-BE49-F238E27FC236}">
                <a16:creationId xmlns:a16="http://schemas.microsoft.com/office/drawing/2014/main" id="{2FCF78AB-4697-4170-B73C-39E8D202A8F4}"/>
              </a:ext>
            </a:extLst>
          </p:cNvPr>
          <p:cNvSpPr>
            <a:spLocks noGrp="1"/>
          </p:cNvSpPr>
          <p:nvPr>
            <p:ph idx="17" hasCustomPrompt="1"/>
          </p:nvPr>
        </p:nvSpPr>
        <p:spPr>
          <a:xfrm>
            <a:off x="4336486" y="2057605"/>
            <a:ext cx="3519028" cy="388599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21" name="Content Placeholder 2">
            <a:extLst>
              <a:ext uri="{FF2B5EF4-FFF2-40B4-BE49-F238E27FC236}">
                <a16:creationId xmlns:a16="http://schemas.microsoft.com/office/drawing/2014/main" id="{5BBD3120-B5E0-433B-BB1E-BCEFD93EEE5A}"/>
              </a:ext>
            </a:extLst>
          </p:cNvPr>
          <p:cNvSpPr>
            <a:spLocks noGrp="1"/>
          </p:cNvSpPr>
          <p:nvPr>
            <p:ph idx="16" hasCustomPrompt="1"/>
          </p:nvPr>
        </p:nvSpPr>
        <p:spPr>
          <a:xfrm>
            <a:off x="8024037" y="1472055"/>
            <a:ext cx="3519028" cy="465155"/>
          </a:xfrm>
        </p:spPr>
        <p:txBody>
          <a:bodyPr anchor="t">
            <a:noAutofit/>
          </a:bodyPr>
          <a:lstStyle>
            <a:lvl1pPr>
              <a:buFont typeface="Arial" panose="020B0604020202020204" pitchFamily="34" charset="0"/>
              <a:buNone/>
              <a:defRPr sz="2000" b="1">
                <a:solidFill>
                  <a:schemeClr val="accent2">
                    <a:lumMod val="75000"/>
                  </a:schemeClr>
                </a:solidFill>
              </a:defRPr>
            </a:lvl1pPr>
          </a:lstStyle>
          <a:p>
            <a:r>
              <a:rPr lang="en-US" dirty="0"/>
              <a:t>Click to add subtitle</a:t>
            </a:r>
          </a:p>
        </p:txBody>
      </p:sp>
      <p:sp>
        <p:nvSpPr>
          <p:cNvPr id="20" name="Content Placeholder 2">
            <a:extLst>
              <a:ext uri="{FF2B5EF4-FFF2-40B4-BE49-F238E27FC236}">
                <a16:creationId xmlns:a16="http://schemas.microsoft.com/office/drawing/2014/main" id="{E8EBEB77-9309-408B-BF35-68D07856A90F}"/>
              </a:ext>
            </a:extLst>
          </p:cNvPr>
          <p:cNvSpPr>
            <a:spLocks noGrp="1"/>
          </p:cNvSpPr>
          <p:nvPr>
            <p:ph idx="15" hasCustomPrompt="1"/>
          </p:nvPr>
        </p:nvSpPr>
        <p:spPr>
          <a:xfrm>
            <a:off x="8024037" y="2057605"/>
            <a:ext cx="3519028" cy="388599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11" name="Footer Placeholder 14">
            <a:extLst>
              <a:ext uri="{FF2B5EF4-FFF2-40B4-BE49-F238E27FC236}">
                <a16:creationId xmlns:a16="http://schemas.microsoft.com/office/drawing/2014/main" id="{7B260FE5-7B07-4149-85C7-9CD9D4E7016C}"/>
              </a:ext>
            </a:extLst>
          </p:cNvPr>
          <p:cNvSpPr>
            <a:spLocks noGrp="1"/>
          </p:cNvSpPr>
          <p:nvPr>
            <p:ph type="ftr" sz="quarter" idx="11"/>
          </p:nvPr>
        </p:nvSpPr>
        <p:spPr>
          <a:xfrm>
            <a:off x="639413" y="6356350"/>
            <a:ext cx="6291108" cy="365125"/>
          </a:xfrm>
        </p:spPr>
        <p:txBody>
          <a:bodyPr/>
          <a:lstStyle>
            <a:lvl1pPr>
              <a:defRPr>
                <a:solidFill>
                  <a:schemeClr val="tx1"/>
                </a:solidFill>
                <a:effectLst/>
              </a:defRPr>
            </a:lvl1pPr>
          </a:lstStyle>
          <a:p>
            <a:r>
              <a:rPr lang="en-US" dirty="0"/>
              <a:t>Presentation title</a:t>
            </a:r>
          </a:p>
        </p:txBody>
      </p:sp>
      <p:sp>
        <p:nvSpPr>
          <p:cNvPr id="12" name="Date Placeholder 13">
            <a:extLst>
              <a:ext uri="{FF2B5EF4-FFF2-40B4-BE49-F238E27FC236}">
                <a16:creationId xmlns:a16="http://schemas.microsoft.com/office/drawing/2014/main" id="{217A5FBA-27B4-461A-BE9C-34E1390DE85B}"/>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3" name="Slide Number Placeholder 15">
            <a:extLst>
              <a:ext uri="{FF2B5EF4-FFF2-40B4-BE49-F238E27FC236}">
                <a16:creationId xmlns:a16="http://schemas.microsoft.com/office/drawing/2014/main" id="{DDC42D1B-76B7-44EC-B6FD-6D0C6565A240}"/>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212952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CCEB0E-12E7-488A-A219-2ABDE6870762}"/>
              </a:ext>
              <a:ext uri="{C183D7F6-B498-43B3-948B-1728B52AA6E4}">
                <adec:decorative xmlns:adec="http://schemas.microsoft.com/office/drawing/2017/decorative" val="1"/>
              </a:ext>
            </a:extLst>
          </p:cNvPr>
          <p:cNvSpPr/>
          <p:nvPr userDrawn="1"/>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Title 1">
            <a:extLst>
              <a:ext uri="{FF2B5EF4-FFF2-40B4-BE49-F238E27FC236}">
                <a16:creationId xmlns:a16="http://schemas.microsoft.com/office/drawing/2014/main" id="{F67202C9-94B9-46C7-8ADD-2C7E6DE6E40E}"/>
              </a:ext>
            </a:extLst>
          </p:cNvPr>
          <p:cNvSpPr>
            <a:spLocks noGrp="1"/>
          </p:cNvSpPr>
          <p:nvPr>
            <p:ph type="title"/>
          </p:nvPr>
        </p:nvSpPr>
        <p:spPr>
          <a:xfrm>
            <a:off x="347332" y="278342"/>
            <a:ext cx="7777823" cy="986304"/>
          </a:xfrm>
          <a:solidFill>
            <a:schemeClr val="bg2">
              <a:lumMod val="75000"/>
            </a:schemeClr>
          </a:solidFill>
        </p:spPr>
        <p:txBody>
          <a:bodyPr tIns="274320"/>
          <a:lstStyle>
            <a:lvl1pPr marL="274320">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85EAC607-595F-4F95-88EB-0BEA170D4310}"/>
              </a:ext>
            </a:extLst>
          </p:cNvPr>
          <p:cNvSpPr>
            <a:spLocks noGrp="1"/>
          </p:cNvSpPr>
          <p:nvPr>
            <p:ph idx="1"/>
          </p:nvPr>
        </p:nvSpPr>
        <p:spPr>
          <a:xfrm>
            <a:off x="639412" y="1653479"/>
            <a:ext cx="6291107" cy="4537348"/>
          </a:xfrm>
        </p:spPr>
        <p:txBody>
          <a:bodyPr/>
          <a:lstStyle/>
          <a:p>
            <a:pPr lvl="0"/>
            <a:r>
              <a:rPr lang="en-US"/>
              <a:t>Click to edit Master text styles</a:t>
            </a:r>
          </a:p>
        </p:txBody>
      </p:sp>
      <p:sp>
        <p:nvSpPr>
          <p:cNvPr id="13" name="Footer Placeholder 5">
            <a:extLst>
              <a:ext uri="{FF2B5EF4-FFF2-40B4-BE49-F238E27FC236}">
                <a16:creationId xmlns:a16="http://schemas.microsoft.com/office/drawing/2014/main" id="{B7789921-321D-4251-A0D9-9708843C1E14}"/>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rPr>
              <a:t>Presentation title</a:t>
            </a:r>
          </a:p>
        </p:txBody>
      </p:sp>
      <p:sp>
        <p:nvSpPr>
          <p:cNvPr id="21" name="Picture Placeholder 17">
            <a:extLst>
              <a:ext uri="{FF2B5EF4-FFF2-40B4-BE49-F238E27FC236}">
                <a16:creationId xmlns:a16="http://schemas.microsoft.com/office/drawing/2014/main" id="{FCC9F84A-3951-4EFD-AEBD-C6D89E464276}"/>
              </a:ext>
            </a:extLst>
          </p:cNvPr>
          <p:cNvSpPr>
            <a:spLocks noGrp="1"/>
          </p:cNvSpPr>
          <p:nvPr>
            <p:ph type="pic" sz="quarter" idx="13" hasCustomPrompt="1"/>
          </p:nvPr>
        </p:nvSpPr>
        <p:spPr>
          <a:xfrm>
            <a:off x="7526867" y="0"/>
            <a:ext cx="4665133" cy="2222500"/>
          </a:xfrm>
          <a:custGeom>
            <a:avLst/>
            <a:gdLst>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254000 h 2222500"/>
              <a:gd name="connsiteX5" fmla="*/ 0 w 4665133"/>
              <a:gd name="connsiteY5"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70000 h 2222500"/>
              <a:gd name="connsiteX5" fmla="*/ 0 w 4665133"/>
              <a:gd name="connsiteY5" fmla="*/ 254000 h 2222500"/>
              <a:gd name="connsiteX6" fmla="*/ 0 w 4665133"/>
              <a:gd name="connsiteY6"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70000 h 2222500"/>
              <a:gd name="connsiteX5" fmla="*/ 0 w 4665133"/>
              <a:gd name="connsiteY5" fmla="*/ 567267 h 2222500"/>
              <a:gd name="connsiteX6" fmla="*/ 0 w 4665133"/>
              <a:gd name="connsiteY6" fmla="*/ 254000 h 2222500"/>
              <a:gd name="connsiteX7" fmla="*/ 0 w 4665133"/>
              <a:gd name="connsiteY7" fmla="*/ 0 h 2222500"/>
              <a:gd name="connsiteX0" fmla="*/ 8467 w 4673600"/>
              <a:gd name="connsiteY0" fmla="*/ 0 h 2222500"/>
              <a:gd name="connsiteX1" fmla="*/ 4673600 w 4673600"/>
              <a:gd name="connsiteY1" fmla="*/ 0 h 2222500"/>
              <a:gd name="connsiteX2" fmla="*/ 4673600 w 4673600"/>
              <a:gd name="connsiteY2" fmla="*/ 2222500 h 2222500"/>
              <a:gd name="connsiteX3" fmla="*/ 8467 w 4673600"/>
              <a:gd name="connsiteY3" fmla="*/ 2222500 h 2222500"/>
              <a:gd name="connsiteX4" fmla="*/ 8467 w 4673600"/>
              <a:gd name="connsiteY4" fmla="*/ 1270000 h 2222500"/>
              <a:gd name="connsiteX5" fmla="*/ 0 w 4673600"/>
              <a:gd name="connsiteY5" fmla="*/ 973667 h 2222500"/>
              <a:gd name="connsiteX6" fmla="*/ 8467 w 4673600"/>
              <a:gd name="connsiteY6" fmla="*/ 567267 h 2222500"/>
              <a:gd name="connsiteX7" fmla="*/ 8467 w 4673600"/>
              <a:gd name="connsiteY7" fmla="*/ 254000 h 2222500"/>
              <a:gd name="connsiteX8" fmla="*/ 8467 w 4673600"/>
              <a:gd name="connsiteY8" fmla="*/ 0 h 2222500"/>
              <a:gd name="connsiteX0" fmla="*/ 8467 w 4673600"/>
              <a:gd name="connsiteY0" fmla="*/ 0 h 2222500"/>
              <a:gd name="connsiteX1" fmla="*/ 4673600 w 4673600"/>
              <a:gd name="connsiteY1" fmla="*/ 0 h 2222500"/>
              <a:gd name="connsiteX2" fmla="*/ 4673600 w 4673600"/>
              <a:gd name="connsiteY2" fmla="*/ 2222500 h 2222500"/>
              <a:gd name="connsiteX3" fmla="*/ 8467 w 4673600"/>
              <a:gd name="connsiteY3" fmla="*/ 2222500 h 2222500"/>
              <a:gd name="connsiteX4" fmla="*/ 8467 w 4673600"/>
              <a:gd name="connsiteY4" fmla="*/ 1270000 h 2222500"/>
              <a:gd name="connsiteX5" fmla="*/ 0 w 4673600"/>
              <a:gd name="connsiteY5" fmla="*/ 973667 h 2222500"/>
              <a:gd name="connsiteX6" fmla="*/ 618067 w 4673600"/>
              <a:gd name="connsiteY6" fmla="*/ 270934 h 2222500"/>
              <a:gd name="connsiteX7" fmla="*/ 8467 w 4673600"/>
              <a:gd name="connsiteY7" fmla="*/ 254000 h 2222500"/>
              <a:gd name="connsiteX8" fmla="*/ 8467 w 4673600"/>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70000 h 2222500"/>
              <a:gd name="connsiteX5" fmla="*/ 601133 w 4665133"/>
              <a:gd name="connsiteY5" fmla="*/ 1261534 h 2222500"/>
              <a:gd name="connsiteX6" fmla="*/ 609600 w 4665133"/>
              <a:gd name="connsiteY6" fmla="*/ 270934 h 2222500"/>
              <a:gd name="connsiteX7" fmla="*/ 0 w 4665133"/>
              <a:gd name="connsiteY7" fmla="*/ 254000 h 2222500"/>
              <a:gd name="connsiteX8" fmla="*/ 0 w 4665133"/>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61533 h 2222500"/>
              <a:gd name="connsiteX5" fmla="*/ 601133 w 4665133"/>
              <a:gd name="connsiteY5" fmla="*/ 1261534 h 2222500"/>
              <a:gd name="connsiteX6" fmla="*/ 609600 w 4665133"/>
              <a:gd name="connsiteY6" fmla="*/ 270934 h 2222500"/>
              <a:gd name="connsiteX7" fmla="*/ 0 w 4665133"/>
              <a:gd name="connsiteY7" fmla="*/ 254000 h 2222500"/>
              <a:gd name="connsiteX8" fmla="*/ 0 w 4665133"/>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61533 h 2222500"/>
              <a:gd name="connsiteX5" fmla="*/ 601133 w 4665133"/>
              <a:gd name="connsiteY5" fmla="*/ 1261534 h 2222500"/>
              <a:gd name="connsiteX6" fmla="*/ 609600 w 4665133"/>
              <a:gd name="connsiteY6" fmla="*/ 270934 h 2222500"/>
              <a:gd name="connsiteX7" fmla="*/ 8467 w 4665133"/>
              <a:gd name="connsiteY7" fmla="*/ 287866 h 2222500"/>
              <a:gd name="connsiteX8" fmla="*/ 0 w 4665133"/>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61533 h 2222500"/>
              <a:gd name="connsiteX5" fmla="*/ 601133 w 4665133"/>
              <a:gd name="connsiteY5" fmla="*/ 1261534 h 2222500"/>
              <a:gd name="connsiteX6" fmla="*/ 609600 w 4665133"/>
              <a:gd name="connsiteY6" fmla="*/ 270934 h 2222500"/>
              <a:gd name="connsiteX7" fmla="*/ 8467 w 4665133"/>
              <a:gd name="connsiteY7" fmla="*/ 262466 h 2222500"/>
              <a:gd name="connsiteX8" fmla="*/ 0 w 4665133"/>
              <a:gd name="connsiteY8" fmla="*/ 0 h 22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5133" h="2222500">
                <a:moveTo>
                  <a:pt x="0" y="0"/>
                </a:moveTo>
                <a:lnTo>
                  <a:pt x="4665133" y="0"/>
                </a:lnTo>
                <a:lnTo>
                  <a:pt x="4665133" y="2222500"/>
                </a:lnTo>
                <a:lnTo>
                  <a:pt x="0" y="2222500"/>
                </a:lnTo>
                <a:lnTo>
                  <a:pt x="0" y="1261533"/>
                </a:lnTo>
                <a:lnTo>
                  <a:pt x="601133" y="1261534"/>
                </a:lnTo>
                <a:cubicBezTo>
                  <a:pt x="603955" y="931334"/>
                  <a:pt x="606778" y="601134"/>
                  <a:pt x="609600" y="270934"/>
                </a:cubicBezTo>
                <a:lnTo>
                  <a:pt x="8467" y="262466"/>
                </a:lnTo>
                <a:lnTo>
                  <a:pt x="0" y="0"/>
                </a:lnTo>
                <a:close/>
              </a:path>
            </a:pathLst>
          </a:custGeom>
        </p:spPr>
        <p:txBody>
          <a:bodyPr/>
          <a:lstStyle>
            <a:lvl1pPr algn="ctr">
              <a:defRPr/>
            </a:lvl1pPr>
          </a:lstStyle>
          <a:p>
            <a:r>
              <a:rPr lang="en-US" dirty="0"/>
              <a:t>Click to add photo</a:t>
            </a:r>
          </a:p>
        </p:txBody>
      </p:sp>
      <p:sp>
        <p:nvSpPr>
          <p:cNvPr id="22" name="Picture Placeholder 17">
            <a:extLst>
              <a:ext uri="{FF2B5EF4-FFF2-40B4-BE49-F238E27FC236}">
                <a16:creationId xmlns:a16="http://schemas.microsoft.com/office/drawing/2014/main" id="{DF6EB92D-D010-4A13-93AD-A27A90A48306}"/>
              </a:ext>
            </a:extLst>
          </p:cNvPr>
          <p:cNvSpPr>
            <a:spLocks noGrp="1"/>
          </p:cNvSpPr>
          <p:nvPr>
            <p:ph type="pic" sz="quarter" idx="14" hasCustomPrompt="1"/>
          </p:nvPr>
        </p:nvSpPr>
        <p:spPr>
          <a:xfrm>
            <a:off x="7534656" y="2316047"/>
            <a:ext cx="4657725" cy="2222500"/>
          </a:xfrm>
        </p:spPr>
        <p:txBody>
          <a:bodyPr/>
          <a:lstStyle>
            <a:lvl1pPr algn="ctr">
              <a:defRPr/>
            </a:lvl1pPr>
          </a:lstStyle>
          <a:p>
            <a:r>
              <a:rPr lang="en-US" dirty="0"/>
              <a:t>Click to add photo</a:t>
            </a:r>
          </a:p>
        </p:txBody>
      </p:sp>
      <p:sp>
        <p:nvSpPr>
          <p:cNvPr id="23" name="Picture Placeholder 17">
            <a:extLst>
              <a:ext uri="{FF2B5EF4-FFF2-40B4-BE49-F238E27FC236}">
                <a16:creationId xmlns:a16="http://schemas.microsoft.com/office/drawing/2014/main" id="{20568266-00E0-4C81-A71A-DCF95384109F}"/>
              </a:ext>
            </a:extLst>
          </p:cNvPr>
          <p:cNvSpPr>
            <a:spLocks noGrp="1"/>
          </p:cNvSpPr>
          <p:nvPr>
            <p:ph type="pic" sz="quarter" idx="15" hasCustomPrompt="1"/>
          </p:nvPr>
        </p:nvSpPr>
        <p:spPr>
          <a:xfrm>
            <a:off x="7535939" y="4634050"/>
            <a:ext cx="4657725" cy="2222500"/>
          </a:xfrm>
        </p:spPr>
        <p:txBody>
          <a:bodyPr/>
          <a:lstStyle>
            <a:lvl1pPr algn="ctr">
              <a:defRPr/>
            </a:lvl1pPr>
          </a:lstStyle>
          <a:p>
            <a:r>
              <a:rPr lang="en-US" dirty="0"/>
              <a:t>Click to add photo</a:t>
            </a:r>
          </a:p>
        </p:txBody>
      </p:sp>
      <p:sp>
        <p:nvSpPr>
          <p:cNvPr id="15" name="Date Placeholder 3">
            <a:extLst>
              <a:ext uri="{FF2B5EF4-FFF2-40B4-BE49-F238E27FC236}">
                <a16:creationId xmlns:a16="http://schemas.microsoft.com/office/drawing/2014/main" id="{4563FE3F-4195-477A-9AB3-F44871CE8B75}"/>
              </a:ext>
            </a:extLst>
          </p:cNvPr>
          <p:cNvSpPr>
            <a:spLocks noGrp="1"/>
          </p:cNvSpPr>
          <p:nvPr>
            <p:ph type="dt" sz="half" idx="10"/>
          </p:nvPr>
        </p:nvSpPr>
        <p:spPr>
          <a:xfrm>
            <a:off x="7295738" y="6356350"/>
            <a:ext cx="3033829"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7">
            <a:extLst>
              <a:ext uri="{FF2B5EF4-FFF2-40B4-BE49-F238E27FC236}">
                <a16:creationId xmlns:a16="http://schemas.microsoft.com/office/drawing/2014/main" id="{FF3A4E9C-6CC0-4587-BF21-5EC4C13DD0EB}"/>
              </a:ext>
            </a:extLst>
          </p:cNvPr>
          <p:cNvSpPr>
            <a:spLocks noGrp="1"/>
          </p:cNvSpPr>
          <p:nvPr>
            <p:ph type="sldNum" sz="quarter" idx="12"/>
          </p:nvPr>
        </p:nvSpPr>
        <p:spPr>
          <a:xfrm>
            <a:off x="10707939" y="6356350"/>
            <a:ext cx="844649" cy="365125"/>
          </a:xfrm>
        </p:spPr>
        <p:txBody>
          <a:bodyPr/>
          <a:lstStyle>
            <a:lvl1pPr>
              <a:defRPr>
                <a:solidFill>
                  <a:schemeClr val="bg1"/>
                </a:solidFill>
                <a:effectLst>
                  <a:outerShdw blurRad="38100" dist="38100" dir="2700000" algn="tl">
                    <a:srgbClr val="000000">
                      <a:alpha val="43137"/>
                    </a:srgbClr>
                  </a:outerShdw>
                </a:effectLst>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3570728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2907218-B50F-49FD-AD54-AB4516C4AEF0}"/>
              </a:ext>
              <a:ext uri="{C183D7F6-B498-43B3-948B-1728B52AA6E4}">
                <adec:decorative xmlns:adec="http://schemas.microsoft.com/office/drawing/2017/decorative" val="1"/>
              </a:ext>
            </a:extLst>
          </p:cNvPr>
          <p:cNvSpPr/>
          <p:nvPr userDrawn="1"/>
        </p:nvSpPr>
        <p:spPr>
          <a:xfrm>
            <a:off x="0" y="3429000"/>
            <a:ext cx="12192000" cy="2802362"/>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4" name="Rectangle 23">
            <a:extLst>
              <a:ext uri="{FF2B5EF4-FFF2-40B4-BE49-F238E27FC236}">
                <a16:creationId xmlns:a16="http://schemas.microsoft.com/office/drawing/2014/main" id="{FC9376FF-CCF9-409D-9C56-0478207D187A}"/>
              </a:ext>
              <a:ext uri="{C183D7F6-B498-43B3-948B-1728B52AA6E4}">
                <adec:decorative xmlns:adec="http://schemas.microsoft.com/office/drawing/2017/decorative" val="1"/>
              </a:ext>
            </a:extLst>
          </p:cNvPr>
          <p:cNvSpPr/>
          <p:nvPr userDrawn="1"/>
        </p:nvSpPr>
        <p:spPr>
          <a:xfrm>
            <a:off x="764187" y="3429000"/>
            <a:ext cx="10663626" cy="224872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5" name="Title 1">
            <a:extLst>
              <a:ext uri="{FF2B5EF4-FFF2-40B4-BE49-F238E27FC236}">
                <a16:creationId xmlns:a16="http://schemas.microsoft.com/office/drawing/2014/main" id="{100F12B7-72C7-4FE1-ACC5-E25F1F670C58}"/>
              </a:ext>
            </a:extLst>
          </p:cNvPr>
          <p:cNvSpPr>
            <a:spLocks noGrp="1"/>
          </p:cNvSpPr>
          <p:nvPr>
            <p:ph type="ctrTitle"/>
          </p:nvPr>
        </p:nvSpPr>
        <p:spPr>
          <a:xfrm>
            <a:off x="975359" y="3637127"/>
            <a:ext cx="10065679" cy="1493765"/>
          </a:xfrm>
        </p:spPr>
        <p:txBody>
          <a:bodyPr anchor="b">
            <a:normAutofit/>
          </a:bodyPr>
          <a:lstStyle>
            <a:lvl1pPr>
              <a:defRPr sz="5400"/>
            </a:lvl1pPr>
          </a:lstStyle>
          <a:p>
            <a:r>
              <a:rPr lang="en-US"/>
              <a:t>Click to edit Master title style</a:t>
            </a:r>
            <a:endParaRPr lang="en-US" dirty="0"/>
          </a:p>
        </p:txBody>
      </p:sp>
      <p:sp>
        <p:nvSpPr>
          <p:cNvPr id="26" name="Subtitle 2">
            <a:extLst>
              <a:ext uri="{FF2B5EF4-FFF2-40B4-BE49-F238E27FC236}">
                <a16:creationId xmlns:a16="http://schemas.microsoft.com/office/drawing/2014/main" id="{25F1DA91-F20A-4A08-93BE-9F98E06C4971}"/>
              </a:ext>
            </a:extLst>
          </p:cNvPr>
          <p:cNvSpPr>
            <a:spLocks noGrp="1"/>
          </p:cNvSpPr>
          <p:nvPr>
            <p:ph type="subTitle" idx="1"/>
          </p:nvPr>
        </p:nvSpPr>
        <p:spPr>
          <a:xfrm>
            <a:off x="973836" y="5023536"/>
            <a:ext cx="10065679" cy="569873"/>
          </a:xfrm>
        </p:spPr>
        <p:txBody>
          <a:bodyPr>
            <a:normAutofit/>
          </a:bodyPr>
          <a:lstStyle>
            <a:lvl1pPr>
              <a:defRPr b="0" cap="all" spc="600" baseline="0"/>
            </a:lvl1pPr>
          </a:lstStyle>
          <a:p>
            <a:pPr>
              <a:lnSpc>
                <a:spcPct val="120000"/>
              </a:lnSpc>
            </a:pPr>
            <a:r>
              <a:rPr lang="en-US" sz="2000"/>
              <a:t>Click to edit Master subtitle style</a:t>
            </a:r>
            <a:endParaRPr lang="en-US" sz="2000" dirty="0"/>
          </a:p>
        </p:txBody>
      </p:sp>
      <p:sp>
        <p:nvSpPr>
          <p:cNvPr id="27" name="Rectangle 26">
            <a:extLst>
              <a:ext uri="{FF2B5EF4-FFF2-40B4-BE49-F238E27FC236}">
                <a16:creationId xmlns:a16="http://schemas.microsoft.com/office/drawing/2014/main" id="{83A878EE-90F1-4A49-B6BE-AE85B98C9DA1}"/>
              </a:ext>
              <a:ext uri="{C183D7F6-B498-43B3-948B-1728B52AA6E4}">
                <adec:decorative xmlns:adec="http://schemas.microsoft.com/office/drawing/2017/decorative" val="1"/>
              </a:ext>
            </a:extLst>
          </p:cNvPr>
          <p:cNvSpPr/>
          <p:nvPr userDrawn="1"/>
        </p:nvSpPr>
        <p:spPr>
          <a:xfrm>
            <a:off x="763424" y="5677726"/>
            <a:ext cx="10661904" cy="164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40" name="Picture Placeholder 31">
            <a:extLst>
              <a:ext uri="{FF2B5EF4-FFF2-40B4-BE49-F238E27FC236}">
                <a16:creationId xmlns:a16="http://schemas.microsoft.com/office/drawing/2014/main" id="{AD3270F6-1E4E-4411-8D4E-828E3720DCB2}"/>
              </a:ext>
            </a:extLst>
          </p:cNvPr>
          <p:cNvSpPr>
            <a:spLocks noGrp="1"/>
          </p:cNvSpPr>
          <p:nvPr>
            <p:ph type="pic" sz="quarter" idx="13" hasCustomPrompt="1"/>
          </p:nvPr>
        </p:nvSpPr>
        <p:spPr>
          <a:xfrm>
            <a:off x="763588" y="642938"/>
            <a:ext cx="2449512" cy="2476500"/>
          </a:xfrm>
        </p:spPr>
        <p:txBody>
          <a:bodyPr/>
          <a:lstStyle>
            <a:lvl1pPr algn="ctr">
              <a:defRPr/>
            </a:lvl1pPr>
          </a:lstStyle>
          <a:p>
            <a:r>
              <a:rPr lang="en-US" dirty="0"/>
              <a:t>Click to add photo</a:t>
            </a:r>
          </a:p>
        </p:txBody>
      </p:sp>
      <p:sp>
        <p:nvSpPr>
          <p:cNvPr id="41" name="Picture Placeholder 31">
            <a:extLst>
              <a:ext uri="{FF2B5EF4-FFF2-40B4-BE49-F238E27FC236}">
                <a16:creationId xmlns:a16="http://schemas.microsoft.com/office/drawing/2014/main" id="{EABF929F-94D1-4759-B7F8-13A234DA34CE}"/>
              </a:ext>
            </a:extLst>
          </p:cNvPr>
          <p:cNvSpPr>
            <a:spLocks noGrp="1"/>
          </p:cNvSpPr>
          <p:nvPr>
            <p:ph type="pic" sz="quarter" idx="14" hasCustomPrompt="1"/>
          </p:nvPr>
        </p:nvSpPr>
        <p:spPr>
          <a:xfrm>
            <a:off x="3502338" y="643636"/>
            <a:ext cx="2449512" cy="2476500"/>
          </a:xfrm>
        </p:spPr>
        <p:txBody>
          <a:bodyPr/>
          <a:lstStyle>
            <a:lvl1pPr algn="ctr">
              <a:defRPr/>
            </a:lvl1pPr>
          </a:lstStyle>
          <a:p>
            <a:r>
              <a:rPr lang="en-US" dirty="0"/>
              <a:t>Click to add photo</a:t>
            </a:r>
          </a:p>
        </p:txBody>
      </p:sp>
      <p:sp>
        <p:nvSpPr>
          <p:cNvPr id="43" name="Picture Placeholder 31">
            <a:extLst>
              <a:ext uri="{FF2B5EF4-FFF2-40B4-BE49-F238E27FC236}">
                <a16:creationId xmlns:a16="http://schemas.microsoft.com/office/drawing/2014/main" id="{BFF7B305-12DD-40D5-8129-BBA665ACA344}"/>
              </a:ext>
            </a:extLst>
          </p:cNvPr>
          <p:cNvSpPr>
            <a:spLocks noGrp="1"/>
          </p:cNvSpPr>
          <p:nvPr>
            <p:ph type="pic" sz="quarter" idx="16" hasCustomPrompt="1"/>
          </p:nvPr>
        </p:nvSpPr>
        <p:spPr>
          <a:xfrm>
            <a:off x="6240470" y="643636"/>
            <a:ext cx="2449512" cy="2476500"/>
          </a:xfrm>
        </p:spPr>
        <p:txBody>
          <a:bodyPr/>
          <a:lstStyle>
            <a:lvl1pPr algn="ctr">
              <a:defRPr/>
            </a:lvl1pPr>
          </a:lstStyle>
          <a:p>
            <a:r>
              <a:rPr lang="en-US" dirty="0"/>
              <a:t>Click to add photo</a:t>
            </a:r>
          </a:p>
        </p:txBody>
      </p:sp>
      <p:sp>
        <p:nvSpPr>
          <p:cNvPr id="42" name="Picture Placeholder 31">
            <a:extLst>
              <a:ext uri="{FF2B5EF4-FFF2-40B4-BE49-F238E27FC236}">
                <a16:creationId xmlns:a16="http://schemas.microsoft.com/office/drawing/2014/main" id="{9D7B5BDC-1B7A-4894-9620-E84D2D48F24C}"/>
              </a:ext>
            </a:extLst>
          </p:cNvPr>
          <p:cNvSpPr>
            <a:spLocks noGrp="1"/>
          </p:cNvSpPr>
          <p:nvPr>
            <p:ph type="pic" sz="quarter" idx="15" hasCustomPrompt="1"/>
          </p:nvPr>
        </p:nvSpPr>
        <p:spPr>
          <a:xfrm>
            <a:off x="8978301" y="643636"/>
            <a:ext cx="2449512" cy="2476500"/>
          </a:xfrm>
        </p:spPr>
        <p:txBody>
          <a:bodyPr/>
          <a:lstStyle>
            <a:lvl1pPr algn="ctr">
              <a:defRPr/>
            </a:lvl1pPr>
          </a:lstStyle>
          <a:p>
            <a:r>
              <a:rPr lang="en-US" dirty="0"/>
              <a:t>Click to add photo</a:t>
            </a:r>
          </a:p>
        </p:txBody>
      </p:sp>
      <p:sp>
        <p:nvSpPr>
          <p:cNvPr id="28" name="Footer Placeholder 7">
            <a:extLst>
              <a:ext uri="{FF2B5EF4-FFF2-40B4-BE49-F238E27FC236}">
                <a16:creationId xmlns:a16="http://schemas.microsoft.com/office/drawing/2014/main" id="{4E2B39E4-0727-4A5A-BC57-AA9E8DE04F22}"/>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rPr>
              <a:t>Presentation title</a:t>
            </a:r>
          </a:p>
        </p:txBody>
      </p:sp>
      <p:sp>
        <p:nvSpPr>
          <p:cNvPr id="29" name="Date Placeholder 5">
            <a:extLst>
              <a:ext uri="{FF2B5EF4-FFF2-40B4-BE49-F238E27FC236}">
                <a16:creationId xmlns:a16="http://schemas.microsoft.com/office/drawing/2014/main" id="{6E0AA390-7F09-4587-8C95-FD7A9C784898}"/>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30" name="Slide Number Placeholder 8">
            <a:extLst>
              <a:ext uri="{FF2B5EF4-FFF2-40B4-BE49-F238E27FC236}">
                <a16:creationId xmlns:a16="http://schemas.microsoft.com/office/drawing/2014/main" id="{02FAE9E6-8F24-4563-93BC-C0A14B8D47A4}"/>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16B81F-97CD-4934-852B-F0AECFD05DB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1516767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FFFAE35-BD0D-4D19-892D-36475DD52893}"/>
              </a:ext>
              <a:ext uri="{C183D7F6-B498-43B3-948B-1728B52AA6E4}">
                <adec:decorative xmlns:adec="http://schemas.microsoft.com/office/drawing/2017/decorative" val="1"/>
              </a:ext>
            </a:extLst>
          </p:cNvPr>
          <p:cNvSpPr/>
          <p:nvPr userDrawn="1"/>
        </p:nvSpPr>
        <p:spPr>
          <a:xfrm>
            <a:off x="4063656" y="0"/>
            <a:ext cx="8128343"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2" name="Picture Placeholder 18">
            <a:extLst>
              <a:ext uri="{FF2B5EF4-FFF2-40B4-BE49-F238E27FC236}">
                <a16:creationId xmlns:a16="http://schemas.microsoft.com/office/drawing/2014/main" id="{FE2031E3-F975-4AFF-B76E-6BB46A2D3485}"/>
              </a:ext>
            </a:extLst>
          </p:cNvPr>
          <p:cNvSpPr>
            <a:spLocks noGrp="1"/>
          </p:cNvSpPr>
          <p:nvPr>
            <p:ph type="pic" sz="quarter" idx="14" hasCustomPrompt="1"/>
          </p:nvPr>
        </p:nvSpPr>
        <p:spPr>
          <a:xfrm>
            <a:off x="3090671" y="0"/>
            <a:ext cx="3000249" cy="3382963"/>
          </a:xfrm>
          <a:custGeom>
            <a:avLst/>
            <a:gdLst>
              <a:gd name="connsiteX0" fmla="*/ 0 w 2999232"/>
              <a:gd name="connsiteY0" fmla="*/ 0 h 3382963"/>
              <a:gd name="connsiteX1" fmla="*/ 2999232 w 2999232"/>
              <a:gd name="connsiteY1" fmla="*/ 0 h 3382963"/>
              <a:gd name="connsiteX2" fmla="*/ 2999232 w 2999232"/>
              <a:gd name="connsiteY2" fmla="*/ 3382963 h 3382963"/>
              <a:gd name="connsiteX3" fmla="*/ 0 w 2999232"/>
              <a:gd name="connsiteY3" fmla="*/ 3382963 h 3382963"/>
              <a:gd name="connsiteX4" fmla="*/ 0 w 2999232"/>
              <a:gd name="connsiteY4" fmla="*/ 0 h 3382963"/>
              <a:gd name="connsiteX0" fmla="*/ 0 w 2999232"/>
              <a:gd name="connsiteY0" fmla="*/ 0 h 3382963"/>
              <a:gd name="connsiteX1" fmla="*/ 968249 w 2999232"/>
              <a:gd name="connsiteY1" fmla="*/ 0 h 3382963"/>
              <a:gd name="connsiteX2" fmla="*/ 2999232 w 2999232"/>
              <a:gd name="connsiteY2" fmla="*/ 0 h 3382963"/>
              <a:gd name="connsiteX3" fmla="*/ 2999232 w 2999232"/>
              <a:gd name="connsiteY3" fmla="*/ 3382963 h 3382963"/>
              <a:gd name="connsiteX4" fmla="*/ 0 w 2999232"/>
              <a:gd name="connsiteY4" fmla="*/ 3382963 h 3382963"/>
              <a:gd name="connsiteX5" fmla="*/ 0 w 2999232"/>
              <a:gd name="connsiteY5" fmla="*/ 0 h 3382963"/>
              <a:gd name="connsiteX0" fmla="*/ 0 w 3000249"/>
              <a:gd name="connsiteY0" fmla="*/ 0 h 3382963"/>
              <a:gd name="connsiteX1" fmla="*/ 968249 w 3000249"/>
              <a:gd name="connsiteY1" fmla="*/ 0 h 3382963"/>
              <a:gd name="connsiteX2" fmla="*/ 2999232 w 3000249"/>
              <a:gd name="connsiteY2" fmla="*/ 0 h 3382963"/>
              <a:gd name="connsiteX3" fmla="*/ 3000249 w 3000249"/>
              <a:gd name="connsiteY3" fmla="*/ 27432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67232 w 3000249"/>
              <a:gd name="connsiteY2" fmla="*/ 274320 h 3382963"/>
              <a:gd name="connsiteX3" fmla="*/ 3000249 w 3000249"/>
              <a:gd name="connsiteY3" fmla="*/ 27432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67232 w 3000249"/>
              <a:gd name="connsiteY2" fmla="*/ 274320 h 3382963"/>
              <a:gd name="connsiteX3" fmla="*/ 3000249 w 3000249"/>
              <a:gd name="connsiteY3" fmla="*/ 28448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51992 w 3000249"/>
              <a:gd name="connsiteY2" fmla="*/ 284480 h 3382963"/>
              <a:gd name="connsiteX3" fmla="*/ 3000249 w 3000249"/>
              <a:gd name="connsiteY3" fmla="*/ 28448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67232 w 3000249"/>
              <a:gd name="connsiteY2" fmla="*/ 284480 h 3382963"/>
              <a:gd name="connsiteX3" fmla="*/ 3000249 w 3000249"/>
              <a:gd name="connsiteY3" fmla="*/ 284480 h 3382963"/>
              <a:gd name="connsiteX4" fmla="*/ 2999232 w 3000249"/>
              <a:gd name="connsiteY4" fmla="*/ 3382963 h 3382963"/>
              <a:gd name="connsiteX5" fmla="*/ 0 w 3000249"/>
              <a:gd name="connsiteY5" fmla="*/ 3382963 h 3382963"/>
              <a:gd name="connsiteX6" fmla="*/ 0 w 3000249"/>
              <a:gd name="connsiteY6" fmla="*/ 0 h 338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0249" h="3382963">
                <a:moveTo>
                  <a:pt x="0" y="0"/>
                </a:moveTo>
                <a:lnTo>
                  <a:pt x="968249" y="0"/>
                </a:lnTo>
                <a:lnTo>
                  <a:pt x="967232" y="284480"/>
                </a:lnTo>
                <a:lnTo>
                  <a:pt x="3000249" y="284480"/>
                </a:lnTo>
                <a:lnTo>
                  <a:pt x="2999232" y="3382963"/>
                </a:lnTo>
                <a:lnTo>
                  <a:pt x="0" y="3382963"/>
                </a:lnTo>
                <a:lnTo>
                  <a:pt x="0" y="0"/>
                </a:lnTo>
                <a:close/>
              </a:path>
            </a:pathLst>
          </a:custGeom>
        </p:spPr>
        <p:txBody>
          <a:bodyPr/>
          <a:lstStyle>
            <a:lvl1pPr algn="ctr">
              <a:defRPr/>
            </a:lvl1pPr>
          </a:lstStyle>
          <a:p>
            <a:r>
              <a:rPr lang="en-US" dirty="0"/>
              <a:t>Click to add photo</a:t>
            </a:r>
          </a:p>
        </p:txBody>
      </p:sp>
      <p:sp>
        <p:nvSpPr>
          <p:cNvPr id="12" name="Title 1">
            <a:extLst>
              <a:ext uri="{FF2B5EF4-FFF2-40B4-BE49-F238E27FC236}">
                <a16:creationId xmlns:a16="http://schemas.microsoft.com/office/drawing/2014/main" id="{F7610101-4EEB-48DF-A41F-DA38D737FAE7}"/>
              </a:ext>
            </a:extLst>
          </p:cNvPr>
          <p:cNvSpPr>
            <a:spLocks noGrp="1"/>
          </p:cNvSpPr>
          <p:nvPr>
            <p:ph type="title"/>
          </p:nvPr>
        </p:nvSpPr>
        <p:spPr>
          <a:xfrm>
            <a:off x="4063656" y="279792"/>
            <a:ext cx="7777824" cy="986304"/>
          </a:xfrm>
          <a:solidFill>
            <a:schemeClr val="bg2">
              <a:lumMod val="75000"/>
            </a:schemeClr>
          </a:solidFill>
        </p:spPr>
        <p:txBody>
          <a:bodyPr/>
          <a:lstStyle>
            <a:lvl1pPr marL="274320">
              <a:defRPr/>
            </a:lvl1pPr>
          </a:lstStyle>
          <a:p>
            <a:r>
              <a:rPr lang="en-US"/>
              <a:t>Click to edit Master title style</a:t>
            </a:r>
            <a:endParaRPr lang="en-US" dirty="0"/>
          </a:p>
        </p:txBody>
      </p:sp>
      <p:sp>
        <p:nvSpPr>
          <p:cNvPr id="21" name="Picture Placeholder 18">
            <a:extLst>
              <a:ext uri="{FF2B5EF4-FFF2-40B4-BE49-F238E27FC236}">
                <a16:creationId xmlns:a16="http://schemas.microsoft.com/office/drawing/2014/main" id="{564E749E-B27D-45B4-8E7A-53D8460AACCB}"/>
              </a:ext>
            </a:extLst>
          </p:cNvPr>
          <p:cNvSpPr>
            <a:spLocks noGrp="1"/>
          </p:cNvSpPr>
          <p:nvPr>
            <p:ph type="pic" sz="quarter" idx="13" hasCustomPrompt="1"/>
          </p:nvPr>
        </p:nvSpPr>
        <p:spPr>
          <a:xfrm>
            <a:off x="0" y="0"/>
            <a:ext cx="2997708" cy="3382963"/>
          </a:xfrm>
        </p:spPr>
        <p:txBody>
          <a:bodyPr/>
          <a:lstStyle>
            <a:lvl1pPr algn="ctr">
              <a:defRPr/>
            </a:lvl1pPr>
          </a:lstStyle>
          <a:p>
            <a:r>
              <a:rPr lang="en-US" dirty="0"/>
              <a:t>Click to add photo</a:t>
            </a:r>
          </a:p>
        </p:txBody>
      </p:sp>
      <p:sp>
        <p:nvSpPr>
          <p:cNvPr id="25" name="Picture Placeholder 23">
            <a:extLst>
              <a:ext uri="{FF2B5EF4-FFF2-40B4-BE49-F238E27FC236}">
                <a16:creationId xmlns:a16="http://schemas.microsoft.com/office/drawing/2014/main" id="{C8DE9984-911D-42E6-9467-9F53414894FF}"/>
              </a:ext>
            </a:extLst>
          </p:cNvPr>
          <p:cNvSpPr>
            <a:spLocks noGrp="1"/>
          </p:cNvSpPr>
          <p:nvPr>
            <p:ph type="pic" sz="quarter" idx="15" hasCustomPrompt="1"/>
          </p:nvPr>
        </p:nvSpPr>
        <p:spPr>
          <a:xfrm>
            <a:off x="0" y="3475038"/>
            <a:ext cx="6096000" cy="3382962"/>
          </a:xfrm>
        </p:spPr>
        <p:txBody>
          <a:bodyPr/>
          <a:lstStyle>
            <a:lvl1pPr algn="ctr">
              <a:defRPr/>
            </a:lvl1pPr>
          </a:lstStyle>
          <a:p>
            <a:r>
              <a:rPr lang="en-US" dirty="0"/>
              <a:t>Click to add photo</a:t>
            </a:r>
          </a:p>
        </p:txBody>
      </p:sp>
      <p:sp>
        <p:nvSpPr>
          <p:cNvPr id="14" name="Content Placeholder 2">
            <a:extLst>
              <a:ext uri="{FF2B5EF4-FFF2-40B4-BE49-F238E27FC236}">
                <a16:creationId xmlns:a16="http://schemas.microsoft.com/office/drawing/2014/main" id="{1F2F1F63-2333-48C5-BEEE-7FFCA14364F5}"/>
              </a:ext>
            </a:extLst>
          </p:cNvPr>
          <p:cNvSpPr>
            <a:spLocks noGrp="1"/>
          </p:cNvSpPr>
          <p:nvPr>
            <p:ph idx="1"/>
          </p:nvPr>
        </p:nvSpPr>
        <p:spPr>
          <a:xfrm>
            <a:off x="6735147" y="1639615"/>
            <a:ext cx="4817441" cy="4537348"/>
          </a:xfrm>
        </p:spPr>
        <p:txBody>
          <a:bodyPr/>
          <a:lstStyle>
            <a:lvl1pPr marL="285750" indent="-285750">
              <a:buFont typeface="Arial" panose="020B0604020202020204" pitchFamily="34" charset="0"/>
              <a:buChar char="•"/>
              <a:defRPr/>
            </a:lvl1pPr>
          </a:lstStyle>
          <a:p>
            <a:pPr lvl="0"/>
            <a:r>
              <a:rPr lang="en-US"/>
              <a:t>Click to edit Master text styles</a:t>
            </a:r>
          </a:p>
        </p:txBody>
      </p:sp>
      <p:sp>
        <p:nvSpPr>
          <p:cNvPr id="15" name="Footer Placeholder 7">
            <a:extLst>
              <a:ext uri="{FF2B5EF4-FFF2-40B4-BE49-F238E27FC236}">
                <a16:creationId xmlns:a16="http://schemas.microsoft.com/office/drawing/2014/main" id="{AF26E33C-9416-4C43-8695-B043D6960AA7}"/>
              </a:ext>
            </a:extLst>
          </p:cNvPr>
          <p:cNvSpPr>
            <a:spLocks noGrp="1"/>
          </p:cNvSpPr>
          <p:nvPr>
            <p:ph type="ftr" sz="quarter" idx="11"/>
          </p:nvPr>
        </p:nvSpPr>
        <p:spPr>
          <a:xfrm>
            <a:off x="639413" y="6356350"/>
            <a:ext cx="6291108" cy="365125"/>
          </a:xfrm>
        </p:spPr>
        <p:txBody>
          <a:bodyPr/>
          <a:lstStyle>
            <a:lvl1pPr>
              <a:defRPr>
                <a:solidFill>
                  <a:schemeClr val="bg1"/>
                </a:solidFill>
              </a:defRPr>
            </a:lvl1pPr>
          </a:lstStyle>
          <a:p>
            <a:pPr>
              <a:defRPr/>
            </a:pPr>
            <a:r>
              <a:rPr lang="en-US" dirty="0">
                <a:effectLst>
                  <a:outerShdw blurRad="50800" dist="38100" dir="2700000" algn="tl" rotWithShape="0">
                    <a:prstClr val="black">
                      <a:alpha val="43000"/>
                    </a:prstClr>
                  </a:outerShdw>
                </a:effectLst>
              </a:rPr>
              <a:t>Presentation title</a:t>
            </a:r>
          </a:p>
        </p:txBody>
      </p:sp>
      <p:sp>
        <p:nvSpPr>
          <p:cNvPr id="16" name="Date Placeholder 3">
            <a:extLst>
              <a:ext uri="{FF2B5EF4-FFF2-40B4-BE49-F238E27FC236}">
                <a16:creationId xmlns:a16="http://schemas.microsoft.com/office/drawing/2014/main" id="{EDD9F57F-0928-48ED-8CF9-CC5AC1BD268E}"/>
              </a:ext>
            </a:extLst>
          </p:cNvPr>
          <p:cNvSpPr>
            <a:spLocks noGrp="1"/>
          </p:cNvSpPr>
          <p:nvPr>
            <p:ph type="dt" sz="half" idx="10"/>
          </p:nvPr>
        </p:nvSpPr>
        <p:spPr>
          <a:xfrm>
            <a:off x="7295738" y="6356350"/>
            <a:ext cx="3033829" cy="365125"/>
          </a:xfrm>
        </p:spPr>
        <p:txBody>
          <a:bodyPr/>
          <a:lstStyle>
            <a:lvl1pPr>
              <a:defRPr/>
            </a:lvl1pPr>
          </a:lstStyle>
          <a:p>
            <a:pPr>
              <a:defRPr/>
            </a:pPr>
            <a:r>
              <a:rPr lang="en-US" dirty="0">
                <a:solidFill>
                  <a:srgbClr val="232323">
                    <a:lumMod val="90000"/>
                    <a:lumOff val="10000"/>
                  </a:srgbClr>
                </a:solidFill>
              </a:rPr>
              <a:t>20XX</a:t>
            </a:r>
          </a:p>
        </p:txBody>
      </p:sp>
      <p:sp>
        <p:nvSpPr>
          <p:cNvPr id="17" name="Slide Number Placeholder 9">
            <a:extLst>
              <a:ext uri="{FF2B5EF4-FFF2-40B4-BE49-F238E27FC236}">
                <a16:creationId xmlns:a16="http://schemas.microsoft.com/office/drawing/2014/main" id="{B7E4E7CA-F2D2-4B67-92FE-3DCE5AB21585}"/>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284840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5FAC41-B90D-4384-8484-175667AF8214}"/>
              </a:ext>
              <a:ext uri="{C183D7F6-B498-43B3-948B-1728B52AA6E4}">
                <adec:decorative xmlns:adec="http://schemas.microsoft.com/office/drawing/2017/decorative" val="1"/>
              </a:ext>
            </a:extLst>
          </p:cNvPr>
          <p:cNvSpPr/>
          <p:nvPr userDrawn="1"/>
        </p:nvSpPr>
        <p:spPr>
          <a:xfrm>
            <a:off x="0" y="914400"/>
            <a:ext cx="12192000"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9" name="Rectangle 8">
            <a:extLst>
              <a:ext uri="{FF2B5EF4-FFF2-40B4-BE49-F238E27FC236}">
                <a16:creationId xmlns:a16="http://schemas.microsoft.com/office/drawing/2014/main" id="{BF220C6F-8D05-41B5-9727-E041D5B9C26B}"/>
              </a:ext>
              <a:ext uri="{C183D7F6-B498-43B3-948B-1728B52AA6E4}">
                <adec:decorative xmlns:adec="http://schemas.microsoft.com/office/drawing/2017/decorative" val="1"/>
              </a:ext>
            </a:extLst>
          </p:cNvPr>
          <p:cNvSpPr/>
          <p:nvPr userDrawn="1"/>
        </p:nvSpPr>
        <p:spPr>
          <a:xfrm>
            <a:off x="5951621" y="1568357"/>
            <a:ext cx="6240379" cy="372128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Title 1">
            <a:extLst>
              <a:ext uri="{FF2B5EF4-FFF2-40B4-BE49-F238E27FC236}">
                <a16:creationId xmlns:a16="http://schemas.microsoft.com/office/drawing/2014/main" id="{B9A692DB-BC6A-43D5-BAE7-1E8AE149012E}"/>
              </a:ext>
            </a:extLst>
          </p:cNvPr>
          <p:cNvSpPr>
            <a:spLocks noGrp="1"/>
          </p:cNvSpPr>
          <p:nvPr>
            <p:ph type="title"/>
          </p:nvPr>
        </p:nvSpPr>
        <p:spPr>
          <a:xfrm>
            <a:off x="6481808" y="1758950"/>
            <a:ext cx="5137112" cy="673405"/>
          </a:xfrm>
        </p:spPr>
        <p:txBody>
          <a:bodyPr>
            <a:normAutofit/>
          </a:bodyPr>
          <a:lstStyle/>
          <a:p>
            <a:pPr>
              <a:lnSpc>
                <a:spcPct val="120000"/>
              </a:lnSpc>
            </a:pPr>
            <a:r>
              <a:rPr lang="en-US"/>
              <a:t>Click to edit Master title style</a:t>
            </a:r>
            <a:endParaRPr lang="en-US" dirty="0"/>
          </a:p>
        </p:txBody>
      </p:sp>
      <p:sp>
        <p:nvSpPr>
          <p:cNvPr id="20" name="Picture Placeholder 17">
            <a:extLst>
              <a:ext uri="{FF2B5EF4-FFF2-40B4-BE49-F238E27FC236}">
                <a16:creationId xmlns:a16="http://schemas.microsoft.com/office/drawing/2014/main" id="{9B631067-0981-46B9-BB6F-484741846C08}"/>
              </a:ext>
            </a:extLst>
          </p:cNvPr>
          <p:cNvSpPr>
            <a:spLocks noGrp="1"/>
          </p:cNvSpPr>
          <p:nvPr>
            <p:ph type="pic" sz="quarter" idx="13" hasCustomPrompt="1"/>
          </p:nvPr>
        </p:nvSpPr>
        <p:spPr>
          <a:xfrm>
            <a:off x="639763" y="642938"/>
            <a:ext cx="4814887" cy="2667000"/>
          </a:xfrm>
        </p:spPr>
        <p:txBody>
          <a:bodyPr/>
          <a:lstStyle>
            <a:lvl1pPr algn="ctr">
              <a:defRPr/>
            </a:lvl1pPr>
          </a:lstStyle>
          <a:p>
            <a:r>
              <a:rPr lang="en-US" dirty="0"/>
              <a:t>Click to add photo</a:t>
            </a:r>
          </a:p>
        </p:txBody>
      </p:sp>
      <p:sp>
        <p:nvSpPr>
          <p:cNvPr id="21" name="Picture Placeholder 17">
            <a:extLst>
              <a:ext uri="{FF2B5EF4-FFF2-40B4-BE49-F238E27FC236}">
                <a16:creationId xmlns:a16="http://schemas.microsoft.com/office/drawing/2014/main" id="{7984968B-9811-4180-8D8E-0619C9D3BFB4}"/>
              </a:ext>
            </a:extLst>
          </p:cNvPr>
          <p:cNvSpPr>
            <a:spLocks noGrp="1"/>
          </p:cNvSpPr>
          <p:nvPr>
            <p:ph type="pic" sz="quarter" idx="14" hasCustomPrompt="1"/>
          </p:nvPr>
        </p:nvSpPr>
        <p:spPr>
          <a:xfrm>
            <a:off x="639412" y="3631470"/>
            <a:ext cx="4814887" cy="2562738"/>
          </a:xfrm>
        </p:spPr>
        <p:txBody>
          <a:bodyPr/>
          <a:lstStyle>
            <a:lvl1pPr algn="ctr">
              <a:defRPr/>
            </a:lvl1pPr>
          </a:lstStyle>
          <a:p>
            <a:r>
              <a:rPr lang="en-US" dirty="0"/>
              <a:t>Click to add photo</a:t>
            </a:r>
          </a:p>
        </p:txBody>
      </p:sp>
      <p:sp>
        <p:nvSpPr>
          <p:cNvPr id="23" name="Text Placeholder 22">
            <a:extLst>
              <a:ext uri="{FF2B5EF4-FFF2-40B4-BE49-F238E27FC236}">
                <a16:creationId xmlns:a16="http://schemas.microsoft.com/office/drawing/2014/main" id="{B503D483-6082-4C3B-A4C5-0ACE6698343B}"/>
              </a:ext>
            </a:extLst>
          </p:cNvPr>
          <p:cNvSpPr>
            <a:spLocks noGrp="1"/>
          </p:cNvSpPr>
          <p:nvPr>
            <p:ph type="body" sz="quarter" idx="15" hasCustomPrompt="1"/>
          </p:nvPr>
        </p:nvSpPr>
        <p:spPr>
          <a:xfrm>
            <a:off x="6482241" y="2365374"/>
            <a:ext cx="5136671" cy="2635251"/>
          </a:xfrm>
        </p:spPr>
        <p:txBody>
          <a:bodyPr/>
          <a:lstStyle>
            <a:lvl1pPr>
              <a:defRPr/>
            </a:lvl1pPr>
          </a:lstStyle>
          <a:p>
            <a:pPr lvl="0"/>
            <a:r>
              <a:rPr lang="en-US" dirty="0"/>
              <a:t>Click to add text</a:t>
            </a:r>
          </a:p>
        </p:txBody>
      </p:sp>
      <p:sp>
        <p:nvSpPr>
          <p:cNvPr id="14" name="Footer Placeholder 5">
            <a:extLst>
              <a:ext uri="{FF2B5EF4-FFF2-40B4-BE49-F238E27FC236}">
                <a16:creationId xmlns:a16="http://schemas.microsoft.com/office/drawing/2014/main" id="{CB94B83C-8B92-4303-A841-0D5ED386F97F}"/>
              </a:ext>
            </a:extLst>
          </p:cNvPr>
          <p:cNvSpPr>
            <a:spLocks noGrp="1"/>
          </p:cNvSpPr>
          <p:nvPr>
            <p:ph type="ftr" sz="quarter" idx="11"/>
          </p:nvPr>
        </p:nvSpPr>
        <p:spPr>
          <a:xfrm>
            <a:off x="639413" y="6356350"/>
            <a:ext cx="6291108" cy="365125"/>
          </a:xfrm>
        </p:spPr>
        <p:txBody>
          <a:bodyPr/>
          <a:lstStyle>
            <a:lvl1pPr>
              <a:defRPr>
                <a:solidFill>
                  <a:schemeClr val="tx1"/>
                </a:solidFill>
                <a:effectLst/>
              </a:defRPr>
            </a:lvl1pPr>
          </a:lstStyle>
          <a:p>
            <a:r>
              <a:rPr lang="en-US" dirty="0"/>
              <a:t>Presentation title</a:t>
            </a:r>
          </a:p>
        </p:txBody>
      </p:sp>
      <p:sp>
        <p:nvSpPr>
          <p:cNvPr id="15" name="Date Placeholder 3">
            <a:extLst>
              <a:ext uri="{FF2B5EF4-FFF2-40B4-BE49-F238E27FC236}">
                <a16:creationId xmlns:a16="http://schemas.microsoft.com/office/drawing/2014/main" id="{FB204443-B45C-4C1E-8601-4AD0359ABD2E}"/>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6" name="Slide Number Placeholder 8">
            <a:extLst>
              <a:ext uri="{FF2B5EF4-FFF2-40B4-BE49-F238E27FC236}">
                <a16:creationId xmlns:a16="http://schemas.microsoft.com/office/drawing/2014/main" id="{125F2A8A-5D48-4A14-B0A6-52E55D3E5657}"/>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340795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9" name="Picture Placeholder 17">
            <a:extLst>
              <a:ext uri="{FF2B5EF4-FFF2-40B4-BE49-F238E27FC236}">
                <a16:creationId xmlns:a16="http://schemas.microsoft.com/office/drawing/2014/main" id="{620C2886-3E99-43F7-A045-F15053959CE7}"/>
              </a:ext>
            </a:extLst>
          </p:cNvPr>
          <p:cNvSpPr>
            <a:spLocks noGrp="1"/>
          </p:cNvSpPr>
          <p:nvPr>
            <p:ph type="pic" sz="quarter" idx="13"/>
          </p:nvPr>
        </p:nvSpPr>
        <p:spPr>
          <a:xfrm>
            <a:off x="6094413" y="0"/>
            <a:ext cx="6094412" cy="6854825"/>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63D67587-8C0C-40DB-88B2-2CAC45DBF8DC}"/>
              </a:ext>
              <a:ext uri="{C183D7F6-B498-43B3-948B-1728B52AA6E4}">
                <adec:decorative xmlns:adec="http://schemas.microsoft.com/office/drawing/2017/decorative" val="1"/>
              </a:ext>
            </a:extLst>
          </p:cNvPr>
          <p:cNvSpPr/>
          <p:nvPr userDrawn="1"/>
        </p:nvSpPr>
        <p:spPr>
          <a:xfrm>
            <a:off x="0" y="914400"/>
            <a:ext cx="6094477"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2" name="Title 1">
            <a:extLst>
              <a:ext uri="{FF2B5EF4-FFF2-40B4-BE49-F238E27FC236}">
                <a16:creationId xmlns:a16="http://schemas.microsoft.com/office/drawing/2014/main" id="{E11B7BFF-DF61-4F7F-BC0C-A774104FF416}"/>
              </a:ext>
            </a:extLst>
          </p:cNvPr>
          <p:cNvSpPr>
            <a:spLocks noGrp="1"/>
          </p:cNvSpPr>
          <p:nvPr>
            <p:ph type="ctrTitle" hasCustomPrompt="1"/>
          </p:nvPr>
        </p:nvSpPr>
        <p:spPr>
          <a:xfrm>
            <a:off x="761774" y="2814975"/>
            <a:ext cx="6769706" cy="1910972"/>
          </a:xfrm>
          <a:solidFill>
            <a:schemeClr val="tx2"/>
          </a:solidFill>
        </p:spPr>
        <p:txBody>
          <a:bodyPr anchor="b">
            <a:noAutofit/>
          </a:bodyPr>
          <a:lstStyle>
            <a:lvl1pPr marL="182880">
              <a:defRPr sz="5400">
                <a:solidFill>
                  <a:schemeClr val="bg1"/>
                </a:solidFill>
              </a:defRPr>
            </a:lvl1pPr>
          </a:lstStyle>
          <a:p>
            <a:r>
              <a:rPr lang="en-US" dirty="0">
                <a:solidFill>
                  <a:schemeClr val="bg1"/>
                </a:solidFill>
              </a:rPr>
              <a:t>Click to add title</a:t>
            </a:r>
          </a:p>
        </p:txBody>
      </p:sp>
      <p:sp>
        <p:nvSpPr>
          <p:cNvPr id="3" name="Text Placeholder 2">
            <a:extLst>
              <a:ext uri="{FF2B5EF4-FFF2-40B4-BE49-F238E27FC236}">
                <a16:creationId xmlns:a16="http://schemas.microsoft.com/office/drawing/2014/main" id="{43D0F1B1-D8F9-42A3-B0C7-AADC53D8F392}"/>
              </a:ext>
            </a:extLst>
          </p:cNvPr>
          <p:cNvSpPr>
            <a:spLocks noGrp="1"/>
          </p:cNvSpPr>
          <p:nvPr>
            <p:ph type="body" sz="quarter" idx="14" hasCustomPrompt="1"/>
          </p:nvPr>
        </p:nvSpPr>
        <p:spPr>
          <a:xfrm>
            <a:off x="762000" y="4657726"/>
            <a:ext cx="6769100" cy="731838"/>
          </a:xfrm>
          <a:solidFill>
            <a:schemeClr val="tx2"/>
          </a:solidFill>
        </p:spPr>
        <p:txBody>
          <a:bodyPr>
            <a:noAutofit/>
          </a:bodyPr>
          <a:lstStyle>
            <a:lvl1pPr marL="228600">
              <a:defRPr sz="1500" cap="all" spc="600" baseline="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stStyle>
          <a:p>
            <a:pPr lvl="0"/>
            <a:r>
              <a:rPr lang="en-US" dirty="0"/>
              <a:t>CLICK TO ADD SUBTITLE</a:t>
            </a:r>
          </a:p>
        </p:txBody>
      </p:sp>
    </p:spTree>
    <p:extLst>
      <p:ext uri="{BB962C8B-B14F-4D97-AF65-F5344CB8AC3E}">
        <p14:creationId xmlns:p14="http://schemas.microsoft.com/office/powerpoint/2010/main" val="24628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07196B1-3970-4386-8D54-A2067BA8417F}"/>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17" name="Footer Placeholder 14">
            <a:extLst>
              <a:ext uri="{FF2B5EF4-FFF2-40B4-BE49-F238E27FC236}">
                <a16:creationId xmlns:a16="http://schemas.microsoft.com/office/drawing/2014/main" id="{9535C1B1-EA9A-48AD-AB3B-00E7FEE05F01}"/>
              </a:ext>
            </a:extLst>
          </p:cNvPr>
          <p:cNvSpPr>
            <a:spLocks noGrp="1"/>
          </p:cNvSpPr>
          <p:nvPr>
            <p:ph type="ftr" sz="quarter" idx="11"/>
          </p:nvPr>
        </p:nvSpPr>
        <p:spPr>
          <a:xfrm>
            <a:off x="639413" y="6356350"/>
            <a:ext cx="6291108" cy="365125"/>
          </a:xfrm>
        </p:spPr>
        <p:txBody>
          <a:bodyPr/>
          <a:lstStyle>
            <a:lvl1pPr>
              <a:defRPr>
                <a:solidFill>
                  <a:schemeClr val="tx1"/>
                </a:solidFill>
              </a:defRPr>
            </a:lvl1pPr>
          </a:lstStyle>
          <a:p>
            <a:r>
              <a:rPr lang="en-US" dirty="0"/>
              <a:t>Presentation title</a:t>
            </a:r>
          </a:p>
        </p:txBody>
      </p:sp>
      <p:sp>
        <p:nvSpPr>
          <p:cNvPr id="18" name="Date Placeholder 12">
            <a:extLst>
              <a:ext uri="{FF2B5EF4-FFF2-40B4-BE49-F238E27FC236}">
                <a16:creationId xmlns:a16="http://schemas.microsoft.com/office/drawing/2014/main" id="{E334D19F-C91E-4007-9C85-89B0645F270D}"/>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9" name="Slide Number Placeholder 15">
            <a:extLst>
              <a:ext uri="{FF2B5EF4-FFF2-40B4-BE49-F238E27FC236}">
                <a16:creationId xmlns:a16="http://schemas.microsoft.com/office/drawing/2014/main" id="{00B1B695-CA8C-4B38-8D25-4E56BD079E7E}"/>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3" name="Content Placeholder 2">
            <a:extLst>
              <a:ext uri="{FF2B5EF4-FFF2-40B4-BE49-F238E27FC236}">
                <a16:creationId xmlns:a16="http://schemas.microsoft.com/office/drawing/2014/main" id="{219E4B01-1489-40C5-B290-E42D974C10E7}"/>
              </a:ext>
            </a:extLst>
          </p:cNvPr>
          <p:cNvSpPr>
            <a:spLocks noGrp="1"/>
          </p:cNvSpPr>
          <p:nvPr>
            <p:ph sz="quarter" idx="13" hasCustomPrompt="1"/>
          </p:nvPr>
        </p:nvSpPr>
        <p:spPr>
          <a:xfrm>
            <a:off x="937987" y="1735958"/>
            <a:ext cx="10318036" cy="4276220"/>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263797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29640D-9D66-4252-AF26-226B9EF38E93}"/>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72F585F-809A-43CB-A46F-35690087203B}"/>
              </a:ext>
            </a:extLst>
          </p:cNvPr>
          <p:cNvSpPr>
            <a:spLocks noGrp="1"/>
          </p:cNvSpPr>
          <p:nvPr>
            <p:ph sz="quarter" idx="13" hasCustomPrompt="1"/>
          </p:nvPr>
        </p:nvSpPr>
        <p:spPr>
          <a:xfrm>
            <a:off x="1285875" y="2066925"/>
            <a:ext cx="9610725" cy="3630613"/>
          </a:xfrm>
        </p:spPr>
        <p:txBody>
          <a:bodyPr/>
          <a:lstStyle>
            <a:lvl1pPr>
              <a:defRPr/>
            </a:lvl1pPr>
          </a:lstStyle>
          <a:p>
            <a:pPr lvl="0"/>
            <a:r>
              <a:rPr lang="en-US" dirty="0"/>
              <a:t>Click to add content</a:t>
            </a:r>
          </a:p>
        </p:txBody>
      </p:sp>
      <p:sp>
        <p:nvSpPr>
          <p:cNvPr id="10" name="Footer Placeholder 14">
            <a:extLst>
              <a:ext uri="{FF2B5EF4-FFF2-40B4-BE49-F238E27FC236}">
                <a16:creationId xmlns:a16="http://schemas.microsoft.com/office/drawing/2014/main" id="{1F196FCF-777C-4746-AFAA-ECE173A0BDC6}"/>
              </a:ext>
            </a:extLst>
          </p:cNvPr>
          <p:cNvSpPr>
            <a:spLocks noGrp="1"/>
          </p:cNvSpPr>
          <p:nvPr>
            <p:ph type="ftr" sz="quarter" idx="11"/>
          </p:nvPr>
        </p:nvSpPr>
        <p:spPr>
          <a:xfrm>
            <a:off x="639413" y="6356350"/>
            <a:ext cx="6291108" cy="365125"/>
          </a:xfrm>
        </p:spPr>
        <p:txBody>
          <a:bodyPr/>
          <a:lstStyle>
            <a:lvl1pPr>
              <a:defRPr>
                <a:solidFill>
                  <a:schemeClr val="tx1"/>
                </a:solidFill>
              </a:defRPr>
            </a:lvl1pPr>
          </a:lstStyle>
          <a:p>
            <a:r>
              <a:rPr lang="en-US" dirty="0"/>
              <a:t>Presentation title</a:t>
            </a:r>
          </a:p>
        </p:txBody>
      </p:sp>
      <p:sp>
        <p:nvSpPr>
          <p:cNvPr id="11" name="Date Placeholder 12">
            <a:extLst>
              <a:ext uri="{FF2B5EF4-FFF2-40B4-BE49-F238E27FC236}">
                <a16:creationId xmlns:a16="http://schemas.microsoft.com/office/drawing/2014/main" id="{71EA376C-2DC1-4B5D-9628-4A223AA389BA}"/>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2" name="Slide Number Placeholder 15">
            <a:extLst>
              <a:ext uri="{FF2B5EF4-FFF2-40B4-BE49-F238E27FC236}">
                <a16:creationId xmlns:a16="http://schemas.microsoft.com/office/drawing/2014/main" id="{CCEC0CD5-B86D-4E13-B3A9-9D3B0CB1B565}"/>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42676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E07EFA-7299-44A6-85FB-04EC9B553E51}"/>
              </a:ext>
              <a:ext uri="{C183D7F6-B498-43B3-948B-1728B52AA6E4}">
                <adec:decorative xmlns:adec="http://schemas.microsoft.com/office/drawing/2017/decorative" val="1"/>
              </a:ext>
            </a:extLst>
          </p:cNvPr>
          <p:cNvSpPr/>
          <p:nvPr userDrawn="1"/>
        </p:nvSpPr>
        <p:spPr>
          <a:xfrm>
            <a:off x="0" y="914400"/>
            <a:ext cx="12192000"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8" name="Rectangle 7">
            <a:extLst>
              <a:ext uri="{FF2B5EF4-FFF2-40B4-BE49-F238E27FC236}">
                <a16:creationId xmlns:a16="http://schemas.microsoft.com/office/drawing/2014/main" id="{F43A4CB2-29F8-49C3-8735-106975893B76}"/>
              </a:ext>
              <a:ext uri="{C183D7F6-B498-43B3-948B-1728B52AA6E4}">
                <adec:decorative xmlns:adec="http://schemas.microsoft.com/office/drawing/2017/decorative" val="1"/>
              </a:ext>
            </a:extLst>
          </p:cNvPr>
          <p:cNvSpPr/>
          <p:nvPr userDrawn="1"/>
        </p:nvSpPr>
        <p:spPr>
          <a:xfrm>
            <a:off x="5951621" y="1803214"/>
            <a:ext cx="6240379" cy="325288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9" name="Title 1">
            <a:extLst>
              <a:ext uri="{FF2B5EF4-FFF2-40B4-BE49-F238E27FC236}">
                <a16:creationId xmlns:a16="http://schemas.microsoft.com/office/drawing/2014/main" id="{02574195-3DF9-438B-B8AC-0F2029352481}"/>
              </a:ext>
            </a:extLst>
          </p:cNvPr>
          <p:cNvSpPr>
            <a:spLocks noGrp="1"/>
          </p:cNvSpPr>
          <p:nvPr>
            <p:ph type="title"/>
          </p:nvPr>
        </p:nvSpPr>
        <p:spPr>
          <a:xfrm>
            <a:off x="6491332" y="2025650"/>
            <a:ext cx="5058209" cy="2355732"/>
          </a:xfrm>
        </p:spPr>
        <p:txBody>
          <a:bodyPr>
            <a:normAutofit/>
          </a:bodyPr>
          <a:lstStyle>
            <a:lvl1pPr>
              <a:defRPr sz="4400"/>
            </a:lvl1pPr>
          </a:lstStyle>
          <a:p>
            <a:pPr>
              <a:lnSpc>
                <a:spcPct val="120000"/>
              </a:lnSpc>
            </a:pPr>
            <a:r>
              <a:rPr lang="en-US"/>
              <a:t>Click to edit Master title style</a:t>
            </a:r>
            <a:endParaRPr lang="en-US" dirty="0"/>
          </a:p>
        </p:txBody>
      </p:sp>
      <p:sp>
        <p:nvSpPr>
          <p:cNvPr id="16" name="Picture Placeholder 14">
            <a:extLst>
              <a:ext uri="{FF2B5EF4-FFF2-40B4-BE49-F238E27FC236}">
                <a16:creationId xmlns:a16="http://schemas.microsoft.com/office/drawing/2014/main" id="{57FAF158-BFC1-43C2-A23B-B93DEFAE3AB0}"/>
              </a:ext>
            </a:extLst>
          </p:cNvPr>
          <p:cNvSpPr>
            <a:spLocks noGrp="1"/>
          </p:cNvSpPr>
          <p:nvPr>
            <p:ph type="pic" sz="quarter" idx="13" hasCustomPrompt="1"/>
          </p:nvPr>
        </p:nvSpPr>
        <p:spPr>
          <a:xfrm>
            <a:off x="542925" y="0"/>
            <a:ext cx="5408613" cy="6858000"/>
          </a:xfrm>
        </p:spPr>
        <p:txBody>
          <a:bodyPr/>
          <a:lstStyle>
            <a:lvl1pPr algn="ctr">
              <a:defRPr/>
            </a:lvl1pPr>
          </a:lstStyle>
          <a:p>
            <a:r>
              <a:rPr lang="en-US" dirty="0"/>
              <a:t>Click to add photo</a:t>
            </a:r>
          </a:p>
        </p:txBody>
      </p:sp>
      <p:sp>
        <p:nvSpPr>
          <p:cNvPr id="10" name="Content Placeholder 2">
            <a:extLst>
              <a:ext uri="{FF2B5EF4-FFF2-40B4-BE49-F238E27FC236}">
                <a16:creationId xmlns:a16="http://schemas.microsoft.com/office/drawing/2014/main" id="{DB1025F5-5E2A-47DC-9E1F-F31EE762904F}"/>
              </a:ext>
            </a:extLst>
          </p:cNvPr>
          <p:cNvSpPr>
            <a:spLocks noGrp="1"/>
          </p:cNvSpPr>
          <p:nvPr>
            <p:ph idx="1"/>
          </p:nvPr>
        </p:nvSpPr>
        <p:spPr>
          <a:xfrm>
            <a:off x="6492857" y="4381382"/>
            <a:ext cx="5058209" cy="395405"/>
          </a:xfrm>
        </p:spPr>
        <p:txBody>
          <a:bodyPr anchor="t"/>
          <a:lstStyle>
            <a:lvl1pPr>
              <a:defRPr b="0" cap="all" spc="600" baseline="0"/>
            </a:lvl1pPr>
          </a:lstStyle>
          <a:p>
            <a:pPr lvl="0"/>
            <a:r>
              <a:rPr lang="en-US"/>
              <a:t>Click to edit Master text styles</a:t>
            </a:r>
          </a:p>
        </p:txBody>
      </p:sp>
      <p:sp>
        <p:nvSpPr>
          <p:cNvPr id="11" name="Footer Placeholder 14">
            <a:extLst>
              <a:ext uri="{FF2B5EF4-FFF2-40B4-BE49-F238E27FC236}">
                <a16:creationId xmlns:a16="http://schemas.microsoft.com/office/drawing/2014/main" id="{9F00502A-31A8-40B1-8042-91BBF64690FA}"/>
              </a:ext>
            </a:extLst>
          </p:cNvPr>
          <p:cNvSpPr>
            <a:spLocks noGrp="1"/>
          </p:cNvSpPr>
          <p:nvPr>
            <p:ph type="ftr" sz="quarter" idx="11"/>
          </p:nvPr>
        </p:nvSpPr>
        <p:spPr>
          <a:xfrm>
            <a:off x="639413" y="6356350"/>
            <a:ext cx="6291108"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2" name="Date Placeholder 13">
            <a:extLst>
              <a:ext uri="{FF2B5EF4-FFF2-40B4-BE49-F238E27FC236}">
                <a16:creationId xmlns:a16="http://schemas.microsoft.com/office/drawing/2014/main" id="{1F0D82E2-6CDC-41FA-9FBD-29B16961536C}"/>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3" name="Slide Number Placeholder 15">
            <a:extLst>
              <a:ext uri="{FF2B5EF4-FFF2-40B4-BE49-F238E27FC236}">
                <a16:creationId xmlns:a16="http://schemas.microsoft.com/office/drawing/2014/main" id="{85DE54ED-1D6A-4185-BC18-EB63BF4B709F}"/>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1691906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8FC1626-6E5A-4321-B003-2ECADA2CDE6D}"/>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10" name="Rectangle 9">
            <a:extLst>
              <a:ext uri="{FF2B5EF4-FFF2-40B4-BE49-F238E27FC236}">
                <a16:creationId xmlns:a16="http://schemas.microsoft.com/office/drawing/2014/main" id="{3955D66E-614C-4554-AD07-DBF50786CB1C}"/>
              </a:ext>
              <a:ext uri="{C183D7F6-B498-43B3-948B-1728B52AA6E4}">
                <adec:decorative xmlns:adec="http://schemas.microsoft.com/office/drawing/2017/decorative" val="1"/>
              </a:ext>
            </a:extLst>
          </p:cNvPr>
          <p:cNvSpPr/>
          <p:nvPr userDrawn="1"/>
        </p:nvSpPr>
        <p:spPr>
          <a:xfrm>
            <a:off x="-1905" y="1633493"/>
            <a:ext cx="12192000" cy="522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6" name="Rectangle 15">
            <a:extLst>
              <a:ext uri="{FF2B5EF4-FFF2-40B4-BE49-F238E27FC236}">
                <a16:creationId xmlns:a16="http://schemas.microsoft.com/office/drawing/2014/main" id="{4FC25CFF-3341-490E-864B-9EE585E7DF4D}"/>
              </a:ext>
              <a:ext uri="{C183D7F6-B498-43B3-948B-1728B52AA6E4}">
                <adec:decorative xmlns:adec="http://schemas.microsoft.com/office/drawing/2017/decorative" val="1"/>
              </a:ext>
            </a:extLst>
          </p:cNvPr>
          <p:cNvSpPr/>
          <p:nvPr userDrawn="1"/>
        </p:nvSpPr>
        <p:spPr>
          <a:xfrm>
            <a:off x="-4370" y="1641780"/>
            <a:ext cx="12192000" cy="52245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2" name="Footer Placeholder 14">
            <a:extLst>
              <a:ext uri="{FF2B5EF4-FFF2-40B4-BE49-F238E27FC236}">
                <a16:creationId xmlns:a16="http://schemas.microsoft.com/office/drawing/2014/main" id="{1A47F1BE-C6F0-4B08-A876-3ACB9A160B5C}"/>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rPr>
              <a:t>Presentation title</a:t>
            </a:r>
          </a:p>
        </p:txBody>
      </p:sp>
      <p:sp>
        <p:nvSpPr>
          <p:cNvPr id="13" name="Date Placeholder 12">
            <a:extLst>
              <a:ext uri="{FF2B5EF4-FFF2-40B4-BE49-F238E27FC236}">
                <a16:creationId xmlns:a16="http://schemas.microsoft.com/office/drawing/2014/main" id="{EB34F470-EFAB-4873-9AF2-800F83174880}"/>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4" name="Slide Number Placeholder 15">
            <a:extLst>
              <a:ext uri="{FF2B5EF4-FFF2-40B4-BE49-F238E27FC236}">
                <a16:creationId xmlns:a16="http://schemas.microsoft.com/office/drawing/2014/main" id="{FCAA1492-8926-496A-9DE4-45E13BA70E71}"/>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3" name="Content Placeholder 2">
            <a:extLst>
              <a:ext uri="{FF2B5EF4-FFF2-40B4-BE49-F238E27FC236}">
                <a16:creationId xmlns:a16="http://schemas.microsoft.com/office/drawing/2014/main" id="{72F48288-2CF3-456E-8691-5772D99F82B1}"/>
              </a:ext>
            </a:extLst>
          </p:cNvPr>
          <p:cNvSpPr>
            <a:spLocks noGrp="1"/>
          </p:cNvSpPr>
          <p:nvPr>
            <p:ph sz="quarter" idx="13" hasCustomPrompt="1"/>
          </p:nvPr>
        </p:nvSpPr>
        <p:spPr>
          <a:xfrm>
            <a:off x="398236" y="1887311"/>
            <a:ext cx="11395528" cy="4343400"/>
          </a:xfrm>
        </p:spPr>
        <p:txBody>
          <a:bodyPr/>
          <a:lstStyle>
            <a:lvl1pPr>
              <a:defRPr/>
            </a:lvl1pPr>
          </a:lstStyle>
          <a:p>
            <a:pPr lvl="0"/>
            <a:r>
              <a:rPr lang="en-US" dirty="0"/>
              <a:t>Click to edit add content</a:t>
            </a:r>
          </a:p>
        </p:txBody>
      </p:sp>
    </p:spTree>
    <p:extLst>
      <p:ext uri="{BB962C8B-B14F-4D97-AF65-F5344CB8AC3E}">
        <p14:creationId xmlns:p14="http://schemas.microsoft.com/office/powerpoint/2010/main" val="3989789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1D1103D-8943-46F2-B18E-36FF38CAFAE0}"/>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10" name="Rectangle 9">
            <a:extLst>
              <a:ext uri="{FF2B5EF4-FFF2-40B4-BE49-F238E27FC236}">
                <a16:creationId xmlns:a16="http://schemas.microsoft.com/office/drawing/2014/main" id="{A902D366-4C48-4324-8771-8F9E7BECDD08}"/>
              </a:ext>
              <a:ext uri="{C183D7F6-B498-43B3-948B-1728B52AA6E4}">
                <adec:decorative xmlns:adec="http://schemas.microsoft.com/office/drawing/2017/decorative" val="1"/>
              </a:ext>
            </a:extLst>
          </p:cNvPr>
          <p:cNvSpPr/>
          <p:nvPr userDrawn="1"/>
        </p:nvSpPr>
        <p:spPr>
          <a:xfrm>
            <a:off x="-1905" y="1633493"/>
            <a:ext cx="12192000" cy="522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5" name="Rectangle 14">
            <a:extLst>
              <a:ext uri="{FF2B5EF4-FFF2-40B4-BE49-F238E27FC236}">
                <a16:creationId xmlns:a16="http://schemas.microsoft.com/office/drawing/2014/main" id="{B139FB3E-2A6A-4BE8-9D79-47B91471CC23}"/>
              </a:ext>
              <a:ext uri="{C183D7F6-B498-43B3-948B-1728B52AA6E4}">
                <adec:decorative xmlns:adec="http://schemas.microsoft.com/office/drawing/2017/decorative" val="1"/>
              </a:ext>
            </a:extLst>
          </p:cNvPr>
          <p:cNvSpPr/>
          <p:nvPr userDrawn="1"/>
        </p:nvSpPr>
        <p:spPr>
          <a:xfrm>
            <a:off x="-4370" y="1641780"/>
            <a:ext cx="12192000" cy="52245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1" name="Footer Placeholder 14">
            <a:extLst>
              <a:ext uri="{FF2B5EF4-FFF2-40B4-BE49-F238E27FC236}">
                <a16:creationId xmlns:a16="http://schemas.microsoft.com/office/drawing/2014/main" id="{7E3BBCB1-5D3D-4802-A48D-5D6A7BA51550}"/>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rPr>
              <a:t>Presentation title</a:t>
            </a:r>
          </a:p>
        </p:txBody>
      </p:sp>
      <p:sp>
        <p:nvSpPr>
          <p:cNvPr id="12" name="Date Placeholder 12">
            <a:extLst>
              <a:ext uri="{FF2B5EF4-FFF2-40B4-BE49-F238E27FC236}">
                <a16:creationId xmlns:a16="http://schemas.microsoft.com/office/drawing/2014/main" id="{AE90937E-33CA-4432-A147-746EBB9E7C4A}"/>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3" name="Slide Number Placeholder 15">
            <a:extLst>
              <a:ext uri="{FF2B5EF4-FFF2-40B4-BE49-F238E27FC236}">
                <a16:creationId xmlns:a16="http://schemas.microsoft.com/office/drawing/2014/main" id="{CECD9BDC-A2A2-40A0-8DAD-4C56EBE1BDFA}"/>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3" name="Content Placeholder 2">
            <a:extLst>
              <a:ext uri="{FF2B5EF4-FFF2-40B4-BE49-F238E27FC236}">
                <a16:creationId xmlns:a16="http://schemas.microsoft.com/office/drawing/2014/main" id="{4C4E3704-0282-421F-BA62-C1A7E0B072EA}"/>
              </a:ext>
            </a:extLst>
          </p:cNvPr>
          <p:cNvSpPr>
            <a:spLocks noGrp="1"/>
          </p:cNvSpPr>
          <p:nvPr>
            <p:ph sz="quarter" idx="13" hasCustomPrompt="1"/>
          </p:nvPr>
        </p:nvSpPr>
        <p:spPr>
          <a:xfrm>
            <a:off x="838200" y="1619250"/>
            <a:ext cx="10515600" cy="4848225"/>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65257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E79F0E-E6F3-4029-A461-CBE56588470B}"/>
              </a:ext>
            </a:extLst>
          </p:cNvPr>
          <p:cNvSpPr/>
          <p:nvPr/>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D5D58A2-1B1F-4DF4-936E-885ECC73E6F0}"/>
              </a:ext>
            </a:extLst>
          </p:cNvPr>
          <p:cNvSpPr/>
          <p:nvPr/>
        </p:nvSpPr>
        <p:spPr>
          <a:xfrm>
            <a:off x="350520" y="279792"/>
            <a:ext cx="11475720" cy="98630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2" name="Title Placeholder 1">
            <a:extLst>
              <a:ext uri="{FF2B5EF4-FFF2-40B4-BE49-F238E27FC236}">
                <a16:creationId xmlns:a16="http://schemas.microsoft.com/office/drawing/2014/main" id="{2DD9B9AA-BDD3-49A4-84E0-99DC3EF10AFB}"/>
              </a:ext>
            </a:extLst>
          </p:cNvPr>
          <p:cNvSpPr>
            <a:spLocks noGrp="1"/>
          </p:cNvSpPr>
          <p:nvPr>
            <p:ph type="title"/>
          </p:nvPr>
        </p:nvSpPr>
        <p:spPr>
          <a:xfrm>
            <a:off x="639413" y="476086"/>
            <a:ext cx="10904435" cy="68960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B1D57-5959-4202-BB86-AFBA794FA532}"/>
              </a:ext>
            </a:extLst>
          </p:cNvPr>
          <p:cNvSpPr>
            <a:spLocks noGrp="1"/>
          </p:cNvSpPr>
          <p:nvPr>
            <p:ph type="body" idx="1"/>
          </p:nvPr>
        </p:nvSpPr>
        <p:spPr>
          <a:xfrm>
            <a:off x="639412" y="1639615"/>
            <a:ext cx="10904435" cy="45373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B0E3D2-19DD-4BA8-81DE-A095DB31E14C}"/>
              </a:ext>
            </a:extLst>
          </p:cNvPr>
          <p:cNvSpPr>
            <a:spLocks noGrp="1"/>
          </p:cNvSpPr>
          <p:nvPr>
            <p:ph type="dt" sz="half" idx="2"/>
          </p:nvPr>
        </p:nvSpPr>
        <p:spPr>
          <a:xfrm>
            <a:off x="7295738" y="6356350"/>
            <a:ext cx="3033829" cy="365125"/>
          </a:xfrm>
          <a:prstGeom prst="rect">
            <a:avLst/>
          </a:prstGeom>
        </p:spPr>
        <p:txBody>
          <a:bodyPr vert="horz" lIns="91440" tIns="45720" rIns="91440" bIns="45720" rtlCol="0" anchor="ctr"/>
          <a:lstStyle>
            <a:lvl1pPr algn="r">
              <a:defRPr sz="1200">
                <a:solidFill>
                  <a:schemeClr val="tx1">
                    <a:lumMod val="90000"/>
                    <a:lumOff val="10000"/>
                  </a:schemeClr>
                </a:solidFill>
              </a:defRPr>
            </a:lvl1pPr>
          </a:lstStyle>
          <a:p>
            <a:r>
              <a:rPr lang="en-US" dirty="0"/>
              <a:t>20XX</a:t>
            </a:r>
          </a:p>
        </p:txBody>
      </p:sp>
      <p:sp>
        <p:nvSpPr>
          <p:cNvPr id="5" name="Footer Placeholder 4">
            <a:extLst>
              <a:ext uri="{FF2B5EF4-FFF2-40B4-BE49-F238E27FC236}">
                <a16:creationId xmlns:a16="http://schemas.microsoft.com/office/drawing/2014/main" id="{B4962D90-3DF7-4BB4-808C-F89E354103E2}"/>
              </a:ext>
            </a:extLst>
          </p:cNvPr>
          <p:cNvSpPr>
            <a:spLocks noGrp="1"/>
          </p:cNvSpPr>
          <p:nvPr>
            <p:ph type="ftr" sz="quarter" idx="3"/>
          </p:nvPr>
        </p:nvSpPr>
        <p:spPr>
          <a:xfrm>
            <a:off x="639413" y="6356350"/>
            <a:ext cx="6291108" cy="365125"/>
          </a:xfrm>
          <a:prstGeom prst="rect">
            <a:avLst/>
          </a:prstGeom>
        </p:spPr>
        <p:txBody>
          <a:bodyPr vert="horz" lIns="91440" tIns="45720" rIns="91440" bIns="45720" rtlCol="0" anchor="ctr"/>
          <a:lstStyle>
            <a:lvl1pPr algn="l">
              <a:defRPr sz="1200">
                <a:solidFill>
                  <a:schemeClr val="tx1">
                    <a:lumMod val="90000"/>
                    <a:lumOff val="10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07276974-1464-4D58-B215-63300577672D}"/>
              </a:ext>
            </a:extLst>
          </p:cNvPr>
          <p:cNvSpPr>
            <a:spLocks noGrp="1"/>
          </p:cNvSpPr>
          <p:nvPr>
            <p:ph type="sldNum" sz="quarter" idx="4"/>
          </p:nvPr>
        </p:nvSpPr>
        <p:spPr>
          <a:xfrm>
            <a:off x="10707939" y="6356350"/>
            <a:ext cx="844649" cy="365125"/>
          </a:xfrm>
          <a:prstGeom prst="rect">
            <a:avLst/>
          </a:prstGeom>
        </p:spPr>
        <p:txBody>
          <a:bodyPr vert="horz" lIns="91440" tIns="45720" rIns="91440" bIns="45720" rtlCol="0" anchor="ctr"/>
          <a:lstStyle>
            <a:lvl1pPr algn="r">
              <a:defRPr sz="1200">
                <a:solidFill>
                  <a:schemeClr val="tx1">
                    <a:lumMod val="90000"/>
                    <a:lumOff val="10000"/>
                  </a:schemeClr>
                </a:solidFill>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346138041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3" r:id="rId12"/>
    <p:sldLayoutId id="2147483722" r:id="rId13"/>
  </p:sldLayoutIdLst>
  <p:hf hdr="0"/>
  <p:txStyles>
    <p:titleStyle>
      <a:lvl1pPr marL="0" algn="l" defTabSz="914400" rtl="0" eaLnBrk="1" latinLnBrk="0" hangingPunct="1">
        <a:lnSpc>
          <a:spcPct val="90000"/>
        </a:lnSpc>
        <a:spcBef>
          <a:spcPct val="0"/>
        </a:spcBef>
        <a:buNone/>
        <a:defRPr lang="en-US" sz="2400" b="1" kern="1200" spc="150" baseline="0" dirty="0" smtClean="0">
          <a:solidFill>
            <a:schemeClr val="tx1"/>
          </a:solidFill>
          <a:latin typeface="+mj-lt"/>
          <a:ea typeface="+mj-ea"/>
          <a:cs typeface="+mj-cs"/>
        </a:defRPr>
      </a:lvl1pPr>
    </p:titleStyle>
    <p:bodyStyle>
      <a:lvl1pPr marL="0" indent="0" algn="l" defTabSz="914400" rtl="0" eaLnBrk="1" latinLnBrk="0" hangingPunct="1">
        <a:lnSpc>
          <a:spcPct val="150000"/>
        </a:lnSpc>
        <a:spcBef>
          <a:spcPts val="1500"/>
        </a:spcBef>
        <a:buClr>
          <a:schemeClr val="accent2"/>
        </a:buClr>
        <a:buFontTx/>
        <a:buNone/>
        <a:defRPr sz="1500" b="1" kern="1200" spc="150" baseline="0">
          <a:solidFill>
            <a:schemeClr val="tx1"/>
          </a:solidFill>
          <a:latin typeface="+mn-lt"/>
          <a:ea typeface="+mn-ea"/>
          <a:cs typeface="+mn-cs"/>
        </a:defRPr>
      </a:lvl1pPr>
      <a:lvl2pPr marL="0" indent="0" algn="l" defTabSz="914400" rtl="0" eaLnBrk="1" latinLnBrk="0" hangingPunct="1">
        <a:lnSpc>
          <a:spcPct val="150000"/>
        </a:lnSpc>
        <a:spcBef>
          <a:spcPts val="500"/>
        </a:spcBef>
        <a:buClr>
          <a:schemeClr val="accent2"/>
        </a:buClr>
        <a:buFontTx/>
        <a:buNone/>
        <a:defRPr sz="1500" kern="1200" spc="150" baseline="0">
          <a:solidFill>
            <a:schemeClr val="tx1"/>
          </a:solidFill>
          <a:latin typeface="+mn-lt"/>
          <a:ea typeface="+mn-ea"/>
          <a:cs typeface="+mn-cs"/>
        </a:defRPr>
      </a:lvl2pPr>
      <a:lvl3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3pPr>
      <a:lvl4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4pPr>
      <a:lvl5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2DFE6010-0FC2-4302-8ABC-58026AC355A6}"/>
              </a:ext>
            </a:extLst>
          </p:cNvPr>
          <p:cNvSpPr>
            <a:spLocks noGrp="1"/>
          </p:cNvSpPr>
          <p:nvPr>
            <p:ph type="title"/>
          </p:nvPr>
        </p:nvSpPr>
        <p:spPr>
          <a:xfrm>
            <a:off x="6096000" y="1328058"/>
            <a:ext cx="5096630" cy="2743428"/>
          </a:xfrm>
        </p:spPr>
        <p:txBody>
          <a:bodyPr>
            <a:normAutofit fontScale="90000"/>
          </a:bodyPr>
          <a:lstStyle/>
          <a:p>
            <a:r>
              <a:rPr lang="en-US" sz="3600" dirty="0"/>
              <a:t>PREDICTION OF CONCRETE COMPREHENSIVE STRENGTH </a:t>
            </a:r>
            <a:br>
              <a:rPr lang="en-US" sz="3600" dirty="0"/>
            </a:br>
            <a:r>
              <a:rPr lang="en-US" sz="3600" dirty="0"/>
              <a:t>USING </a:t>
            </a:r>
            <a:br>
              <a:rPr lang="en-US" sz="3600" dirty="0"/>
            </a:br>
            <a:r>
              <a:rPr lang="en-US" sz="3600" dirty="0"/>
              <a:t>MACHINE LEARNING</a:t>
            </a:r>
          </a:p>
        </p:txBody>
      </p:sp>
      <p:pic>
        <p:nvPicPr>
          <p:cNvPr id="13" name="Picture Placeholder 12" descr="Diagram, engineering drawing, blueprints">
            <a:extLst>
              <a:ext uri="{FF2B5EF4-FFF2-40B4-BE49-F238E27FC236}">
                <a16:creationId xmlns:a16="http://schemas.microsoft.com/office/drawing/2014/main" id="{79D0C4D2-EC8C-4F0F-AACB-309E76F4204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39763" y="635000"/>
            <a:ext cx="4800600" cy="5578475"/>
          </a:xfrm>
        </p:spPr>
      </p:pic>
      <p:sp>
        <p:nvSpPr>
          <p:cNvPr id="4" name="Subtitle 3">
            <a:extLst>
              <a:ext uri="{FF2B5EF4-FFF2-40B4-BE49-F238E27FC236}">
                <a16:creationId xmlns:a16="http://schemas.microsoft.com/office/drawing/2014/main" id="{B71D9795-9EFD-4748-87B7-4471EFF00227}"/>
              </a:ext>
            </a:extLst>
          </p:cNvPr>
          <p:cNvSpPr>
            <a:spLocks noGrp="1"/>
          </p:cNvSpPr>
          <p:nvPr>
            <p:ph type="body" sz="quarter" idx="15"/>
          </p:nvPr>
        </p:nvSpPr>
        <p:spPr>
          <a:xfrm>
            <a:off x="6096000" y="4292867"/>
            <a:ext cx="5096630" cy="1920607"/>
          </a:xfrm>
        </p:spPr>
        <p:txBody>
          <a:bodyPr/>
          <a:lstStyle/>
          <a:p>
            <a:r>
              <a:rPr lang="en-US" sz="1600" dirty="0"/>
              <a:t>SANJEEV KUMAR M</a:t>
            </a:r>
          </a:p>
          <a:p>
            <a:r>
              <a:rPr lang="en-US" sz="1600" dirty="0"/>
              <a:t>ISAI NATHAN s</a:t>
            </a:r>
          </a:p>
          <a:p>
            <a:r>
              <a:rPr lang="en-US" sz="1600" dirty="0"/>
              <a:t>RAGULSANKAR P</a:t>
            </a:r>
            <a:endParaRPr lang="en-US" dirty="0"/>
          </a:p>
        </p:txBody>
      </p:sp>
    </p:spTree>
    <p:extLst>
      <p:ext uri="{BB962C8B-B14F-4D97-AF65-F5344CB8AC3E}">
        <p14:creationId xmlns:p14="http://schemas.microsoft.com/office/powerpoint/2010/main" val="597852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Drawing board with plans">
            <a:extLst>
              <a:ext uri="{FF2B5EF4-FFF2-40B4-BE49-F238E27FC236}">
                <a16:creationId xmlns:a16="http://schemas.microsoft.com/office/drawing/2014/main" id="{57347C71-A025-4239-BE2E-2992DCF014C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3090671" y="0"/>
            <a:ext cx="3000249" cy="3382963"/>
          </a:xfrm>
        </p:spPr>
      </p:pic>
      <p:sp>
        <p:nvSpPr>
          <p:cNvPr id="65" name="Title 64">
            <a:extLst>
              <a:ext uri="{FF2B5EF4-FFF2-40B4-BE49-F238E27FC236}">
                <a16:creationId xmlns:a16="http://schemas.microsoft.com/office/drawing/2014/main" id="{A02D195B-D3D3-425B-A077-63F32D782516}"/>
              </a:ext>
            </a:extLst>
          </p:cNvPr>
          <p:cNvSpPr>
            <a:spLocks noGrp="1"/>
          </p:cNvSpPr>
          <p:nvPr>
            <p:ph type="title"/>
          </p:nvPr>
        </p:nvSpPr>
        <p:spPr>
          <a:xfrm>
            <a:off x="4063656" y="279792"/>
            <a:ext cx="7777824" cy="986304"/>
          </a:xfrm>
        </p:spPr>
        <p:txBody>
          <a:bodyPr/>
          <a:lstStyle/>
          <a:p>
            <a:r>
              <a:rPr lang="en-US" dirty="0"/>
              <a:t>Agenda</a:t>
            </a:r>
          </a:p>
        </p:txBody>
      </p:sp>
      <p:pic>
        <p:nvPicPr>
          <p:cNvPr id="26" name="Picture Placeholder 25" descr="A building under construction">
            <a:extLst>
              <a:ext uri="{FF2B5EF4-FFF2-40B4-BE49-F238E27FC236}">
                <a16:creationId xmlns:a16="http://schemas.microsoft.com/office/drawing/2014/main" id="{2F81D125-F17E-48A1-A821-5FC214F1BFF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2997708" cy="3382963"/>
          </a:xfrm>
        </p:spPr>
      </p:pic>
      <p:pic>
        <p:nvPicPr>
          <p:cNvPr id="20" name="Picture Placeholder 19" descr="A picture containing a neighbourhood">
            <a:extLst>
              <a:ext uri="{FF2B5EF4-FFF2-40B4-BE49-F238E27FC236}">
                <a16:creationId xmlns:a16="http://schemas.microsoft.com/office/drawing/2014/main" id="{30AAD166-824C-4987-89B1-0277823B5CA2}"/>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0" y="3475038"/>
            <a:ext cx="6096000" cy="3382962"/>
          </a:xfrm>
        </p:spPr>
      </p:pic>
      <p:sp>
        <p:nvSpPr>
          <p:cNvPr id="13" name="Content Placeholder 12">
            <a:extLst>
              <a:ext uri="{FF2B5EF4-FFF2-40B4-BE49-F238E27FC236}">
                <a16:creationId xmlns:a16="http://schemas.microsoft.com/office/drawing/2014/main" id="{6EA2EEAC-45AF-4B25-A661-594C6F81AED2}"/>
              </a:ext>
            </a:extLst>
          </p:cNvPr>
          <p:cNvSpPr>
            <a:spLocks noGrp="1"/>
          </p:cNvSpPr>
          <p:nvPr>
            <p:ph idx="1"/>
          </p:nvPr>
        </p:nvSpPr>
        <p:spPr>
          <a:xfrm>
            <a:off x="6735147" y="1639615"/>
            <a:ext cx="4817441" cy="4537348"/>
          </a:xfrm>
        </p:spPr>
        <p:txBody>
          <a:bodyPr/>
          <a:lstStyle/>
          <a:p>
            <a:r>
              <a:rPr lang="en-US" dirty="0"/>
              <a:t>Problem</a:t>
            </a:r>
          </a:p>
          <a:p>
            <a:r>
              <a:rPr lang="en-US" dirty="0"/>
              <a:t>Solution</a:t>
            </a:r>
          </a:p>
          <a:p>
            <a:r>
              <a:rPr lang="en-US" dirty="0"/>
              <a:t>Dataset</a:t>
            </a:r>
          </a:p>
          <a:p>
            <a:r>
              <a:rPr lang="en-US" dirty="0"/>
              <a:t>Preprocessing</a:t>
            </a:r>
          </a:p>
          <a:p>
            <a:r>
              <a:rPr lang="en-US" dirty="0"/>
              <a:t>Model creation</a:t>
            </a:r>
          </a:p>
          <a:p>
            <a:r>
              <a:rPr lang="en-US" dirty="0"/>
              <a:t>Flask frame work</a:t>
            </a:r>
          </a:p>
          <a:p>
            <a:r>
              <a:rPr lang="en-US" dirty="0"/>
              <a:t>Front end</a:t>
            </a:r>
          </a:p>
          <a:p>
            <a:r>
              <a:rPr lang="en-US" dirty="0"/>
              <a:t>Demo</a:t>
            </a:r>
          </a:p>
        </p:txBody>
      </p:sp>
      <p:sp>
        <p:nvSpPr>
          <p:cNvPr id="32" name="Footer Placeholder 31">
            <a:extLst>
              <a:ext uri="{FF2B5EF4-FFF2-40B4-BE49-F238E27FC236}">
                <a16:creationId xmlns:a16="http://schemas.microsoft.com/office/drawing/2014/main" id="{51E41ABE-2085-4E21-B4B6-F01CB466DB3F}"/>
              </a:ext>
            </a:extLst>
          </p:cNvPr>
          <p:cNvSpPr>
            <a:spLocks noGrp="1"/>
          </p:cNvSpPr>
          <p:nvPr>
            <p:ph type="ftr" sz="quarter" idx="11"/>
          </p:nvPr>
        </p:nvSpPr>
        <p:spPr>
          <a:xfrm>
            <a:off x="639413" y="6356350"/>
            <a:ext cx="6291108" cy="365125"/>
          </a:xfrm>
        </p:spPr>
        <p:txBody>
          <a:bodyPr/>
          <a:lstStyle/>
          <a:p>
            <a:pPr lvl="0"/>
            <a:r>
              <a:rPr lang="en-US" noProof="0" dirty="0"/>
              <a:t>     </a:t>
            </a:r>
          </a:p>
        </p:txBody>
      </p:sp>
      <p:sp>
        <p:nvSpPr>
          <p:cNvPr id="31" name="Date Placeholder 30">
            <a:extLst>
              <a:ext uri="{FF2B5EF4-FFF2-40B4-BE49-F238E27FC236}">
                <a16:creationId xmlns:a16="http://schemas.microsoft.com/office/drawing/2014/main" id="{176B0C9E-6AB2-4411-A48B-AC60553EC6F9}"/>
              </a:ext>
            </a:extLst>
          </p:cNvPr>
          <p:cNvSpPr>
            <a:spLocks noGrp="1"/>
          </p:cNvSpPr>
          <p:nvPr>
            <p:ph type="dt" sz="half" idx="10"/>
          </p:nvPr>
        </p:nvSpPr>
        <p:spPr>
          <a:xfrm>
            <a:off x="7295738" y="6356350"/>
            <a:ext cx="3033829" cy="365125"/>
          </a:xfrm>
        </p:spPr>
        <p:txBody>
          <a:bodyPr/>
          <a:lstStyle/>
          <a:p>
            <a:pPr lvl="0"/>
            <a:r>
              <a:rPr lang="en-US" noProof="0" dirty="0"/>
              <a:t>    </a:t>
            </a:r>
          </a:p>
        </p:txBody>
      </p:sp>
      <p:sp>
        <p:nvSpPr>
          <p:cNvPr id="33" name="Slide Number Placeholder 32">
            <a:extLst>
              <a:ext uri="{FF2B5EF4-FFF2-40B4-BE49-F238E27FC236}">
                <a16:creationId xmlns:a16="http://schemas.microsoft.com/office/drawing/2014/main" id="{CA7AD1D2-7F7A-4686-920A-D4C718751964}"/>
              </a:ext>
            </a:extLst>
          </p:cNvPr>
          <p:cNvSpPr>
            <a:spLocks noGrp="1"/>
          </p:cNvSpPr>
          <p:nvPr>
            <p:ph type="sldNum" sz="quarter" idx="12"/>
          </p:nvPr>
        </p:nvSpPr>
        <p:spPr>
          <a:xfrm>
            <a:off x="10707939" y="6356350"/>
            <a:ext cx="844649" cy="365125"/>
          </a:xfrm>
        </p:spPr>
        <p:txBody>
          <a:bodyPr/>
          <a:lstStyle/>
          <a:p>
            <a:pPr lvl="0"/>
            <a:fld id="{E20EFF4B-E35B-4DE6-97A9-05E54E649A15}" type="slidenum">
              <a:rPr lang="en-US" noProof="0" smtClean="0"/>
              <a:pPr lvl="0"/>
              <a:t>2</a:t>
            </a:fld>
            <a:endParaRPr lang="en-US" noProof="0" dirty="0"/>
          </a:p>
        </p:txBody>
      </p:sp>
    </p:spTree>
    <p:extLst>
      <p:ext uri="{BB962C8B-B14F-4D97-AF65-F5344CB8AC3E}">
        <p14:creationId xmlns:p14="http://schemas.microsoft.com/office/powerpoint/2010/main" val="222715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76C4BB5-0EB6-4B98-B1D7-2E19EA166EF2}"/>
              </a:ext>
            </a:extLst>
          </p:cNvPr>
          <p:cNvSpPr>
            <a:spLocks noGrp="1"/>
          </p:cNvSpPr>
          <p:nvPr>
            <p:ph type="title"/>
          </p:nvPr>
        </p:nvSpPr>
        <p:spPr>
          <a:xfrm>
            <a:off x="6481808" y="1758950"/>
            <a:ext cx="5137112" cy="673405"/>
          </a:xfrm>
        </p:spPr>
        <p:txBody>
          <a:bodyPr/>
          <a:lstStyle/>
          <a:p>
            <a:r>
              <a:rPr lang="en-US" dirty="0"/>
              <a:t>Introduction</a:t>
            </a:r>
          </a:p>
        </p:txBody>
      </p:sp>
      <p:pic>
        <p:nvPicPr>
          <p:cNvPr id="24" name="Picture Placeholder 23" descr="A picture containing person holding a hard hat">
            <a:extLst>
              <a:ext uri="{FF2B5EF4-FFF2-40B4-BE49-F238E27FC236}">
                <a16:creationId xmlns:a16="http://schemas.microsoft.com/office/drawing/2014/main" id="{C53AA002-1448-49B2-99CA-CD5F197B3784}"/>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639413" y="1578543"/>
            <a:ext cx="4814887" cy="3705726"/>
          </a:xfrm>
        </p:spPr>
      </p:pic>
      <p:sp>
        <p:nvSpPr>
          <p:cNvPr id="18" name="Content Placeholder 17">
            <a:extLst>
              <a:ext uri="{FF2B5EF4-FFF2-40B4-BE49-F238E27FC236}">
                <a16:creationId xmlns:a16="http://schemas.microsoft.com/office/drawing/2014/main" id="{2DEB60A9-E83F-4E10-810D-81BD3D66CD17}"/>
              </a:ext>
            </a:extLst>
          </p:cNvPr>
          <p:cNvSpPr>
            <a:spLocks noGrp="1"/>
          </p:cNvSpPr>
          <p:nvPr>
            <p:ph type="body" sz="quarter" idx="15"/>
          </p:nvPr>
        </p:nvSpPr>
        <p:spPr>
          <a:xfrm>
            <a:off x="6482249" y="2322403"/>
            <a:ext cx="5136671" cy="2961866"/>
          </a:xfrm>
        </p:spPr>
        <p:txBody>
          <a:bodyPr>
            <a:normAutofit fontScale="25000" lnSpcReduction="20000"/>
          </a:bodyPr>
          <a:lstStyle/>
          <a:p>
            <a:pPr rtl="0">
              <a:spcBef>
                <a:spcPts val="0"/>
              </a:spcBef>
              <a:spcAft>
                <a:spcPts val="0"/>
              </a:spcAft>
            </a:pPr>
            <a:r>
              <a:rPr lang="en-US" sz="5600" b="0" i="0" u="none" strike="noStrike" dirty="0">
                <a:solidFill>
                  <a:srgbClr val="202124"/>
                </a:solidFill>
                <a:effectLst/>
                <a:latin typeface="Roboto" panose="02000000000000000000" pitchFamily="2" charset="0"/>
              </a:rPr>
              <a:t>Concrete is the most important material in civil engineering. The concrete compressive strength is a highly nonlinear function of age and ingredients. These ingredients include cement, blast furnace slag, fly ash, water, superplasticizer, coarse aggregate, and fine aggregate . It is very difficult to Calculate the concrete comprehensive strength by Manually. With the help of machine learning , we predict the comprehensive strength with the given features .</a:t>
            </a:r>
            <a:endParaRPr lang="en-US" sz="5600" b="0" dirty="0">
              <a:effectLst/>
            </a:endParaRPr>
          </a:p>
          <a:p>
            <a:br>
              <a:rPr lang="en-US" dirty="0"/>
            </a:br>
            <a:endParaRPr lang="en-US" dirty="0"/>
          </a:p>
        </p:txBody>
      </p:sp>
      <p:sp>
        <p:nvSpPr>
          <p:cNvPr id="7" name="Footer Placeholder 6">
            <a:extLst>
              <a:ext uri="{FF2B5EF4-FFF2-40B4-BE49-F238E27FC236}">
                <a16:creationId xmlns:a16="http://schemas.microsoft.com/office/drawing/2014/main" id="{F7CA00DF-9757-4075-AC5C-3247AD04DE72}"/>
              </a:ext>
            </a:extLst>
          </p:cNvPr>
          <p:cNvSpPr>
            <a:spLocks noGrp="1"/>
          </p:cNvSpPr>
          <p:nvPr>
            <p:ph type="ftr" sz="quarter" idx="11"/>
          </p:nvPr>
        </p:nvSpPr>
        <p:spPr>
          <a:xfrm>
            <a:off x="639413" y="6356350"/>
            <a:ext cx="6291108" cy="365125"/>
          </a:xfrm>
        </p:spPr>
        <p:txBody>
          <a:bodyPr/>
          <a:lstStyle/>
          <a:p>
            <a:pPr lvl="0"/>
            <a:r>
              <a:rPr lang="en-US" dirty="0"/>
              <a:t>   </a:t>
            </a:r>
            <a:endParaRPr lang="en-US" noProof="0" dirty="0"/>
          </a:p>
        </p:txBody>
      </p:sp>
      <p:sp>
        <p:nvSpPr>
          <p:cNvPr id="8" name="Date Placeholder 7">
            <a:extLst>
              <a:ext uri="{FF2B5EF4-FFF2-40B4-BE49-F238E27FC236}">
                <a16:creationId xmlns:a16="http://schemas.microsoft.com/office/drawing/2014/main" id="{CFFF545E-D338-42DA-BE98-EA76D3A29B0D}"/>
              </a:ext>
            </a:extLst>
          </p:cNvPr>
          <p:cNvSpPr>
            <a:spLocks noGrp="1"/>
          </p:cNvSpPr>
          <p:nvPr>
            <p:ph type="dt" sz="half" idx="10"/>
          </p:nvPr>
        </p:nvSpPr>
        <p:spPr>
          <a:xfrm>
            <a:off x="7295738" y="6356350"/>
            <a:ext cx="3033829" cy="365125"/>
          </a:xfrm>
        </p:spPr>
        <p:txBody>
          <a:bodyPr/>
          <a:lstStyle/>
          <a:p>
            <a:pPr lvl="0"/>
            <a:r>
              <a:rPr lang="en-US" dirty="0"/>
              <a:t>  </a:t>
            </a:r>
            <a:endParaRPr lang="en-US" noProof="0" dirty="0"/>
          </a:p>
        </p:txBody>
      </p:sp>
      <p:sp>
        <p:nvSpPr>
          <p:cNvPr id="9" name="Slide Number Placeholder 8">
            <a:extLst>
              <a:ext uri="{FF2B5EF4-FFF2-40B4-BE49-F238E27FC236}">
                <a16:creationId xmlns:a16="http://schemas.microsoft.com/office/drawing/2014/main" id="{FE95A6B2-5B5B-4D30-8E2E-0DA6CA78D816}"/>
              </a:ext>
            </a:extLst>
          </p:cNvPr>
          <p:cNvSpPr>
            <a:spLocks noGrp="1"/>
          </p:cNvSpPr>
          <p:nvPr>
            <p:ph type="sldNum" sz="quarter" idx="12"/>
          </p:nvPr>
        </p:nvSpPr>
        <p:spPr>
          <a:xfrm>
            <a:off x="10707939" y="6356350"/>
            <a:ext cx="844649" cy="365125"/>
          </a:xfrm>
        </p:spPr>
        <p:txBody>
          <a:bodyPr/>
          <a:lstStyle/>
          <a:p>
            <a:pPr lvl="0"/>
            <a:fld id="{E20EFF4B-E35B-4DE6-97A9-05E54E649A15}" type="slidenum">
              <a:rPr lang="en-US" noProof="0" smtClean="0"/>
              <a:pPr lvl="0"/>
              <a:t>3</a:t>
            </a:fld>
            <a:endParaRPr lang="en-US" noProof="0" dirty="0"/>
          </a:p>
        </p:txBody>
      </p:sp>
    </p:spTree>
    <p:extLst>
      <p:ext uri="{BB962C8B-B14F-4D97-AF65-F5344CB8AC3E}">
        <p14:creationId xmlns:p14="http://schemas.microsoft.com/office/powerpoint/2010/main" val="175585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BF2B60A-FF9F-4101-8456-4B64D3B77E90}"/>
              </a:ext>
            </a:extLst>
          </p:cNvPr>
          <p:cNvSpPr>
            <a:spLocks noGrp="1"/>
          </p:cNvSpPr>
          <p:nvPr>
            <p:ph type="title"/>
          </p:nvPr>
        </p:nvSpPr>
        <p:spPr>
          <a:xfrm>
            <a:off x="639413" y="476086"/>
            <a:ext cx="10904435" cy="689608"/>
          </a:xfrm>
        </p:spPr>
        <p:txBody>
          <a:bodyPr>
            <a:normAutofit/>
          </a:bodyPr>
          <a:lstStyle/>
          <a:p>
            <a:r>
              <a:rPr lang="en-US" dirty="0"/>
              <a:t>Table</a:t>
            </a:r>
          </a:p>
        </p:txBody>
      </p:sp>
      <p:sp>
        <p:nvSpPr>
          <p:cNvPr id="5" name="Slide Number Placeholder 4">
            <a:extLst>
              <a:ext uri="{FF2B5EF4-FFF2-40B4-BE49-F238E27FC236}">
                <a16:creationId xmlns:a16="http://schemas.microsoft.com/office/drawing/2014/main" id="{AA393BC7-497F-4081-83BD-AF606B532881}"/>
              </a:ext>
            </a:extLst>
          </p:cNvPr>
          <p:cNvSpPr>
            <a:spLocks noGrp="1"/>
          </p:cNvSpPr>
          <p:nvPr>
            <p:ph type="sldNum" sz="quarter" idx="12"/>
          </p:nvPr>
        </p:nvSpPr>
        <p:spPr>
          <a:xfrm>
            <a:off x="10707939" y="6356350"/>
            <a:ext cx="844649" cy="365125"/>
          </a:xfrm>
        </p:spPr>
        <p:txBody>
          <a:bodyPr/>
          <a:lstStyle/>
          <a:p>
            <a:pPr lvl="0"/>
            <a:fld id="{E20EFF4B-E35B-4DE6-97A9-05E54E649A15}" type="slidenum">
              <a:rPr lang="en-US" noProof="0" smtClean="0"/>
              <a:pPr lvl="0"/>
              <a:t>4</a:t>
            </a:fld>
            <a:endParaRPr lang="en-US" noProof="0" dirty="0"/>
          </a:p>
        </p:txBody>
      </p:sp>
      <p:pic>
        <p:nvPicPr>
          <p:cNvPr id="7" name="Picture 6">
            <a:extLst>
              <a:ext uri="{FF2B5EF4-FFF2-40B4-BE49-F238E27FC236}">
                <a16:creationId xmlns:a16="http://schemas.microsoft.com/office/drawing/2014/main" id="{BBBD9309-CEF6-4DB8-861A-F80C1153B197}"/>
              </a:ext>
            </a:extLst>
          </p:cNvPr>
          <p:cNvPicPr>
            <a:picLocks noChangeAspect="1"/>
          </p:cNvPicPr>
          <p:nvPr/>
        </p:nvPicPr>
        <p:blipFill>
          <a:blip r:embed="rId2"/>
          <a:stretch>
            <a:fillRect/>
          </a:stretch>
        </p:blipFill>
        <p:spPr>
          <a:xfrm>
            <a:off x="689308" y="1334602"/>
            <a:ext cx="10863280" cy="4055546"/>
          </a:xfrm>
          <a:prstGeom prst="rect">
            <a:avLst/>
          </a:prstGeom>
        </p:spPr>
      </p:pic>
    </p:spTree>
    <p:extLst>
      <p:ext uri="{BB962C8B-B14F-4D97-AF65-F5344CB8AC3E}">
        <p14:creationId xmlns:p14="http://schemas.microsoft.com/office/powerpoint/2010/main" val="139065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D2E1-EC6B-48F1-AB60-CA5D18334E00}"/>
              </a:ext>
            </a:extLst>
          </p:cNvPr>
          <p:cNvSpPr>
            <a:spLocks noGrp="1"/>
          </p:cNvSpPr>
          <p:nvPr>
            <p:ph type="title"/>
          </p:nvPr>
        </p:nvSpPr>
        <p:spPr>
          <a:xfrm>
            <a:off x="639413" y="459902"/>
            <a:ext cx="10904435" cy="689608"/>
          </a:xfrm>
        </p:spPr>
        <p:txBody>
          <a:bodyPr/>
          <a:lstStyle/>
          <a:p>
            <a:r>
              <a:rPr lang="en-US" dirty="0"/>
              <a:t>Definition and Its Uses:</a:t>
            </a:r>
            <a:endParaRPr lang="en-IN" dirty="0"/>
          </a:p>
        </p:txBody>
      </p:sp>
      <p:sp>
        <p:nvSpPr>
          <p:cNvPr id="4" name="Date Placeholder 3">
            <a:extLst>
              <a:ext uri="{FF2B5EF4-FFF2-40B4-BE49-F238E27FC236}">
                <a16:creationId xmlns:a16="http://schemas.microsoft.com/office/drawing/2014/main" id="{DF15D094-DF9C-47D3-A85A-D43A2D4795D8}"/>
              </a:ext>
            </a:extLst>
          </p:cNvPr>
          <p:cNvSpPr>
            <a:spLocks noGrp="1"/>
          </p:cNvSpPr>
          <p:nvPr>
            <p:ph type="dt" sz="half" idx="10"/>
          </p:nvPr>
        </p:nvSpPr>
        <p:spPr/>
        <p:txBody>
          <a:bodyPr/>
          <a:lstStyle/>
          <a:p>
            <a:pPr>
              <a:defRPr/>
            </a:pPr>
            <a:endParaRPr lang="en-US" dirty="0">
              <a:solidFill>
                <a:srgbClr val="232323">
                  <a:lumMod val="90000"/>
                  <a:lumOff val="10000"/>
                </a:srgbClr>
              </a:solidFill>
            </a:endParaRPr>
          </a:p>
        </p:txBody>
      </p:sp>
      <p:sp>
        <p:nvSpPr>
          <p:cNvPr id="5" name="Slide Number Placeholder 4">
            <a:extLst>
              <a:ext uri="{FF2B5EF4-FFF2-40B4-BE49-F238E27FC236}">
                <a16:creationId xmlns:a16="http://schemas.microsoft.com/office/drawing/2014/main" id="{9741E73F-C9AE-4F69-AF8A-06680DCA50D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6" name="Content Placeholder 5">
            <a:extLst>
              <a:ext uri="{FF2B5EF4-FFF2-40B4-BE49-F238E27FC236}">
                <a16:creationId xmlns:a16="http://schemas.microsoft.com/office/drawing/2014/main" id="{FE0A0D3D-F9C8-4CB5-A7A5-A8387E694F0E}"/>
              </a:ext>
            </a:extLst>
          </p:cNvPr>
          <p:cNvSpPr>
            <a:spLocks noGrp="1"/>
          </p:cNvSpPr>
          <p:nvPr>
            <p:ph sz="quarter" idx="13"/>
          </p:nvPr>
        </p:nvSpPr>
        <p:spPr>
          <a:xfrm>
            <a:off x="393866" y="1765931"/>
            <a:ext cx="11395528" cy="4834164"/>
          </a:xfrm>
        </p:spPr>
        <p:txBody>
          <a:bodyPr>
            <a:normAutofit lnSpcReduction="10000"/>
          </a:bodyPr>
          <a:lstStyle/>
          <a:p>
            <a:r>
              <a:rPr lang="en-US" sz="1200" dirty="0"/>
              <a:t>Cement - </a:t>
            </a:r>
            <a:r>
              <a:rPr lang="en-US" sz="1200" b="0" dirty="0"/>
              <a:t>cement, in general, adhesive substances of all kinds, but, in a narrower sense, the binding materials used in building and civil engineering construction.</a:t>
            </a:r>
          </a:p>
          <a:p>
            <a:r>
              <a:rPr lang="en-US" sz="1200" dirty="0"/>
              <a:t>Blast Furnace - </a:t>
            </a:r>
            <a:r>
              <a:rPr lang="en-US" sz="1200" b="0" dirty="0"/>
              <a:t>a large structure like an oven in which rock containing iron (iron ore) is melted in order to take out the metal and it is mainly used  to smelt the iron from its ore </a:t>
            </a:r>
          </a:p>
          <a:p>
            <a:r>
              <a:rPr lang="en-US" sz="1200" dirty="0"/>
              <a:t>Slag</a:t>
            </a:r>
            <a:r>
              <a:rPr lang="en-US" sz="1200" b="0" dirty="0"/>
              <a:t> - Slag is the silicon dioxide and metal oxide mixture left over as a by-product of extracting metal from its ore during the smelting process and it is used for Various applications like mass concrete, flatwork, concrete paving</a:t>
            </a:r>
          </a:p>
          <a:p>
            <a:r>
              <a:rPr lang="en-US" sz="1200" dirty="0"/>
              <a:t>Fly Ash </a:t>
            </a:r>
            <a:r>
              <a:rPr lang="en-US" sz="1200" b="0" dirty="0"/>
              <a:t>- Fly ash is a byproduct of </a:t>
            </a:r>
            <a:r>
              <a:rPr lang="en-US" sz="1200" b="0" dirty="0" err="1"/>
              <a:t>pulverised</a:t>
            </a:r>
            <a:r>
              <a:rPr lang="en-US" sz="1200" b="0" dirty="0"/>
              <a:t> coal or coal dust in power generating plants and is being increasingly used as a substitute for cement in making bricks and it  is used as a supplementary cementitious material (SCM)</a:t>
            </a:r>
          </a:p>
          <a:p>
            <a:r>
              <a:rPr lang="en-US" sz="1200" dirty="0"/>
              <a:t>Superplasticizers – </a:t>
            </a:r>
            <a:r>
              <a:rPr lang="en-US" sz="1200" b="0" dirty="0"/>
              <a:t>It is known as high range water reducers, are additives used in making high strength concrete and it used to </a:t>
            </a:r>
            <a:r>
              <a:rPr lang="en-US" sz="1200" b="0" dirty="0" err="1"/>
              <a:t>to</a:t>
            </a:r>
            <a:r>
              <a:rPr lang="en-US" sz="1200" b="0" dirty="0"/>
              <a:t> create flowing, self-leveling concrete without increasing water, without reducing cement</a:t>
            </a:r>
          </a:p>
          <a:p>
            <a:r>
              <a:rPr lang="en-US" sz="1200" dirty="0"/>
              <a:t>Coarse Aggregate - </a:t>
            </a:r>
            <a:r>
              <a:rPr lang="en-US" sz="1200" b="0" dirty="0"/>
              <a:t>Coarse aggregates are any particles greater than 0.19 inch, but generally range between 3/8 and 1.5 inches in diameter</a:t>
            </a:r>
          </a:p>
          <a:p>
            <a:r>
              <a:rPr lang="en-US" sz="1200" dirty="0"/>
              <a:t>Fine Aggregate - </a:t>
            </a:r>
            <a:r>
              <a:rPr lang="en-US" sz="1200" b="0" dirty="0"/>
              <a:t>Fine aggregates generally consist of natural sand or crushed stone with most particles passing through a 3/8-inch sieve                                                                                                 </a:t>
            </a:r>
          </a:p>
          <a:p>
            <a:endParaRPr lang="en-US" sz="1200" b="0" dirty="0"/>
          </a:p>
          <a:p>
            <a:endParaRPr lang="en-IN" sz="1200" b="0" dirty="0"/>
          </a:p>
        </p:txBody>
      </p:sp>
    </p:spTree>
    <p:extLst>
      <p:ext uri="{BB962C8B-B14F-4D97-AF65-F5344CB8AC3E}">
        <p14:creationId xmlns:p14="http://schemas.microsoft.com/office/powerpoint/2010/main" val="158405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C8E4A-9293-4B09-A1AE-BDB438F53DBA}"/>
              </a:ext>
            </a:extLst>
          </p:cNvPr>
          <p:cNvSpPr>
            <a:spLocks noGrp="1"/>
          </p:cNvSpPr>
          <p:nvPr>
            <p:ph type="title"/>
          </p:nvPr>
        </p:nvSpPr>
        <p:spPr>
          <a:xfrm>
            <a:off x="639413" y="418334"/>
            <a:ext cx="10904435" cy="689608"/>
          </a:xfrm>
        </p:spPr>
        <p:txBody>
          <a:bodyPr/>
          <a:lstStyle/>
          <a:p>
            <a:pPr algn="ctr"/>
            <a:r>
              <a:rPr lang="en-US" dirty="0"/>
              <a:t> SOLUTION</a:t>
            </a:r>
            <a:endParaRPr lang="en-IN" dirty="0"/>
          </a:p>
        </p:txBody>
      </p:sp>
      <p:sp>
        <p:nvSpPr>
          <p:cNvPr id="5" name="Slide Number Placeholder 4">
            <a:extLst>
              <a:ext uri="{FF2B5EF4-FFF2-40B4-BE49-F238E27FC236}">
                <a16:creationId xmlns:a16="http://schemas.microsoft.com/office/drawing/2014/main" id="{4B920143-513D-4978-A294-389C3B88AB4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6" name="Content Placeholder 5">
            <a:extLst>
              <a:ext uri="{FF2B5EF4-FFF2-40B4-BE49-F238E27FC236}">
                <a16:creationId xmlns:a16="http://schemas.microsoft.com/office/drawing/2014/main" id="{718B07B2-41E5-492C-8EE4-7C8D842210C4}"/>
              </a:ext>
            </a:extLst>
          </p:cNvPr>
          <p:cNvSpPr>
            <a:spLocks noGrp="1"/>
          </p:cNvSpPr>
          <p:nvPr>
            <p:ph sz="quarter" idx="13"/>
          </p:nvPr>
        </p:nvSpPr>
        <p:spPr>
          <a:xfrm>
            <a:off x="398236" y="3840479"/>
            <a:ext cx="11395528" cy="3128211"/>
          </a:xfrm>
        </p:spPr>
        <p:txBody>
          <a:bodyPr>
            <a:normAutofit/>
          </a:bodyPr>
          <a:lstStyle/>
          <a:p>
            <a:pPr marL="285750" indent="-285750">
              <a:buFont typeface="Wingdings" panose="05000000000000000000" pitchFamily="2" charset="2"/>
              <a:buChar char="Ø"/>
            </a:pPr>
            <a:r>
              <a:rPr lang="en-US" dirty="0"/>
              <a:t>BEING VERY HARD TO PREDICT THE CONCRETE STRENGTH MANUALLY , WE USE MACHINE LEARNING ALGORITHM FOR PREDICTION.</a:t>
            </a:r>
          </a:p>
          <a:p>
            <a:pPr marL="285750" indent="-285750">
              <a:buFont typeface="Wingdings" panose="05000000000000000000" pitchFamily="2" charset="2"/>
              <a:buChar char="Ø"/>
            </a:pPr>
            <a:r>
              <a:rPr lang="en-US" dirty="0"/>
              <a:t>FOR OUR DATASET WE CHOOSE RANDOM FOREST REGRESSOR MACHINE LEARNING ALGORITHM FOR PREDICTION AND GIVES THE ACCURACY AROUND THE 90%.</a:t>
            </a:r>
          </a:p>
          <a:p>
            <a:pPr marL="285750" indent="-285750">
              <a:buFont typeface="Wingdings" panose="05000000000000000000" pitchFamily="2" charset="2"/>
              <a:buChar char="Ø"/>
            </a:pPr>
            <a:r>
              <a:rPr lang="en-US" dirty="0"/>
              <a:t>SO IT REDUCES WORKLOAD &amp; GIVES THE ACCURATE VALUE FOR THE CIVIL ENGINEERS TO KNOW (HOW STRONG OUR CONCRETE IS?) WITH THEIR AMOUNT OF INGREDIENTS</a:t>
            </a:r>
          </a:p>
          <a:p>
            <a:endParaRPr lang="en-IN" dirty="0"/>
          </a:p>
        </p:txBody>
      </p:sp>
      <p:sp>
        <p:nvSpPr>
          <p:cNvPr id="7" name="Title 1">
            <a:extLst>
              <a:ext uri="{FF2B5EF4-FFF2-40B4-BE49-F238E27FC236}">
                <a16:creationId xmlns:a16="http://schemas.microsoft.com/office/drawing/2014/main" id="{1DF0F03B-49D7-440D-BEAA-980EDAA4BB92}"/>
              </a:ext>
            </a:extLst>
          </p:cNvPr>
          <p:cNvSpPr txBox="1">
            <a:spLocks/>
          </p:cNvSpPr>
          <p:nvPr/>
        </p:nvSpPr>
        <p:spPr>
          <a:xfrm>
            <a:off x="639413" y="389458"/>
            <a:ext cx="10904435" cy="689608"/>
          </a:xfrm>
          <a:prstGeom prst="rect">
            <a:avLst/>
          </a:prstGeom>
        </p:spPr>
        <p:txBody>
          <a:bodyPr vert="horz" lIns="109728" tIns="109728" rIns="109728" bIns="91440" rtlCol="0" anchor="ctr">
            <a:normAutofit/>
          </a:bodyPr>
          <a:lstStyle>
            <a:lvl1pPr marL="0" algn="l" defTabSz="914400" rtl="0" eaLnBrk="1" latinLnBrk="0" hangingPunct="1">
              <a:lnSpc>
                <a:spcPct val="90000"/>
              </a:lnSpc>
              <a:spcBef>
                <a:spcPct val="0"/>
              </a:spcBef>
              <a:buNone/>
              <a:defRPr lang="en-US" sz="2400" b="1" kern="1200" spc="150" baseline="0" dirty="0" smtClean="0">
                <a:solidFill>
                  <a:schemeClr val="tx1"/>
                </a:solidFill>
                <a:latin typeface="+mj-lt"/>
                <a:ea typeface="+mj-ea"/>
                <a:cs typeface="+mj-cs"/>
              </a:defRPr>
            </a:lvl1pPr>
          </a:lstStyle>
          <a:p>
            <a:endParaRPr lang="en-IN"/>
          </a:p>
        </p:txBody>
      </p:sp>
      <p:pic>
        <p:nvPicPr>
          <p:cNvPr id="11" name="Picture 10">
            <a:extLst>
              <a:ext uri="{FF2B5EF4-FFF2-40B4-BE49-F238E27FC236}">
                <a16:creationId xmlns:a16="http://schemas.microsoft.com/office/drawing/2014/main" id="{A9F72943-F885-4FE0-98D1-7502982AD8A6}"/>
              </a:ext>
            </a:extLst>
          </p:cNvPr>
          <p:cNvPicPr>
            <a:picLocks noChangeAspect="1"/>
          </p:cNvPicPr>
          <p:nvPr/>
        </p:nvPicPr>
        <p:blipFill>
          <a:blip r:embed="rId2"/>
          <a:stretch>
            <a:fillRect/>
          </a:stretch>
        </p:blipFill>
        <p:spPr>
          <a:xfrm>
            <a:off x="810928" y="1392803"/>
            <a:ext cx="4800600" cy="2285819"/>
          </a:xfrm>
          <a:prstGeom prst="rect">
            <a:avLst/>
          </a:prstGeom>
        </p:spPr>
      </p:pic>
      <p:pic>
        <p:nvPicPr>
          <p:cNvPr id="13" name="Picture 12">
            <a:extLst>
              <a:ext uri="{FF2B5EF4-FFF2-40B4-BE49-F238E27FC236}">
                <a16:creationId xmlns:a16="http://schemas.microsoft.com/office/drawing/2014/main" id="{E5B03067-48FB-4CC3-BF2F-B14B419B3337}"/>
              </a:ext>
            </a:extLst>
          </p:cNvPr>
          <p:cNvPicPr>
            <a:picLocks noChangeAspect="1"/>
          </p:cNvPicPr>
          <p:nvPr/>
        </p:nvPicPr>
        <p:blipFill>
          <a:blip r:embed="rId3"/>
          <a:stretch>
            <a:fillRect/>
          </a:stretch>
        </p:blipFill>
        <p:spPr>
          <a:xfrm>
            <a:off x="6513095" y="1392804"/>
            <a:ext cx="4800600" cy="2285819"/>
          </a:xfrm>
          <a:prstGeom prst="rect">
            <a:avLst/>
          </a:prstGeom>
        </p:spPr>
      </p:pic>
    </p:spTree>
    <p:extLst>
      <p:ext uri="{BB962C8B-B14F-4D97-AF65-F5344CB8AC3E}">
        <p14:creationId xmlns:p14="http://schemas.microsoft.com/office/powerpoint/2010/main" val="2004119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FFB8AAD-42F2-4027-ACDF-AADA9E7DDDE5}"/>
              </a:ext>
            </a:extLst>
          </p:cNvPr>
          <p:cNvSpPr>
            <a:spLocks noGrp="1"/>
          </p:cNvSpPr>
          <p:nvPr>
            <p:ph type="title"/>
          </p:nvPr>
        </p:nvSpPr>
        <p:spPr>
          <a:xfrm>
            <a:off x="639413" y="476086"/>
            <a:ext cx="10904435" cy="689608"/>
          </a:xfrm>
        </p:spPr>
        <p:txBody>
          <a:bodyPr/>
          <a:lstStyle/>
          <a:p>
            <a:r>
              <a:rPr lang="en-US" dirty="0"/>
              <a:t>Timeline</a:t>
            </a:r>
          </a:p>
        </p:txBody>
      </p:sp>
      <p:sp>
        <p:nvSpPr>
          <p:cNvPr id="3" name="Footer Placeholder 2">
            <a:extLst>
              <a:ext uri="{FF2B5EF4-FFF2-40B4-BE49-F238E27FC236}">
                <a16:creationId xmlns:a16="http://schemas.microsoft.com/office/drawing/2014/main" id="{00E14CF9-3C0D-4C5A-B8BB-A03C9F45ECA2}"/>
              </a:ext>
            </a:extLst>
          </p:cNvPr>
          <p:cNvSpPr>
            <a:spLocks noGrp="1"/>
          </p:cNvSpPr>
          <p:nvPr>
            <p:ph type="ftr" sz="quarter" idx="11"/>
          </p:nvPr>
        </p:nvSpPr>
        <p:spPr>
          <a:xfrm>
            <a:off x="639413" y="6356350"/>
            <a:ext cx="6291108" cy="365125"/>
          </a:xfrm>
        </p:spPr>
        <p:txBody>
          <a:bodyPr/>
          <a:lstStyle/>
          <a:p>
            <a:pPr lvl="0"/>
            <a:r>
              <a:rPr lang="en-US" dirty="0"/>
              <a:t>     </a:t>
            </a:r>
            <a:endParaRPr lang="en-US" noProof="0" dirty="0"/>
          </a:p>
        </p:txBody>
      </p:sp>
      <p:sp>
        <p:nvSpPr>
          <p:cNvPr id="4" name="Date Placeholder 3">
            <a:extLst>
              <a:ext uri="{FF2B5EF4-FFF2-40B4-BE49-F238E27FC236}">
                <a16:creationId xmlns:a16="http://schemas.microsoft.com/office/drawing/2014/main" id="{A4F6E54A-81E9-41EA-896B-DEE2601BC436}"/>
              </a:ext>
            </a:extLst>
          </p:cNvPr>
          <p:cNvSpPr>
            <a:spLocks noGrp="1"/>
          </p:cNvSpPr>
          <p:nvPr>
            <p:ph type="dt" sz="half" idx="10"/>
          </p:nvPr>
        </p:nvSpPr>
        <p:spPr>
          <a:xfrm>
            <a:off x="7295738" y="6356350"/>
            <a:ext cx="3033829" cy="365125"/>
          </a:xfrm>
        </p:spPr>
        <p:txBody>
          <a:bodyPr/>
          <a:lstStyle/>
          <a:p>
            <a:pPr lvl="0"/>
            <a:r>
              <a:rPr lang="en-US" dirty="0"/>
              <a:t>   </a:t>
            </a:r>
            <a:endParaRPr lang="en-US" noProof="0" dirty="0"/>
          </a:p>
        </p:txBody>
      </p:sp>
      <p:sp>
        <p:nvSpPr>
          <p:cNvPr id="5" name="Slide Number Placeholder 4">
            <a:extLst>
              <a:ext uri="{FF2B5EF4-FFF2-40B4-BE49-F238E27FC236}">
                <a16:creationId xmlns:a16="http://schemas.microsoft.com/office/drawing/2014/main" id="{508C8192-9F12-4FD1-9EDC-B357E8EDBDF2}"/>
              </a:ext>
            </a:extLst>
          </p:cNvPr>
          <p:cNvSpPr>
            <a:spLocks noGrp="1"/>
          </p:cNvSpPr>
          <p:nvPr>
            <p:ph type="sldNum" sz="quarter" idx="12"/>
          </p:nvPr>
        </p:nvSpPr>
        <p:spPr>
          <a:xfrm>
            <a:off x="10707939" y="6356350"/>
            <a:ext cx="844649" cy="365125"/>
          </a:xfrm>
        </p:spPr>
        <p:txBody>
          <a:bodyPr/>
          <a:lstStyle/>
          <a:p>
            <a:pPr lvl="0"/>
            <a:fld id="{E20EFF4B-E35B-4DE6-97A9-05E54E649A15}" type="slidenum">
              <a:rPr lang="en-US" noProof="0" smtClean="0"/>
              <a:pPr lvl="0"/>
              <a:t>7</a:t>
            </a:fld>
            <a:endParaRPr lang="en-US" noProof="0" dirty="0"/>
          </a:p>
        </p:txBody>
      </p:sp>
      <p:graphicFrame>
        <p:nvGraphicFramePr>
          <p:cNvPr id="24" name="Content Placeholder 4">
            <a:extLst>
              <a:ext uri="{FF2B5EF4-FFF2-40B4-BE49-F238E27FC236}">
                <a16:creationId xmlns:a16="http://schemas.microsoft.com/office/drawing/2014/main" id="{5577545F-F8B8-4B15-A935-C7074CB50E31}"/>
              </a:ext>
              <a:ext uri="{C183D7F6-B498-43B3-948B-1728B52AA6E4}">
                <adec:decorative xmlns:adec="http://schemas.microsoft.com/office/drawing/2017/decorative" val="1"/>
              </a:ext>
            </a:extLst>
          </p:cNvPr>
          <p:cNvGraphicFramePr>
            <a:graphicFrameLocks noGrp="1"/>
          </p:cNvGraphicFramePr>
          <p:nvPr>
            <p:ph sz="quarter" idx="13"/>
            <p:extLst>
              <p:ext uri="{D42A27DB-BD31-4B8C-83A1-F6EECF244321}">
                <p14:modId xmlns:p14="http://schemas.microsoft.com/office/powerpoint/2010/main" val="1606884470"/>
              </p:ext>
            </p:extLst>
          </p:nvPr>
        </p:nvGraphicFramePr>
        <p:xfrm>
          <a:off x="838200" y="1619250"/>
          <a:ext cx="10515600" cy="4848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3540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628FA48-B05A-4DB8-9410-A9C9B08E9636}"/>
              </a:ext>
            </a:extLst>
          </p:cNvPr>
          <p:cNvSpPr>
            <a:spLocks noGrp="1"/>
          </p:cNvSpPr>
          <p:nvPr>
            <p:ph type="ctrTitle"/>
          </p:nvPr>
        </p:nvSpPr>
        <p:spPr>
          <a:xfrm>
            <a:off x="975359" y="3637127"/>
            <a:ext cx="10065679" cy="1493765"/>
          </a:xfrm>
        </p:spPr>
        <p:txBody>
          <a:bodyPr/>
          <a:lstStyle/>
          <a:p>
            <a:r>
              <a:rPr lang="en-US" dirty="0"/>
              <a:t>Thank you</a:t>
            </a:r>
          </a:p>
        </p:txBody>
      </p:sp>
      <p:sp>
        <p:nvSpPr>
          <p:cNvPr id="13" name="Subtitle 12">
            <a:extLst>
              <a:ext uri="{FF2B5EF4-FFF2-40B4-BE49-F238E27FC236}">
                <a16:creationId xmlns:a16="http://schemas.microsoft.com/office/drawing/2014/main" id="{1272A210-0893-431A-8A94-D650D4DBA54A}"/>
              </a:ext>
            </a:extLst>
          </p:cNvPr>
          <p:cNvSpPr>
            <a:spLocks noGrp="1"/>
          </p:cNvSpPr>
          <p:nvPr>
            <p:ph type="subTitle" idx="1"/>
          </p:nvPr>
        </p:nvSpPr>
        <p:spPr>
          <a:xfrm>
            <a:off x="973836" y="5023536"/>
            <a:ext cx="10065679" cy="569873"/>
          </a:xfrm>
        </p:spPr>
        <p:txBody>
          <a:bodyPr/>
          <a:lstStyle/>
          <a:p>
            <a:r>
              <a:rPr lang="en-US" dirty="0"/>
              <a:t>Sanjeev kumar m | isai nathan s| </a:t>
            </a:r>
            <a:r>
              <a:rPr lang="en-US" dirty="0" err="1"/>
              <a:t>ragulsankar</a:t>
            </a:r>
            <a:r>
              <a:rPr lang="en-US" dirty="0"/>
              <a:t> P</a:t>
            </a:r>
          </a:p>
        </p:txBody>
      </p:sp>
      <p:pic>
        <p:nvPicPr>
          <p:cNvPr id="24" name="Picture Placeholder 23" descr="A computer on a table">
            <a:extLst>
              <a:ext uri="{FF2B5EF4-FFF2-40B4-BE49-F238E27FC236}">
                <a16:creationId xmlns:a16="http://schemas.microsoft.com/office/drawing/2014/main" id="{DFA3F48C-2BCF-4B14-A3DE-6AD7861752B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63588" y="642938"/>
            <a:ext cx="2449512" cy="2476500"/>
          </a:xfrm>
        </p:spPr>
      </p:pic>
      <p:pic>
        <p:nvPicPr>
          <p:cNvPr id="26" name="Picture Placeholder 25" descr="A person standing in front of a building">
            <a:extLst>
              <a:ext uri="{FF2B5EF4-FFF2-40B4-BE49-F238E27FC236}">
                <a16:creationId xmlns:a16="http://schemas.microsoft.com/office/drawing/2014/main" id="{44498E43-C8EA-43BA-9A26-3008727E1E7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502338" y="643636"/>
            <a:ext cx="2449512" cy="2476500"/>
          </a:xfrm>
        </p:spPr>
      </p:pic>
      <p:pic>
        <p:nvPicPr>
          <p:cNvPr id="28" name="Picture Placeholder 27" descr="A picture containing text, indoor, device">
            <a:extLst>
              <a:ext uri="{FF2B5EF4-FFF2-40B4-BE49-F238E27FC236}">
                <a16:creationId xmlns:a16="http://schemas.microsoft.com/office/drawing/2014/main" id="{3278E6CB-DC68-4C8D-8DC1-D1C6DA25E75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240470" y="643636"/>
            <a:ext cx="2449512" cy="2476500"/>
          </a:xfrm>
        </p:spPr>
      </p:pic>
      <p:pic>
        <p:nvPicPr>
          <p:cNvPr id="34" name="Picture Placeholder 33" descr="A picture containing person, indoor drawing on glass">
            <a:extLst>
              <a:ext uri="{FF2B5EF4-FFF2-40B4-BE49-F238E27FC236}">
                <a16:creationId xmlns:a16="http://schemas.microsoft.com/office/drawing/2014/main" id="{FA31531E-464C-464F-8ED4-9CB461EA7FBC}"/>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978301" y="643636"/>
            <a:ext cx="2449512" cy="2476500"/>
          </a:xfrm>
        </p:spPr>
      </p:pic>
    </p:spTree>
    <p:extLst>
      <p:ext uri="{BB962C8B-B14F-4D97-AF65-F5344CB8AC3E}">
        <p14:creationId xmlns:p14="http://schemas.microsoft.com/office/powerpoint/2010/main" val="59131924"/>
      </p:ext>
    </p:extLst>
  </p:cSld>
  <p:clrMapOvr>
    <a:masterClrMapping/>
  </p:clrMapOvr>
</p:sld>
</file>

<file path=ppt/theme/theme1.xml><?xml version="1.0" encoding="utf-8"?>
<a:theme xmlns:a="http://schemas.openxmlformats.org/drawingml/2006/main" name="MeiryoVTI">
  <a:themeElements>
    <a:clrScheme name="Meiryo">
      <a:dk1>
        <a:srgbClr val="232323"/>
      </a:dk1>
      <a:lt1>
        <a:srgbClr val="FFFFFF"/>
      </a:lt1>
      <a:dk2>
        <a:srgbClr val="231B23"/>
      </a:dk2>
      <a:lt2>
        <a:srgbClr val="FCF5E5"/>
      </a:lt2>
      <a:accent1>
        <a:srgbClr val="FDA431"/>
      </a:accent1>
      <a:accent2>
        <a:srgbClr val="4DA1A8"/>
      </a:accent2>
      <a:accent3>
        <a:srgbClr val="B9D587"/>
      </a:accent3>
      <a:accent4>
        <a:srgbClr val="E8BD32"/>
      </a:accent4>
      <a:accent5>
        <a:srgbClr val="809EC2"/>
      </a:accent5>
      <a:accent6>
        <a:srgbClr val="E3ADB6"/>
      </a:accent6>
      <a:hlink>
        <a:srgbClr val="34ADB6"/>
      </a:hlink>
      <a:folHlink>
        <a:srgbClr val="B2B2B2"/>
      </a:folHlink>
    </a:clrScheme>
    <a:fontScheme name="Meiryo UI">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riyo_Win32_JC_SL_v2.potx" id="{77663EF8-81AF-4A53-AD14-18F5794291B2}" vid="{1972F907-976D-4EFE-B456-F83CC7D3E4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89B4F5-D858-4228-A1A8-F9C09A238B60}">
  <ds:schemaRefs>
    <ds:schemaRef ds:uri="http://schemas.microsoft.com/sharepoint/v3/contenttype/forms"/>
  </ds:schemaRefs>
</ds:datastoreItem>
</file>

<file path=customXml/itemProps2.xml><?xml version="1.0" encoding="utf-8"?>
<ds:datastoreItem xmlns:ds="http://schemas.openxmlformats.org/officeDocument/2006/customXml" ds:itemID="{0B4605F9-2AA0-4698-BBDB-0F81CCABFD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83F5A4AD-A372-48FB-978B-A62EF04BB6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Meriyo design</Template>
  <TotalTime>154</TotalTime>
  <Words>536</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Meiryo</vt:lpstr>
      <vt:lpstr>Meiryo UI</vt:lpstr>
      <vt:lpstr>Arial</vt:lpstr>
      <vt:lpstr>Calibri</vt:lpstr>
      <vt:lpstr>Roboto</vt:lpstr>
      <vt:lpstr>Wingdings</vt:lpstr>
      <vt:lpstr>MeiryoVTI</vt:lpstr>
      <vt:lpstr>PREDICTION OF CONCRETE COMPREHENSIVE STRENGTH  USING  MACHINE LEARNING</vt:lpstr>
      <vt:lpstr>Agenda</vt:lpstr>
      <vt:lpstr>Introduction</vt:lpstr>
      <vt:lpstr>Table</vt:lpstr>
      <vt:lpstr>Definition and Its Uses:</vt:lpstr>
      <vt:lpstr> SOLUTION</vt:lpstr>
      <vt:lpstr>Timeline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CONCRETE COMPREHENSIVE STRENGTH  USING  MACHINE LEARNING</dc:title>
  <dc:creator>Sanjeev kumar</dc:creator>
  <cp:lastModifiedBy>isai nathan</cp:lastModifiedBy>
  <cp:revision>14</cp:revision>
  <dcterms:created xsi:type="dcterms:W3CDTF">2022-03-28T16:53:33Z</dcterms:created>
  <dcterms:modified xsi:type="dcterms:W3CDTF">2022-03-29T04:07:56Z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