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191166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njeevkumar-hub02/Music-recommendation-system-using-Spotify-dataset.git" TargetMode="External"/><Relationship Id="rId2" Type="http://schemas.openxmlformats.org/officeDocument/2006/relationships/hyperlink" Target="https://github.com/Kaviyapriya26/spotify-recommendation-system.git" TargetMode="External"/><Relationship Id="rId1" Type="http://schemas.openxmlformats.org/officeDocument/2006/relationships/slideLayout" Target="../slideLayouts/slideLayout1.xml"/><Relationship Id="rId4" Type="http://schemas.openxmlformats.org/officeDocument/2006/relationships/hyperlink" Target="https://github.com/S07SOORYA/spotify-recommendation-system/blob/42d3ca9fb52ae472d41a00875bfb9475282a1037/song%20recommendation%20demo.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Sanjeevkumar-hub02/Music-recommendation-system-using-Spotify-dataset/blob/a8ce40bc95ea032b71e3c0ce8fc4b2ae34df8eb6/Spotify%20recommendation%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281661" y="2275087"/>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SPOTIFY</a:t>
            </a:r>
            <a:r>
              <a:rPr lang="en-US" b="1" dirty="0" smtClean="0">
                <a:solidFill>
                  <a:schemeClr val="accent1"/>
                </a:solidFill>
                <a:latin typeface="Arial" panose="020B0604020202020204" pitchFamily="34" charset="0"/>
                <a:cs typeface="Arial" panose="020B0604020202020204" pitchFamily="34" charset="0"/>
              </a:rPr>
              <a:t> </a:t>
            </a:r>
            <a:r>
              <a:rPr lang="en-US" sz="4000" b="1" dirty="0" smtClean="0">
                <a:solidFill>
                  <a:schemeClr val="accent1"/>
                </a:solidFill>
                <a:latin typeface="Arial" panose="020B0604020202020204" pitchFamily="34" charset="0"/>
                <a:cs typeface="Arial" panose="020B0604020202020204" pitchFamily="34" charset="0"/>
              </a:rPr>
              <a:t>RECOMMENDATION SYSTEM</a:t>
            </a:r>
            <a:r>
              <a:rPr lang="en-US" b="1" dirty="0" smtClean="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a:t>
            </a:r>
          </a:p>
          <a:p>
            <a:r>
              <a:rPr lang="en-US" sz="2000" b="1" dirty="0" smtClean="0">
                <a:solidFill>
                  <a:schemeClr val="accent1">
                    <a:lumMod val="75000"/>
                  </a:schemeClr>
                </a:solidFill>
                <a:latin typeface="Arial"/>
                <a:cs typeface="Arial"/>
              </a:rPr>
              <a:t>      </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SANJEEV </a:t>
            </a:r>
            <a:r>
              <a:rPr lang="en-US" sz="2000" b="1" dirty="0">
                <a:solidFill>
                  <a:schemeClr val="accent1">
                    <a:lumMod val="75000"/>
                  </a:schemeClr>
                </a:solidFill>
                <a:latin typeface="Arial"/>
                <a:cs typeface="Arial"/>
              </a:rPr>
              <a:t>KUMAR V</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au422621105311</a:t>
            </a:r>
            <a:endParaRPr lang="en-US" sz="2000" b="1" dirty="0" smtClean="0">
              <a:solidFill>
                <a:schemeClr val="accent1">
                  <a:lumMod val="75000"/>
                </a:schemeClr>
              </a:solidFill>
              <a:latin typeface="Arial"/>
              <a:cs typeface="Arial"/>
            </a:endParaRPr>
          </a:p>
          <a:p>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UNIVERSITY COLLEGE OF ENGINEERING, PANRUTI</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In today's vast music streaming landscape, users often find themselves overwhelmed by the sheer volume of available music, struggling to discover new songs or artists that align with their tastes and preferences. To address this challenge, there is a growing demand for personalized recommendation systems that can intelligently suggest music tailored to individual users' preferences.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We propose the development of a personalized music recommendation system leveraging machine learning algorithms and collaborative filtering techniques. This system will analyze users' listening histories, preferences, and behavior patterns to generate accurate and relevant music recommendations. By employing advanced algorithms such as matrix factorization, deep learning, or hybrid models, we aim to deliver personalized music recommendations that enhance user satisfaction and engagement.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rPr>
              <a:t> PROJECT HITHUB LINK :</a:t>
            </a:r>
          </a:p>
          <a:p>
            <a:pPr algn="l"/>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smtClean="0">
                <a:latin typeface="Times New Roman" panose="02020603050405020304" pitchFamily="18" charset="0"/>
                <a:ea typeface="Calibri" panose="020F0502020204030204" pitchFamily="34" charset="0"/>
                <a:cs typeface="Times New Roman" panose="02020603050405020304" pitchFamily="18" charset="0"/>
                <a:hlinkClick r:id="rId3"/>
              </a:rPr>
              <a:t>https://github.com/Sanjeevkumar-hub02/Music-recommendation-system-using-Spotify-dataset.git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endParaRPr>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453019" y="814192"/>
            <a:ext cx="9144000" cy="801665"/>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614597" y="1741118"/>
            <a:ext cx="11152682" cy="4734633"/>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https://github.com/Sanjeevkumar-hub02/Music-recommendation-system-using-Spotify-dataset/blob/a8ce40bc95ea032b71e3c0ce8fc4b2ae34df8eb6/Spotify%20recommendation%20demo.mp4</a:t>
            </a:r>
            <a:endParaRPr lang="en-US" sz="2600" dirty="0" smtClean="0">
              <a:latin typeface="Arial" panose="020B0604020202020204" pitchFamily="34" charset="0"/>
              <a:cs typeface="Arial" panose="020B0604020202020204" pitchFamily="34" charset="0"/>
            </a:endParaRPr>
          </a:p>
          <a:p>
            <a:pPr algn="l"/>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19" y="3494762"/>
            <a:ext cx="8517698" cy="3041162"/>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557</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SPOTIFY RECOMMENDATION SYSTEM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95</cp:revision>
  <dcterms:created xsi:type="dcterms:W3CDTF">2021-04-26T07:43:48Z</dcterms:created>
  <dcterms:modified xsi:type="dcterms:W3CDTF">2024-04-22T08:41:39Z</dcterms:modified>
</cp:coreProperties>
</file>