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3761" r:id="rId2"/>
    <p:sldMasterId id="2147483785" r:id="rId3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4D858F-00C3-43A7-9AC3-153892AA968D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EBC9D8-99E5-4B84-92FD-D31BFDD4FA5B}">
      <dgm:prSet phldrT="[Text]"/>
      <dgm:spPr/>
      <dgm:t>
        <a:bodyPr/>
        <a:lstStyle/>
        <a:p>
          <a:r>
            <a:rPr lang="zh-CN" altLang="en-US" dirty="0" smtClean="0"/>
            <a:t>设计原则</a:t>
          </a:r>
          <a:endParaRPr lang="en-US" dirty="0"/>
        </a:p>
      </dgm:t>
    </dgm:pt>
    <dgm:pt modelId="{23E8B784-F97D-4408-92B1-F540595E91DD}" type="parTrans" cxnId="{1E42ECFB-F397-4D72-8298-948AED728842}">
      <dgm:prSet/>
      <dgm:spPr/>
      <dgm:t>
        <a:bodyPr/>
        <a:lstStyle/>
        <a:p>
          <a:endParaRPr lang="en-US"/>
        </a:p>
      </dgm:t>
    </dgm:pt>
    <dgm:pt modelId="{49090C59-B91D-46F8-BF5A-3E3E838BF3E1}" type="sibTrans" cxnId="{1E42ECFB-F397-4D72-8298-948AED728842}">
      <dgm:prSet/>
      <dgm:spPr/>
      <dgm:t>
        <a:bodyPr/>
        <a:lstStyle/>
        <a:p>
          <a:endParaRPr lang="en-US"/>
        </a:p>
      </dgm:t>
    </dgm:pt>
    <dgm:pt modelId="{672B8D84-0F07-4D89-9EA0-98AC7C84E876}">
      <dgm:prSet phldrT="[Text]"/>
      <dgm:spPr/>
      <dgm:t>
        <a:bodyPr/>
        <a:lstStyle/>
        <a:p>
          <a:r>
            <a:rPr lang="en-US" dirty="0" smtClean="0"/>
            <a:t>SOLID</a:t>
          </a:r>
          <a:r>
            <a:rPr lang="zh-CN" altLang="en-US" dirty="0" smtClean="0"/>
            <a:t>原则</a:t>
          </a:r>
          <a:endParaRPr lang="en-US" dirty="0"/>
        </a:p>
      </dgm:t>
    </dgm:pt>
    <dgm:pt modelId="{60DC442E-2B42-4DEC-AE63-56DFBE191B29}" type="parTrans" cxnId="{F8C2AFF9-887E-46DC-A342-E683C5D1488A}">
      <dgm:prSet/>
      <dgm:spPr/>
      <dgm:t>
        <a:bodyPr/>
        <a:lstStyle/>
        <a:p>
          <a:endParaRPr lang="en-US"/>
        </a:p>
      </dgm:t>
    </dgm:pt>
    <dgm:pt modelId="{844FFDF0-1BEB-4A00-90DA-C881ED9DDB1F}" type="sibTrans" cxnId="{F8C2AFF9-887E-46DC-A342-E683C5D1488A}">
      <dgm:prSet/>
      <dgm:spPr/>
      <dgm:t>
        <a:bodyPr/>
        <a:lstStyle/>
        <a:p>
          <a:endParaRPr lang="en-US"/>
        </a:p>
      </dgm:t>
    </dgm:pt>
    <dgm:pt modelId="{D160A1C4-2A17-4C71-B0F8-053B352AE1AF}">
      <dgm:prSet phldrT="[Text]"/>
      <dgm:spPr/>
      <dgm:t>
        <a:bodyPr/>
        <a:lstStyle/>
        <a:p>
          <a:r>
            <a:rPr lang="zh-CN" altLang="en-US" dirty="0" smtClean="0"/>
            <a:t>模式原则</a:t>
          </a:r>
          <a:endParaRPr lang="en-US" dirty="0"/>
        </a:p>
      </dgm:t>
    </dgm:pt>
    <dgm:pt modelId="{C2E6D55E-1E6B-46ED-A812-605B16C9C4DE}" type="parTrans" cxnId="{CE222E6B-42A4-4EE7-933D-3C11B68ABBA2}">
      <dgm:prSet/>
      <dgm:spPr/>
      <dgm:t>
        <a:bodyPr/>
        <a:lstStyle/>
        <a:p>
          <a:endParaRPr lang="en-US"/>
        </a:p>
      </dgm:t>
    </dgm:pt>
    <dgm:pt modelId="{2830A822-E82F-42A8-9DEC-90A22A642054}" type="sibTrans" cxnId="{CE222E6B-42A4-4EE7-933D-3C11B68ABBA2}">
      <dgm:prSet/>
      <dgm:spPr/>
      <dgm:t>
        <a:bodyPr/>
        <a:lstStyle/>
        <a:p>
          <a:endParaRPr lang="en-US"/>
        </a:p>
      </dgm:t>
    </dgm:pt>
    <dgm:pt modelId="{E01A6D2A-80BD-4683-A365-23903160A249}">
      <dgm:prSet phldrT="[Text]"/>
      <dgm:spPr/>
      <dgm:t>
        <a:bodyPr/>
        <a:lstStyle/>
        <a:p>
          <a:r>
            <a:rPr lang="zh-CN" altLang="en-US" dirty="0" smtClean="0"/>
            <a:t>实现规范</a:t>
          </a:r>
          <a:endParaRPr lang="en-US" dirty="0"/>
        </a:p>
      </dgm:t>
    </dgm:pt>
    <dgm:pt modelId="{93824BFE-ECD5-4EC3-AC61-360082AC836E}" type="parTrans" cxnId="{DE9FA710-D788-4EBA-A439-D633195FB1FB}">
      <dgm:prSet/>
      <dgm:spPr/>
      <dgm:t>
        <a:bodyPr/>
        <a:lstStyle/>
        <a:p>
          <a:endParaRPr lang="en-US"/>
        </a:p>
      </dgm:t>
    </dgm:pt>
    <dgm:pt modelId="{8B716FAE-2B32-401E-9614-EF9B9694A694}" type="sibTrans" cxnId="{DE9FA710-D788-4EBA-A439-D633195FB1FB}">
      <dgm:prSet/>
      <dgm:spPr/>
      <dgm:t>
        <a:bodyPr/>
        <a:lstStyle/>
        <a:p>
          <a:endParaRPr lang="en-US"/>
        </a:p>
      </dgm:t>
    </dgm:pt>
    <dgm:pt modelId="{247FBAC0-FE6E-4A93-9133-020E92A41F2F}">
      <dgm:prSet phldrT="[Text]"/>
      <dgm:spPr/>
      <dgm:t>
        <a:bodyPr/>
        <a:lstStyle/>
        <a:p>
          <a:r>
            <a:rPr lang="zh-CN" altLang="en-US" dirty="0" smtClean="0"/>
            <a:t>复用原则</a:t>
          </a:r>
          <a:endParaRPr lang="en-US" altLang="zh-CN" dirty="0" smtClean="0"/>
        </a:p>
      </dgm:t>
    </dgm:pt>
    <dgm:pt modelId="{B0D048FE-8411-462E-B05E-6F015293BEBC}" type="parTrans" cxnId="{5184A0D5-FA24-4D45-B8C7-41ADD9F61E48}">
      <dgm:prSet/>
      <dgm:spPr/>
      <dgm:t>
        <a:bodyPr/>
        <a:lstStyle/>
        <a:p>
          <a:endParaRPr lang="en-US"/>
        </a:p>
      </dgm:t>
    </dgm:pt>
    <dgm:pt modelId="{A66352D3-1C82-469E-A4B6-477D1A3247AC}" type="sibTrans" cxnId="{5184A0D5-FA24-4D45-B8C7-41ADD9F61E48}">
      <dgm:prSet/>
      <dgm:spPr/>
      <dgm:t>
        <a:bodyPr/>
        <a:lstStyle/>
        <a:p>
          <a:endParaRPr lang="en-US"/>
        </a:p>
      </dgm:t>
    </dgm:pt>
    <dgm:pt modelId="{82C22B5E-05F2-4657-91E6-80878E934AC5}">
      <dgm:prSet phldrT="[Text]"/>
      <dgm:spPr/>
      <dgm:t>
        <a:bodyPr/>
        <a:lstStyle/>
        <a:p>
          <a:r>
            <a:rPr lang="zh-CN" altLang="en-US" dirty="0" smtClean="0"/>
            <a:t>封装原则</a:t>
          </a:r>
          <a:endParaRPr lang="en-US" dirty="0"/>
        </a:p>
      </dgm:t>
    </dgm:pt>
    <dgm:pt modelId="{0BECFADB-6CDE-4DB7-8E5D-31426FBC5367}" type="parTrans" cxnId="{317145FE-20FB-4D59-8194-67E5709D956A}">
      <dgm:prSet/>
      <dgm:spPr/>
      <dgm:t>
        <a:bodyPr/>
        <a:lstStyle/>
        <a:p>
          <a:endParaRPr lang="en-US"/>
        </a:p>
      </dgm:t>
    </dgm:pt>
    <dgm:pt modelId="{649DCA38-24FC-4E38-95EB-8162690EB304}" type="sibTrans" cxnId="{317145FE-20FB-4D59-8194-67E5709D956A}">
      <dgm:prSet/>
      <dgm:spPr/>
      <dgm:t>
        <a:bodyPr/>
        <a:lstStyle/>
        <a:p>
          <a:endParaRPr lang="en-US"/>
        </a:p>
      </dgm:t>
    </dgm:pt>
    <dgm:pt modelId="{68878797-2994-4DB5-93F9-41D4C898145F}">
      <dgm:prSet phldrT="[Text]"/>
      <dgm:spPr/>
      <dgm:t>
        <a:bodyPr/>
        <a:lstStyle/>
        <a:p>
          <a:r>
            <a:rPr lang="zh-CN" altLang="en-US" dirty="0" smtClean="0"/>
            <a:t>测试规范</a:t>
          </a:r>
          <a:endParaRPr lang="en-US" dirty="0"/>
        </a:p>
      </dgm:t>
    </dgm:pt>
    <dgm:pt modelId="{32CCCB4A-CD16-4030-92E5-AEFDE44C1E04}" type="parTrans" cxnId="{578881DD-6BAE-418F-9E3A-FD1E66DD250C}">
      <dgm:prSet/>
      <dgm:spPr/>
      <dgm:t>
        <a:bodyPr/>
        <a:lstStyle/>
        <a:p>
          <a:endParaRPr lang="en-US"/>
        </a:p>
      </dgm:t>
    </dgm:pt>
    <dgm:pt modelId="{86E51D2A-93DC-4F64-A8BA-E3452ECBC593}" type="sibTrans" cxnId="{578881DD-6BAE-418F-9E3A-FD1E66DD250C}">
      <dgm:prSet/>
      <dgm:spPr/>
      <dgm:t>
        <a:bodyPr/>
        <a:lstStyle/>
        <a:p>
          <a:endParaRPr lang="en-US"/>
        </a:p>
      </dgm:t>
    </dgm:pt>
    <dgm:pt modelId="{7D20F8DF-80AF-48F8-A32B-2CB5C0CC55A2}">
      <dgm:prSet phldrT="[Text]"/>
      <dgm:spPr/>
      <dgm:t>
        <a:bodyPr/>
        <a:lstStyle/>
        <a:p>
          <a:r>
            <a:rPr lang="zh-CN" altLang="en-US" dirty="0" smtClean="0"/>
            <a:t>命名规范</a:t>
          </a:r>
          <a:endParaRPr lang="en-US" dirty="0"/>
        </a:p>
      </dgm:t>
    </dgm:pt>
    <dgm:pt modelId="{C3037882-A285-4CA9-84F5-ED1286DAF1D0}" type="parTrans" cxnId="{28EDA163-0BEA-4AC2-A24A-84B76BC91771}">
      <dgm:prSet/>
      <dgm:spPr/>
      <dgm:t>
        <a:bodyPr/>
        <a:lstStyle/>
        <a:p>
          <a:endParaRPr lang="en-US"/>
        </a:p>
      </dgm:t>
    </dgm:pt>
    <dgm:pt modelId="{81066007-2BD6-4E9E-8AB8-E38E72BFC306}" type="sibTrans" cxnId="{28EDA163-0BEA-4AC2-A24A-84B76BC91771}">
      <dgm:prSet/>
      <dgm:spPr/>
      <dgm:t>
        <a:bodyPr/>
        <a:lstStyle/>
        <a:p>
          <a:endParaRPr lang="en-US"/>
        </a:p>
      </dgm:t>
    </dgm:pt>
    <dgm:pt modelId="{2418531B-7AAC-4250-AFE1-12E71EF8BDBC}">
      <dgm:prSet phldrT="[Text]"/>
      <dgm:spPr/>
      <dgm:t>
        <a:bodyPr/>
        <a:lstStyle/>
        <a:p>
          <a:r>
            <a:rPr lang="zh-CN" altLang="en-US" dirty="0" smtClean="0"/>
            <a:t>规范原则</a:t>
          </a:r>
          <a:endParaRPr lang="en-US" dirty="0"/>
        </a:p>
      </dgm:t>
    </dgm:pt>
    <dgm:pt modelId="{37328B2A-339A-4D0D-8827-630E78CE7F1C}" type="parTrans" cxnId="{FAD84EB9-67F0-471F-82E1-E9CDB9A88338}">
      <dgm:prSet/>
      <dgm:spPr/>
      <dgm:t>
        <a:bodyPr/>
        <a:lstStyle/>
        <a:p>
          <a:endParaRPr lang="en-US"/>
        </a:p>
      </dgm:t>
    </dgm:pt>
    <dgm:pt modelId="{FA92EAA6-74FE-43ED-AF27-5F63780648A1}" type="sibTrans" cxnId="{FAD84EB9-67F0-471F-82E1-E9CDB9A88338}">
      <dgm:prSet/>
      <dgm:spPr/>
      <dgm:t>
        <a:bodyPr/>
        <a:lstStyle/>
        <a:p>
          <a:endParaRPr lang="en-US"/>
        </a:p>
      </dgm:t>
    </dgm:pt>
    <dgm:pt modelId="{DE1DD5DD-C407-4B2A-97C2-ED2A1362BE93}">
      <dgm:prSet phldrT="[Text]"/>
      <dgm:spPr/>
      <dgm:t>
        <a:bodyPr/>
        <a:lstStyle/>
        <a:p>
          <a:r>
            <a:rPr lang="zh-CN" altLang="en-US" dirty="0" smtClean="0"/>
            <a:t>测试数据</a:t>
          </a:r>
          <a:endParaRPr lang="en-US" dirty="0"/>
        </a:p>
      </dgm:t>
    </dgm:pt>
    <dgm:pt modelId="{BEE6E66C-2073-4F9C-A0A3-7EEC45B7BE28}" type="parTrans" cxnId="{55E2AA1F-CD2E-4A91-B2A0-B5DD491A4D62}">
      <dgm:prSet/>
      <dgm:spPr/>
      <dgm:t>
        <a:bodyPr/>
        <a:lstStyle/>
        <a:p>
          <a:endParaRPr lang="en-US"/>
        </a:p>
      </dgm:t>
    </dgm:pt>
    <dgm:pt modelId="{6F3AC5FB-3516-44FA-B5F6-FEB2393DEEC4}" type="sibTrans" cxnId="{55E2AA1F-CD2E-4A91-B2A0-B5DD491A4D62}">
      <dgm:prSet/>
      <dgm:spPr/>
      <dgm:t>
        <a:bodyPr/>
        <a:lstStyle/>
        <a:p>
          <a:endParaRPr lang="en-US"/>
        </a:p>
      </dgm:t>
    </dgm:pt>
    <dgm:pt modelId="{A35D232A-EB53-4B7F-AB63-0B05B86E710A}">
      <dgm:prSet phldrT="[Text]"/>
      <dgm:spPr/>
      <dgm:t>
        <a:bodyPr/>
        <a:lstStyle/>
        <a:p>
          <a:r>
            <a:rPr lang="zh-CN" altLang="en-US" dirty="0" smtClean="0"/>
            <a:t>单元测试</a:t>
          </a:r>
          <a:endParaRPr lang="en-US" dirty="0"/>
        </a:p>
      </dgm:t>
    </dgm:pt>
    <dgm:pt modelId="{A3FA7699-79AC-4399-91D5-9B150399DF42}" type="parTrans" cxnId="{AE7CD1FC-7493-429C-BD85-641CB3CA9522}">
      <dgm:prSet/>
      <dgm:spPr/>
      <dgm:t>
        <a:bodyPr/>
        <a:lstStyle/>
        <a:p>
          <a:endParaRPr lang="en-US"/>
        </a:p>
      </dgm:t>
    </dgm:pt>
    <dgm:pt modelId="{93B9F44F-EDDB-4AA5-94D5-411B33C218FC}" type="sibTrans" cxnId="{AE7CD1FC-7493-429C-BD85-641CB3CA9522}">
      <dgm:prSet/>
      <dgm:spPr/>
      <dgm:t>
        <a:bodyPr/>
        <a:lstStyle/>
        <a:p>
          <a:endParaRPr lang="en-US"/>
        </a:p>
      </dgm:t>
    </dgm:pt>
    <dgm:pt modelId="{33171B15-C087-4CFB-AC03-6148782F2737}">
      <dgm:prSet phldrT="[Text]"/>
      <dgm:spPr/>
      <dgm:t>
        <a:bodyPr/>
        <a:lstStyle/>
        <a:p>
          <a:r>
            <a:rPr lang="zh-CN" altLang="en-US" dirty="0" smtClean="0"/>
            <a:t>集成测试</a:t>
          </a:r>
          <a:endParaRPr lang="en-US" dirty="0"/>
        </a:p>
      </dgm:t>
    </dgm:pt>
    <dgm:pt modelId="{D5BB0AF8-21C9-4B46-8D56-B68F7D1767F8}" type="parTrans" cxnId="{C26ED267-7385-4AE9-A82E-B389DA98914B}">
      <dgm:prSet/>
      <dgm:spPr/>
      <dgm:t>
        <a:bodyPr/>
        <a:lstStyle/>
        <a:p>
          <a:endParaRPr lang="en-US"/>
        </a:p>
      </dgm:t>
    </dgm:pt>
    <dgm:pt modelId="{52D6F645-FF18-4DEC-A167-BA2DB995EFC4}" type="sibTrans" cxnId="{C26ED267-7385-4AE9-A82E-B389DA98914B}">
      <dgm:prSet/>
      <dgm:spPr/>
      <dgm:t>
        <a:bodyPr/>
        <a:lstStyle/>
        <a:p>
          <a:endParaRPr lang="en-US"/>
        </a:p>
      </dgm:t>
    </dgm:pt>
    <dgm:pt modelId="{2F61F444-D59E-488D-BE19-F0225B679A22}" type="pres">
      <dgm:prSet presAssocID="{7A4D858F-00C3-43A7-9AC3-153892AA968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F377F1-36CB-4F69-A6EB-9B7AEBF8085A}" type="pres">
      <dgm:prSet presAssocID="{7AEBC9D8-99E5-4B84-92FD-D31BFDD4FA5B}" presName="root" presStyleCnt="0"/>
      <dgm:spPr/>
    </dgm:pt>
    <dgm:pt modelId="{85A26B5A-8D07-491C-A0E1-8A6E8458874F}" type="pres">
      <dgm:prSet presAssocID="{7AEBC9D8-99E5-4B84-92FD-D31BFDD4FA5B}" presName="rootComposite" presStyleCnt="0"/>
      <dgm:spPr/>
    </dgm:pt>
    <dgm:pt modelId="{FC7452F1-8B2D-4A69-AE67-3350A3CF54D9}" type="pres">
      <dgm:prSet presAssocID="{7AEBC9D8-99E5-4B84-92FD-D31BFDD4FA5B}" presName="rootText" presStyleLbl="node1" presStyleIdx="0" presStyleCnt="4"/>
      <dgm:spPr/>
    </dgm:pt>
    <dgm:pt modelId="{FA3953AE-01A1-424C-A179-042C01AA6B37}" type="pres">
      <dgm:prSet presAssocID="{7AEBC9D8-99E5-4B84-92FD-D31BFDD4FA5B}" presName="rootConnector" presStyleLbl="node1" presStyleIdx="0" presStyleCnt="4"/>
      <dgm:spPr/>
    </dgm:pt>
    <dgm:pt modelId="{B7614B8A-8136-45D1-B112-18C606574658}" type="pres">
      <dgm:prSet presAssocID="{7AEBC9D8-99E5-4B84-92FD-D31BFDD4FA5B}" presName="childShape" presStyleCnt="0"/>
      <dgm:spPr/>
    </dgm:pt>
    <dgm:pt modelId="{2DE48B8F-B73F-4377-9D8D-1475C39E0FA3}" type="pres">
      <dgm:prSet presAssocID="{60DC442E-2B42-4DEC-AE63-56DFBE191B29}" presName="Name13" presStyleLbl="parChTrans1D2" presStyleIdx="0" presStyleCnt="8"/>
      <dgm:spPr/>
    </dgm:pt>
    <dgm:pt modelId="{95B78AAB-BB56-409A-8DCA-4B7B65EE3543}" type="pres">
      <dgm:prSet presAssocID="{672B8D84-0F07-4D89-9EA0-98AC7C84E876}" presName="childText" presStyleLbl="bgAcc1" presStyleIdx="0" presStyleCnt="8">
        <dgm:presLayoutVars>
          <dgm:bulletEnabled val="1"/>
        </dgm:presLayoutVars>
      </dgm:prSet>
      <dgm:spPr/>
    </dgm:pt>
    <dgm:pt modelId="{9E92E4E9-CAEA-42E8-88FF-1F6A5B845919}" type="pres">
      <dgm:prSet presAssocID="{C2E6D55E-1E6B-46ED-A812-605B16C9C4DE}" presName="Name13" presStyleLbl="parChTrans1D2" presStyleIdx="1" presStyleCnt="8"/>
      <dgm:spPr/>
    </dgm:pt>
    <dgm:pt modelId="{81622991-9950-4935-989B-25BFEACD0283}" type="pres">
      <dgm:prSet presAssocID="{D160A1C4-2A17-4C71-B0F8-053B352AE1AF}" presName="childText" presStyleLbl="bgAcc1" presStyleIdx="1" presStyleCnt="8">
        <dgm:presLayoutVars>
          <dgm:bulletEnabled val="1"/>
        </dgm:presLayoutVars>
      </dgm:prSet>
      <dgm:spPr/>
    </dgm:pt>
    <dgm:pt modelId="{07E7BCA8-57EE-4F0B-9E5D-9B204C0390FE}" type="pres">
      <dgm:prSet presAssocID="{E01A6D2A-80BD-4683-A365-23903160A249}" presName="root" presStyleCnt="0"/>
      <dgm:spPr/>
    </dgm:pt>
    <dgm:pt modelId="{A0306F3A-5E1D-4BA0-8B05-170F3BB8FD49}" type="pres">
      <dgm:prSet presAssocID="{E01A6D2A-80BD-4683-A365-23903160A249}" presName="rootComposite" presStyleCnt="0"/>
      <dgm:spPr/>
    </dgm:pt>
    <dgm:pt modelId="{63D9E82B-307F-48F9-9F1B-7016F6655660}" type="pres">
      <dgm:prSet presAssocID="{E01A6D2A-80BD-4683-A365-23903160A249}" presName="rootText" presStyleLbl="node1" presStyleIdx="1" presStyleCnt="4"/>
      <dgm:spPr/>
    </dgm:pt>
    <dgm:pt modelId="{D102C024-D9A4-45F4-8974-0607F8276D08}" type="pres">
      <dgm:prSet presAssocID="{E01A6D2A-80BD-4683-A365-23903160A249}" presName="rootConnector" presStyleLbl="node1" presStyleIdx="1" presStyleCnt="4"/>
      <dgm:spPr/>
    </dgm:pt>
    <dgm:pt modelId="{9F4F9E0C-F0B3-4A93-A8D5-06B449A771BA}" type="pres">
      <dgm:prSet presAssocID="{E01A6D2A-80BD-4683-A365-23903160A249}" presName="childShape" presStyleCnt="0"/>
      <dgm:spPr/>
    </dgm:pt>
    <dgm:pt modelId="{E85592D6-9823-42CE-B57B-75F240FF596B}" type="pres">
      <dgm:prSet presAssocID="{B0D048FE-8411-462E-B05E-6F015293BEBC}" presName="Name13" presStyleLbl="parChTrans1D2" presStyleIdx="2" presStyleCnt="8"/>
      <dgm:spPr/>
    </dgm:pt>
    <dgm:pt modelId="{8198A429-4D58-4512-844F-B3F0E40D5A07}" type="pres">
      <dgm:prSet presAssocID="{247FBAC0-FE6E-4A93-9133-020E92A41F2F}" presName="childText" presStyleLbl="bgAcc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FEC93-FF65-4C99-9B0D-91CBAD456E24}" type="pres">
      <dgm:prSet presAssocID="{0BECFADB-6CDE-4DB7-8E5D-31426FBC5367}" presName="Name13" presStyleLbl="parChTrans1D2" presStyleIdx="3" presStyleCnt="8"/>
      <dgm:spPr/>
    </dgm:pt>
    <dgm:pt modelId="{D93A46F1-87F4-4A83-9B3F-C80C6BDEDFDF}" type="pres">
      <dgm:prSet presAssocID="{82C22B5E-05F2-4657-91E6-80878E934AC5}" presName="childText" presStyleLbl="bgAcc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3F2FBB-2B49-4BB0-AC12-8930AB07BE9F}" type="pres">
      <dgm:prSet presAssocID="{37328B2A-339A-4D0D-8827-630E78CE7F1C}" presName="Name13" presStyleLbl="parChTrans1D2" presStyleIdx="4" presStyleCnt="8"/>
      <dgm:spPr/>
    </dgm:pt>
    <dgm:pt modelId="{E6790989-B5FB-4F7C-B064-AAF1BE5BC5F5}" type="pres">
      <dgm:prSet presAssocID="{2418531B-7AAC-4250-AFE1-12E71EF8BDBC}" presName="childText" presStyleLbl="bgAcc1" presStyleIdx="4" presStyleCnt="8">
        <dgm:presLayoutVars>
          <dgm:bulletEnabled val="1"/>
        </dgm:presLayoutVars>
      </dgm:prSet>
      <dgm:spPr/>
    </dgm:pt>
    <dgm:pt modelId="{8976450F-C882-4F0B-97A5-EECABCF758A3}" type="pres">
      <dgm:prSet presAssocID="{68878797-2994-4DB5-93F9-41D4C898145F}" presName="root" presStyleCnt="0"/>
      <dgm:spPr/>
    </dgm:pt>
    <dgm:pt modelId="{A86CB16C-CDEE-43A1-AD3F-30594BAE9292}" type="pres">
      <dgm:prSet presAssocID="{68878797-2994-4DB5-93F9-41D4C898145F}" presName="rootComposite" presStyleCnt="0"/>
      <dgm:spPr/>
    </dgm:pt>
    <dgm:pt modelId="{DED2BECD-B88E-4F28-A459-1C07DE504819}" type="pres">
      <dgm:prSet presAssocID="{68878797-2994-4DB5-93F9-41D4C898145F}" presName="rootText" presStyleLbl="node1" presStyleIdx="2" presStyleCnt="4"/>
      <dgm:spPr/>
    </dgm:pt>
    <dgm:pt modelId="{008B19F8-FB79-4545-A861-597395A5A5CA}" type="pres">
      <dgm:prSet presAssocID="{68878797-2994-4DB5-93F9-41D4C898145F}" presName="rootConnector" presStyleLbl="node1" presStyleIdx="2" presStyleCnt="4"/>
      <dgm:spPr/>
    </dgm:pt>
    <dgm:pt modelId="{C5FE195B-DABF-4D7C-A3EB-7B4666F2B3A6}" type="pres">
      <dgm:prSet presAssocID="{68878797-2994-4DB5-93F9-41D4C898145F}" presName="childShape" presStyleCnt="0"/>
      <dgm:spPr/>
    </dgm:pt>
    <dgm:pt modelId="{34816991-BC29-4DE5-9D44-CC9D14A3CBD8}" type="pres">
      <dgm:prSet presAssocID="{BEE6E66C-2073-4F9C-A0A3-7EEC45B7BE28}" presName="Name13" presStyleLbl="parChTrans1D2" presStyleIdx="5" presStyleCnt="8"/>
      <dgm:spPr/>
    </dgm:pt>
    <dgm:pt modelId="{3F1E0559-DD72-4307-B838-5CDBBD62ADD3}" type="pres">
      <dgm:prSet presAssocID="{DE1DD5DD-C407-4B2A-97C2-ED2A1362BE93}" presName="childText" presStyleLbl="bgAcc1" presStyleIdx="5" presStyleCnt="8">
        <dgm:presLayoutVars>
          <dgm:bulletEnabled val="1"/>
        </dgm:presLayoutVars>
      </dgm:prSet>
      <dgm:spPr/>
    </dgm:pt>
    <dgm:pt modelId="{4C63FA7F-3115-4C9E-8719-30B6934AC0E6}" type="pres">
      <dgm:prSet presAssocID="{A3FA7699-79AC-4399-91D5-9B150399DF42}" presName="Name13" presStyleLbl="parChTrans1D2" presStyleIdx="6" presStyleCnt="8"/>
      <dgm:spPr/>
    </dgm:pt>
    <dgm:pt modelId="{97CC63A9-07E6-4500-B612-88349273AF95}" type="pres">
      <dgm:prSet presAssocID="{A35D232A-EB53-4B7F-AB63-0B05B86E710A}" presName="childText" presStyleLbl="bgAcc1" presStyleIdx="6" presStyleCnt="8">
        <dgm:presLayoutVars>
          <dgm:bulletEnabled val="1"/>
        </dgm:presLayoutVars>
      </dgm:prSet>
      <dgm:spPr/>
    </dgm:pt>
    <dgm:pt modelId="{208320C6-6B28-440A-B931-CA1A0DD5B110}" type="pres">
      <dgm:prSet presAssocID="{D5BB0AF8-21C9-4B46-8D56-B68F7D1767F8}" presName="Name13" presStyleLbl="parChTrans1D2" presStyleIdx="7" presStyleCnt="8"/>
      <dgm:spPr/>
    </dgm:pt>
    <dgm:pt modelId="{A0F4100E-EBAD-408E-8D98-CF7C9FAD2DC8}" type="pres">
      <dgm:prSet presAssocID="{33171B15-C087-4CFB-AC03-6148782F2737}" presName="childText" presStyleLbl="bgAcc1" presStyleIdx="7" presStyleCnt="8">
        <dgm:presLayoutVars>
          <dgm:bulletEnabled val="1"/>
        </dgm:presLayoutVars>
      </dgm:prSet>
      <dgm:spPr/>
    </dgm:pt>
    <dgm:pt modelId="{DD3BFCB6-AB10-41AC-9FD1-07B8E189D4A6}" type="pres">
      <dgm:prSet presAssocID="{7D20F8DF-80AF-48F8-A32B-2CB5C0CC55A2}" presName="root" presStyleCnt="0"/>
      <dgm:spPr/>
    </dgm:pt>
    <dgm:pt modelId="{B8B4D57D-AD16-4B47-ADCD-A4DEE2D4059E}" type="pres">
      <dgm:prSet presAssocID="{7D20F8DF-80AF-48F8-A32B-2CB5C0CC55A2}" presName="rootComposite" presStyleCnt="0"/>
      <dgm:spPr/>
    </dgm:pt>
    <dgm:pt modelId="{1AB5FCDF-1C66-4891-95C0-8BCF1D9304BD}" type="pres">
      <dgm:prSet presAssocID="{7D20F8DF-80AF-48F8-A32B-2CB5C0CC55A2}" presName="rootText" presStyleLbl="node1" presStyleIdx="3" presStyleCnt="4"/>
      <dgm:spPr/>
    </dgm:pt>
    <dgm:pt modelId="{F28B7419-A97F-4FCA-8553-AC0C0DA39956}" type="pres">
      <dgm:prSet presAssocID="{7D20F8DF-80AF-48F8-A32B-2CB5C0CC55A2}" presName="rootConnector" presStyleLbl="node1" presStyleIdx="3" presStyleCnt="4"/>
      <dgm:spPr/>
    </dgm:pt>
    <dgm:pt modelId="{9F016CE8-579E-41B4-90AC-15B807EC4DE8}" type="pres">
      <dgm:prSet presAssocID="{7D20F8DF-80AF-48F8-A32B-2CB5C0CC55A2}" presName="childShape" presStyleCnt="0"/>
      <dgm:spPr/>
    </dgm:pt>
  </dgm:ptLst>
  <dgm:cxnLst>
    <dgm:cxn modelId="{6DF0318C-A0AA-47F8-8EFA-457309F9E03C}" type="presOf" srcId="{247FBAC0-FE6E-4A93-9133-020E92A41F2F}" destId="{8198A429-4D58-4512-844F-B3F0E40D5A07}" srcOrd="0" destOrd="0" presId="urn:microsoft.com/office/officeart/2005/8/layout/hierarchy3"/>
    <dgm:cxn modelId="{FAD84EB9-67F0-471F-82E1-E9CDB9A88338}" srcId="{E01A6D2A-80BD-4683-A365-23903160A249}" destId="{2418531B-7AAC-4250-AFE1-12E71EF8BDBC}" srcOrd="2" destOrd="0" parTransId="{37328B2A-339A-4D0D-8827-630E78CE7F1C}" sibTransId="{FA92EAA6-74FE-43ED-AF27-5F63780648A1}"/>
    <dgm:cxn modelId="{F3D0E5F0-CD97-4E61-A628-CD5F81E0A45B}" type="presOf" srcId="{E01A6D2A-80BD-4683-A365-23903160A249}" destId="{63D9E82B-307F-48F9-9F1B-7016F6655660}" srcOrd="0" destOrd="0" presId="urn:microsoft.com/office/officeart/2005/8/layout/hierarchy3"/>
    <dgm:cxn modelId="{919CC0FB-7951-4031-8FE5-4019979E625D}" type="presOf" srcId="{7AEBC9D8-99E5-4B84-92FD-D31BFDD4FA5B}" destId="{FC7452F1-8B2D-4A69-AE67-3350A3CF54D9}" srcOrd="0" destOrd="0" presId="urn:microsoft.com/office/officeart/2005/8/layout/hierarchy3"/>
    <dgm:cxn modelId="{D436B9E6-28B0-4DBC-83E0-8B62DC1526AC}" type="presOf" srcId="{68878797-2994-4DB5-93F9-41D4C898145F}" destId="{DED2BECD-B88E-4F28-A459-1C07DE504819}" srcOrd="0" destOrd="0" presId="urn:microsoft.com/office/officeart/2005/8/layout/hierarchy3"/>
    <dgm:cxn modelId="{16ED9D90-2B8B-4F5A-8AF8-38D0EE2A058A}" type="presOf" srcId="{672B8D84-0F07-4D89-9EA0-98AC7C84E876}" destId="{95B78AAB-BB56-409A-8DCA-4B7B65EE3543}" srcOrd="0" destOrd="0" presId="urn:microsoft.com/office/officeart/2005/8/layout/hierarchy3"/>
    <dgm:cxn modelId="{45805445-619F-440E-BD04-A85D37B6E1DC}" type="presOf" srcId="{D5BB0AF8-21C9-4B46-8D56-B68F7D1767F8}" destId="{208320C6-6B28-440A-B931-CA1A0DD5B110}" srcOrd="0" destOrd="0" presId="urn:microsoft.com/office/officeart/2005/8/layout/hierarchy3"/>
    <dgm:cxn modelId="{AE7CD1FC-7493-429C-BD85-641CB3CA9522}" srcId="{68878797-2994-4DB5-93F9-41D4C898145F}" destId="{A35D232A-EB53-4B7F-AB63-0B05B86E710A}" srcOrd="1" destOrd="0" parTransId="{A3FA7699-79AC-4399-91D5-9B150399DF42}" sibTransId="{93B9F44F-EDDB-4AA5-94D5-411B33C218FC}"/>
    <dgm:cxn modelId="{C9FD2070-75F8-45CB-A9A9-BA74E54202FC}" type="presOf" srcId="{2418531B-7AAC-4250-AFE1-12E71EF8BDBC}" destId="{E6790989-B5FB-4F7C-B064-AAF1BE5BC5F5}" srcOrd="0" destOrd="0" presId="urn:microsoft.com/office/officeart/2005/8/layout/hierarchy3"/>
    <dgm:cxn modelId="{5184A0D5-FA24-4D45-B8C7-41ADD9F61E48}" srcId="{E01A6D2A-80BD-4683-A365-23903160A249}" destId="{247FBAC0-FE6E-4A93-9133-020E92A41F2F}" srcOrd="0" destOrd="0" parTransId="{B0D048FE-8411-462E-B05E-6F015293BEBC}" sibTransId="{A66352D3-1C82-469E-A4B6-477D1A3247AC}"/>
    <dgm:cxn modelId="{DE9FA710-D788-4EBA-A439-D633195FB1FB}" srcId="{7A4D858F-00C3-43A7-9AC3-153892AA968D}" destId="{E01A6D2A-80BD-4683-A365-23903160A249}" srcOrd="1" destOrd="0" parTransId="{93824BFE-ECD5-4EC3-AC61-360082AC836E}" sibTransId="{8B716FAE-2B32-401E-9614-EF9B9694A694}"/>
    <dgm:cxn modelId="{F8C2AFF9-887E-46DC-A342-E683C5D1488A}" srcId="{7AEBC9D8-99E5-4B84-92FD-D31BFDD4FA5B}" destId="{672B8D84-0F07-4D89-9EA0-98AC7C84E876}" srcOrd="0" destOrd="0" parTransId="{60DC442E-2B42-4DEC-AE63-56DFBE191B29}" sibTransId="{844FFDF0-1BEB-4A00-90DA-C881ED9DDB1F}"/>
    <dgm:cxn modelId="{CE222E6B-42A4-4EE7-933D-3C11B68ABBA2}" srcId="{7AEBC9D8-99E5-4B84-92FD-D31BFDD4FA5B}" destId="{D160A1C4-2A17-4C71-B0F8-053B352AE1AF}" srcOrd="1" destOrd="0" parTransId="{C2E6D55E-1E6B-46ED-A812-605B16C9C4DE}" sibTransId="{2830A822-E82F-42A8-9DEC-90A22A642054}"/>
    <dgm:cxn modelId="{EE3695B5-5844-4B00-B21F-A01443E62F38}" type="presOf" srcId="{7AEBC9D8-99E5-4B84-92FD-D31BFDD4FA5B}" destId="{FA3953AE-01A1-424C-A179-042C01AA6B37}" srcOrd="1" destOrd="0" presId="urn:microsoft.com/office/officeart/2005/8/layout/hierarchy3"/>
    <dgm:cxn modelId="{2BEEAA84-848D-4970-8E44-63E8880E79E4}" type="presOf" srcId="{7D20F8DF-80AF-48F8-A32B-2CB5C0CC55A2}" destId="{F28B7419-A97F-4FCA-8553-AC0C0DA39956}" srcOrd="1" destOrd="0" presId="urn:microsoft.com/office/officeart/2005/8/layout/hierarchy3"/>
    <dgm:cxn modelId="{E24F3367-CCDC-49CD-98B0-6C4BEEC0F427}" type="presOf" srcId="{33171B15-C087-4CFB-AC03-6148782F2737}" destId="{A0F4100E-EBAD-408E-8D98-CF7C9FAD2DC8}" srcOrd="0" destOrd="0" presId="urn:microsoft.com/office/officeart/2005/8/layout/hierarchy3"/>
    <dgm:cxn modelId="{BD11FD71-75A2-4B1F-AFFF-8C9EAB837AC5}" type="presOf" srcId="{E01A6D2A-80BD-4683-A365-23903160A249}" destId="{D102C024-D9A4-45F4-8974-0607F8276D08}" srcOrd="1" destOrd="0" presId="urn:microsoft.com/office/officeart/2005/8/layout/hierarchy3"/>
    <dgm:cxn modelId="{1E42ECFB-F397-4D72-8298-948AED728842}" srcId="{7A4D858F-00C3-43A7-9AC3-153892AA968D}" destId="{7AEBC9D8-99E5-4B84-92FD-D31BFDD4FA5B}" srcOrd="0" destOrd="0" parTransId="{23E8B784-F97D-4408-92B1-F540595E91DD}" sibTransId="{49090C59-B91D-46F8-BF5A-3E3E838BF3E1}"/>
    <dgm:cxn modelId="{87A33F65-4DB7-4958-AA7F-0EDE5FE76ABD}" type="presOf" srcId="{A35D232A-EB53-4B7F-AB63-0B05B86E710A}" destId="{97CC63A9-07E6-4500-B612-88349273AF95}" srcOrd="0" destOrd="0" presId="urn:microsoft.com/office/officeart/2005/8/layout/hierarchy3"/>
    <dgm:cxn modelId="{B01902E6-8CF0-40C6-8EF1-11936D66C8F4}" type="presOf" srcId="{68878797-2994-4DB5-93F9-41D4C898145F}" destId="{008B19F8-FB79-4545-A861-597395A5A5CA}" srcOrd="1" destOrd="0" presId="urn:microsoft.com/office/officeart/2005/8/layout/hierarchy3"/>
    <dgm:cxn modelId="{317145FE-20FB-4D59-8194-67E5709D956A}" srcId="{E01A6D2A-80BD-4683-A365-23903160A249}" destId="{82C22B5E-05F2-4657-91E6-80878E934AC5}" srcOrd="1" destOrd="0" parTransId="{0BECFADB-6CDE-4DB7-8E5D-31426FBC5367}" sibTransId="{649DCA38-24FC-4E38-95EB-8162690EB304}"/>
    <dgm:cxn modelId="{578881DD-6BAE-418F-9E3A-FD1E66DD250C}" srcId="{7A4D858F-00C3-43A7-9AC3-153892AA968D}" destId="{68878797-2994-4DB5-93F9-41D4C898145F}" srcOrd="2" destOrd="0" parTransId="{32CCCB4A-CD16-4030-92E5-AEFDE44C1E04}" sibTransId="{86E51D2A-93DC-4F64-A8BA-E3452ECBC593}"/>
    <dgm:cxn modelId="{67CF7DA6-E426-4777-97A2-D61F0B1FB36E}" type="presOf" srcId="{37328B2A-339A-4D0D-8827-630E78CE7F1C}" destId="{A23F2FBB-2B49-4BB0-AC12-8930AB07BE9F}" srcOrd="0" destOrd="0" presId="urn:microsoft.com/office/officeart/2005/8/layout/hierarchy3"/>
    <dgm:cxn modelId="{B323AC33-9CBD-426D-B610-FBB1378561E1}" type="presOf" srcId="{BEE6E66C-2073-4F9C-A0A3-7EEC45B7BE28}" destId="{34816991-BC29-4DE5-9D44-CC9D14A3CBD8}" srcOrd="0" destOrd="0" presId="urn:microsoft.com/office/officeart/2005/8/layout/hierarchy3"/>
    <dgm:cxn modelId="{FBBAC976-A909-44C8-B8CD-3F8FCA428EE7}" type="presOf" srcId="{7A4D858F-00C3-43A7-9AC3-153892AA968D}" destId="{2F61F444-D59E-488D-BE19-F0225B679A22}" srcOrd="0" destOrd="0" presId="urn:microsoft.com/office/officeart/2005/8/layout/hierarchy3"/>
    <dgm:cxn modelId="{C26ED267-7385-4AE9-A82E-B389DA98914B}" srcId="{68878797-2994-4DB5-93F9-41D4C898145F}" destId="{33171B15-C087-4CFB-AC03-6148782F2737}" srcOrd="2" destOrd="0" parTransId="{D5BB0AF8-21C9-4B46-8D56-B68F7D1767F8}" sibTransId="{52D6F645-FF18-4DEC-A167-BA2DB995EFC4}"/>
    <dgm:cxn modelId="{68F88BC0-B51D-4953-8CA1-D825C3A67706}" type="presOf" srcId="{7D20F8DF-80AF-48F8-A32B-2CB5C0CC55A2}" destId="{1AB5FCDF-1C66-4891-95C0-8BCF1D9304BD}" srcOrd="0" destOrd="0" presId="urn:microsoft.com/office/officeart/2005/8/layout/hierarchy3"/>
    <dgm:cxn modelId="{9FF6C0FC-E00F-48DE-BD78-4DC31A606DC9}" type="presOf" srcId="{A3FA7699-79AC-4399-91D5-9B150399DF42}" destId="{4C63FA7F-3115-4C9E-8719-30B6934AC0E6}" srcOrd="0" destOrd="0" presId="urn:microsoft.com/office/officeart/2005/8/layout/hierarchy3"/>
    <dgm:cxn modelId="{1871EC20-249D-482B-B6D4-131C9AECDA64}" type="presOf" srcId="{C2E6D55E-1E6B-46ED-A812-605B16C9C4DE}" destId="{9E92E4E9-CAEA-42E8-88FF-1F6A5B845919}" srcOrd="0" destOrd="0" presId="urn:microsoft.com/office/officeart/2005/8/layout/hierarchy3"/>
    <dgm:cxn modelId="{3037AC51-1ACF-4B2F-AA90-16C4BBA9252F}" type="presOf" srcId="{0BECFADB-6CDE-4DB7-8E5D-31426FBC5367}" destId="{C9DFEC93-FF65-4C99-9B0D-91CBAD456E24}" srcOrd="0" destOrd="0" presId="urn:microsoft.com/office/officeart/2005/8/layout/hierarchy3"/>
    <dgm:cxn modelId="{D0D8D685-95B6-4F43-9131-069065CBC05A}" type="presOf" srcId="{D160A1C4-2A17-4C71-B0F8-053B352AE1AF}" destId="{81622991-9950-4935-989B-25BFEACD0283}" srcOrd="0" destOrd="0" presId="urn:microsoft.com/office/officeart/2005/8/layout/hierarchy3"/>
    <dgm:cxn modelId="{28EDA163-0BEA-4AC2-A24A-84B76BC91771}" srcId="{7A4D858F-00C3-43A7-9AC3-153892AA968D}" destId="{7D20F8DF-80AF-48F8-A32B-2CB5C0CC55A2}" srcOrd="3" destOrd="0" parTransId="{C3037882-A285-4CA9-84F5-ED1286DAF1D0}" sibTransId="{81066007-2BD6-4E9E-8AB8-E38E72BFC306}"/>
    <dgm:cxn modelId="{DB79E2EA-42BA-4CBD-89E4-C656B86F26D7}" type="presOf" srcId="{B0D048FE-8411-462E-B05E-6F015293BEBC}" destId="{E85592D6-9823-42CE-B57B-75F240FF596B}" srcOrd="0" destOrd="0" presId="urn:microsoft.com/office/officeart/2005/8/layout/hierarchy3"/>
    <dgm:cxn modelId="{55E2AA1F-CD2E-4A91-B2A0-B5DD491A4D62}" srcId="{68878797-2994-4DB5-93F9-41D4C898145F}" destId="{DE1DD5DD-C407-4B2A-97C2-ED2A1362BE93}" srcOrd="0" destOrd="0" parTransId="{BEE6E66C-2073-4F9C-A0A3-7EEC45B7BE28}" sibTransId="{6F3AC5FB-3516-44FA-B5F6-FEB2393DEEC4}"/>
    <dgm:cxn modelId="{DB0F5871-DA73-45BB-99B0-9626CEB612D6}" type="presOf" srcId="{82C22B5E-05F2-4657-91E6-80878E934AC5}" destId="{D93A46F1-87F4-4A83-9B3F-C80C6BDEDFDF}" srcOrd="0" destOrd="0" presId="urn:microsoft.com/office/officeart/2005/8/layout/hierarchy3"/>
    <dgm:cxn modelId="{562679AD-C167-4789-9808-D3A7CB44745C}" type="presOf" srcId="{60DC442E-2B42-4DEC-AE63-56DFBE191B29}" destId="{2DE48B8F-B73F-4377-9D8D-1475C39E0FA3}" srcOrd="0" destOrd="0" presId="urn:microsoft.com/office/officeart/2005/8/layout/hierarchy3"/>
    <dgm:cxn modelId="{35785173-2E80-4B5D-B3F1-DA5D02271CBD}" type="presOf" srcId="{DE1DD5DD-C407-4B2A-97C2-ED2A1362BE93}" destId="{3F1E0559-DD72-4307-B838-5CDBBD62ADD3}" srcOrd="0" destOrd="0" presId="urn:microsoft.com/office/officeart/2005/8/layout/hierarchy3"/>
    <dgm:cxn modelId="{367141F4-7EC4-46ED-995A-D9C64FAA8AEF}" type="presParOf" srcId="{2F61F444-D59E-488D-BE19-F0225B679A22}" destId="{05F377F1-36CB-4F69-A6EB-9B7AEBF8085A}" srcOrd="0" destOrd="0" presId="urn:microsoft.com/office/officeart/2005/8/layout/hierarchy3"/>
    <dgm:cxn modelId="{144B0D85-FCEF-40E9-BF65-68925BCD5A4A}" type="presParOf" srcId="{05F377F1-36CB-4F69-A6EB-9B7AEBF8085A}" destId="{85A26B5A-8D07-491C-A0E1-8A6E8458874F}" srcOrd="0" destOrd="0" presId="urn:microsoft.com/office/officeart/2005/8/layout/hierarchy3"/>
    <dgm:cxn modelId="{17F9386F-1BBC-4AB3-9450-8FCC371BC0E8}" type="presParOf" srcId="{85A26B5A-8D07-491C-A0E1-8A6E8458874F}" destId="{FC7452F1-8B2D-4A69-AE67-3350A3CF54D9}" srcOrd="0" destOrd="0" presId="urn:microsoft.com/office/officeart/2005/8/layout/hierarchy3"/>
    <dgm:cxn modelId="{0D147353-0F8E-4857-8F7A-507EB44ABDD6}" type="presParOf" srcId="{85A26B5A-8D07-491C-A0E1-8A6E8458874F}" destId="{FA3953AE-01A1-424C-A179-042C01AA6B37}" srcOrd="1" destOrd="0" presId="urn:microsoft.com/office/officeart/2005/8/layout/hierarchy3"/>
    <dgm:cxn modelId="{92F8CE2D-5183-486A-AA74-6A4C767CF0AB}" type="presParOf" srcId="{05F377F1-36CB-4F69-A6EB-9B7AEBF8085A}" destId="{B7614B8A-8136-45D1-B112-18C606574658}" srcOrd="1" destOrd="0" presId="urn:microsoft.com/office/officeart/2005/8/layout/hierarchy3"/>
    <dgm:cxn modelId="{ADC1589C-2FCD-4C45-A49B-EEF39D40C932}" type="presParOf" srcId="{B7614B8A-8136-45D1-B112-18C606574658}" destId="{2DE48B8F-B73F-4377-9D8D-1475C39E0FA3}" srcOrd="0" destOrd="0" presId="urn:microsoft.com/office/officeart/2005/8/layout/hierarchy3"/>
    <dgm:cxn modelId="{1F35936C-F98D-417C-97E8-47DCBFFEAD1E}" type="presParOf" srcId="{B7614B8A-8136-45D1-B112-18C606574658}" destId="{95B78AAB-BB56-409A-8DCA-4B7B65EE3543}" srcOrd="1" destOrd="0" presId="urn:microsoft.com/office/officeart/2005/8/layout/hierarchy3"/>
    <dgm:cxn modelId="{58DDE0A0-877C-4E54-B93D-87F02349610D}" type="presParOf" srcId="{B7614B8A-8136-45D1-B112-18C606574658}" destId="{9E92E4E9-CAEA-42E8-88FF-1F6A5B845919}" srcOrd="2" destOrd="0" presId="urn:microsoft.com/office/officeart/2005/8/layout/hierarchy3"/>
    <dgm:cxn modelId="{C0D5489C-D8CC-4274-B635-870EF5A59DB7}" type="presParOf" srcId="{B7614B8A-8136-45D1-B112-18C606574658}" destId="{81622991-9950-4935-989B-25BFEACD0283}" srcOrd="3" destOrd="0" presId="urn:microsoft.com/office/officeart/2005/8/layout/hierarchy3"/>
    <dgm:cxn modelId="{728521C6-4206-4D58-A0AE-DE7D10E05C80}" type="presParOf" srcId="{2F61F444-D59E-488D-BE19-F0225B679A22}" destId="{07E7BCA8-57EE-4F0B-9E5D-9B204C0390FE}" srcOrd="1" destOrd="0" presId="urn:microsoft.com/office/officeart/2005/8/layout/hierarchy3"/>
    <dgm:cxn modelId="{A6234A3B-5651-4BB2-BA7F-56D17F6BC8F9}" type="presParOf" srcId="{07E7BCA8-57EE-4F0B-9E5D-9B204C0390FE}" destId="{A0306F3A-5E1D-4BA0-8B05-170F3BB8FD49}" srcOrd="0" destOrd="0" presId="urn:microsoft.com/office/officeart/2005/8/layout/hierarchy3"/>
    <dgm:cxn modelId="{C0890F7A-01A7-4A25-A9AB-8F8925CD44ED}" type="presParOf" srcId="{A0306F3A-5E1D-4BA0-8B05-170F3BB8FD49}" destId="{63D9E82B-307F-48F9-9F1B-7016F6655660}" srcOrd="0" destOrd="0" presId="urn:microsoft.com/office/officeart/2005/8/layout/hierarchy3"/>
    <dgm:cxn modelId="{19149CE7-5DCC-4F9D-BA40-EE42B7580CD2}" type="presParOf" srcId="{A0306F3A-5E1D-4BA0-8B05-170F3BB8FD49}" destId="{D102C024-D9A4-45F4-8974-0607F8276D08}" srcOrd="1" destOrd="0" presId="urn:microsoft.com/office/officeart/2005/8/layout/hierarchy3"/>
    <dgm:cxn modelId="{432C006B-9D23-4D03-A8F9-695D1BE236D7}" type="presParOf" srcId="{07E7BCA8-57EE-4F0B-9E5D-9B204C0390FE}" destId="{9F4F9E0C-F0B3-4A93-A8D5-06B449A771BA}" srcOrd="1" destOrd="0" presId="urn:microsoft.com/office/officeart/2005/8/layout/hierarchy3"/>
    <dgm:cxn modelId="{8381BB9B-62D4-4AE8-84C3-B52F397CD88E}" type="presParOf" srcId="{9F4F9E0C-F0B3-4A93-A8D5-06B449A771BA}" destId="{E85592D6-9823-42CE-B57B-75F240FF596B}" srcOrd="0" destOrd="0" presId="urn:microsoft.com/office/officeart/2005/8/layout/hierarchy3"/>
    <dgm:cxn modelId="{9E1B15E5-2B61-4D7E-BEF3-2556801F9EDD}" type="presParOf" srcId="{9F4F9E0C-F0B3-4A93-A8D5-06B449A771BA}" destId="{8198A429-4D58-4512-844F-B3F0E40D5A07}" srcOrd="1" destOrd="0" presId="urn:microsoft.com/office/officeart/2005/8/layout/hierarchy3"/>
    <dgm:cxn modelId="{E8F0C06F-B262-4F1F-9031-080C5BD8AC77}" type="presParOf" srcId="{9F4F9E0C-F0B3-4A93-A8D5-06B449A771BA}" destId="{C9DFEC93-FF65-4C99-9B0D-91CBAD456E24}" srcOrd="2" destOrd="0" presId="urn:microsoft.com/office/officeart/2005/8/layout/hierarchy3"/>
    <dgm:cxn modelId="{99796AD9-1B21-4717-A45A-C1DC6F3E3C84}" type="presParOf" srcId="{9F4F9E0C-F0B3-4A93-A8D5-06B449A771BA}" destId="{D93A46F1-87F4-4A83-9B3F-C80C6BDEDFDF}" srcOrd="3" destOrd="0" presId="urn:microsoft.com/office/officeart/2005/8/layout/hierarchy3"/>
    <dgm:cxn modelId="{8F8E1DF9-242B-40FA-83E6-A568454165F1}" type="presParOf" srcId="{9F4F9E0C-F0B3-4A93-A8D5-06B449A771BA}" destId="{A23F2FBB-2B49-4BB0-AC12-8930AB07BE9F}" srcOrd="4" destOrd="0" presId="urn:microsoft.com/office/officeart/2005/8/layout/hierarchy3"/>
    <dgm:cxn modelId="{68A377AC-86F8-47DB-BECD-18CF70AAD277}" type="presParOf" srcId="{9F4F9E0C-F0B3-4A93-A8D5-06B449A771BA}" destId="{E6790989-B5FB-4F7C-B064-AAF1BE5BC5F5}" srcOrd="5" destOrd="0" presId="urn:microsoft.com/office/officeart/2005/8/layout/hierarchy3"/>
    <dgm:cxn modelId="{2D0CC8BD-6F7A-4B8B-A94D-56B76EF4BF73}" type="presParOf" srcId="{2F61F444-D59E-488D-BE19-F0225B679A22}" destId="{8976450F-C882-4F0B-97A5-EECABCF758A3}" srcOrd="2" destOrd="0" presId="urn:microsoft.com/office/officeart/2005/8/layout/hierarchy3"/>
    <dgm:cxn modelId="{1D4144DF-24E0-4265-83BD-BE560D811393}" type="presParOf" srcId="{8976450F-C882-4F0B-97A5-EECABCF758A3}" destId="{A86CB16C-CDEE-43A1-AD3F-30594BAE9292}" srcOrd="0" destOrd="0" presId="urn:microsoft.com/office/officeart/2005/8/layout/hierarchy3"/>
    <dgm:cxn modelId="{214842A8-166D-4AB8-B191-622FAEFA4370}" type="presParOf" srcId="{A86CB16C-CDEE-43A1-AD3F-30594BAE9292}" destId="{DED2BECD-B88E-4F28-A459-1C07DE504819}" srcOrd="0" destOrd="0" presId="urn:microsoft.com/office/officeart/2005/8/layout/hierarchy3"/>
    <dgm:cxn modelId="{AEEA669A-06D6-4FA1-AA2C-BDBAC97061FC}" type="presParOf" srcId="{A86CB16C-CDEE-43A1-AD3F-30594BAE9292}" destId="{008B19F8-FB79-4545-A861-597395A5A5CA}" srcOrd="1" destOrd="0" presId="urn:microsoft.com/office/officeart/2005/8/layout/hierarchy3"/>
    <dgm:cxn modelId="{A6312AA7-A48F-4841-823C-B2417ACF6C0A}" type="presParOf" srcId="{8976450F-C882-4F0B-97A5-EECABCF758A3}" destId="{C5FE195B-DABF-4D7C-A3EB-7B4666F2B3A6}" srcOrd="1" destOrd="0" presId="urn:microsoft.com/office/officeart/2005/8/layout/hierarchy3"/>
    <dgm:cxn modelId="{15312313-0B96-41EA-953A-A6C8E31FB525}" type="presParOf" srcId="{C5FE195B-DABF-4D7C-A3EB-7B4666F2B3A6}" destId="{34816991-BC29-4DE5-9D44-CC9D14A3CBD8}" srcOrd="0" destOrd="0" presId="urn:microsoft.com/office/officeart/2005/8/layout/hierarchy3"/>
    <dgm:cxn modelId="{4F10C036-3CB4-47F0-9F51-CA20AEC322BD}" type="presParOf" srcId="{C5FE195B-DABF-4D7C-A3EB-7B4666F2B3A6}" destId="{3F1E0559-DD72-4307-B838-5CDBBD62ADD3}" srcOrd="1" destOrd="0" presId="urn:microsoft.com/office/officeart/2005/8/layout/hierarchy3"/>
    <dgm:cxn modelId="{85EE8E9A-1BC6-4B80-8167-8A64FF25A22B}" type="presParOf" srcId="{C5FE195B-DABF-4D7C-A3EB-7B4666F2B3A6}" destId="{4C63FA7F-3115-4C9E-8719-30B6934AC0E6}" srcOrd="2" destOrd="0" presId="urn:microsoft.com/office/officeart/2005/8/layout/hierarchy3"/>
    <dgm:cxn modelId="{2F7E19F1-2400-4F52-838A-000789A3A758}" type="presParOf" srcId="{C5FE195B-DABF-4D7C-A3EB-7B4666F2B3A6}" destId="{97CC63A9-07E6-4500-B612-88349273AF95}" srcOrd="3" destOrd="0" presId="urn:microsoft.com/office/officeart/2005/8/layout/hierarchy3"/>
    <dgm:cxn modelId="{BD0264A7-63B0-4B9E-97F0-11C473F85F18}" type="presParOf" srcId="{C5FE195B-DABF-4D7C-A3EB-7B4666F2B3A6}" destId="{208320C6-6B28-440A-B931-CA1A0DD5B110}" srcOrd="4" destOrd="0" presId="urn:microsoft.com/office/officeart/2005/8/layout/hierarchy3"/>
    <dgm:cxn modelId="{28B55472-5D6F-476D-8CC6-D73DB340CE8B}" type="presParOf" srcId="{C5FE195B-DABF-4D7C-A3EB-7B4666F2B3A6}" destId="{A0F4100E-EBAD-408E-8D98-CF7C9FAD2DC8}" srcOrd="5" destOrd="0" presId="urn:microsoft.com/office/officeart/2005/8/layout/hierarchy3"/>
    <dgm:cxn modelId="{378C174C-5A33-450D-A6C5-56E63AC4BAB2}" type="presParOf" srcId="{2F61F444-D59E-488D-BE19-F0225B679A22}" destId="{DD3BFCB6-AB10-41AC-9FD1-07B8E189D4A6}" srcOrd="3" destOrd="0" presId="urn:microsoft.com/office/officeart/2005/8/layout/hierarchy3"/>
    <dgm:cxn modelId="{0EDA29F6-B6A3-4CC6-9A00-A547317ED5DB}" type="presParOf" srcId="{DD3BFCB6-AB10-41AC-9FD1-07B8E189D4A6}" destId="{B8B4D57D-AD16-4B47-ADCD-A4DEE2D4059E}" srcOrd="0" destOrd="0" presId="urn:microsoft.com/office/officeart/2005/8/layout/hierarchy3"/>
    <dgm:cxn modelId="{14929DB6-147D-4BB7-B479-B4A99434352C}" type="presParOf" srcId="{B8B4D57D-AD16-4B47-ADCD-A4DEE2D4059E}" destId="{1AB5FCDF-1C66-4891-95C0-8BCF1D9304BD}" srcOrd="0" destOrd="0" presId="urn:microsoft.com/office/officeart/2005/8/layout/hierarchy3"/>
    <dgm:cxn modelId="{7A5DF01D-FB11-4D3A-806C-B56363DD2346}" type="presParOf" srcId="{B8B4D57D-AD16-4B47-ADCD-A4DEE2D4059E}" destId="{F28B7419-A97F-4FCA-8553-AC0C0DA39956}" srcOrd="1" destOrd="0" presId="urn:microsoft.com/office/officeart/2005/8/layout/hierarchy3"/>
    <dgm:cxn modelId="{9E8804BB-BA09-44FE-910A-C7105D8D134E}" type="presParOf" srcId="{DD3BFCB6-AB10-41AC-9FD1-07B8E189D4A6}" destId="{9F016CE8-579E-41B4-90AC-15B807EC4DE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452F1-8B2D-4A69-AE67-3350A3CF54D9}">
      <dsp:nvSpPr>
        <dsp:cNvPr id="0" name=""/>
        <dsp:cNvSpPr/>
      </dsp:nvSpPr>
      <dsp:spPr>
        <a:xfrm>
          <a:off x="1488" y="678077"/>
          <a:ext cx="1710531" cy="855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设计原则</a:t>
          </a:r>
          <a:endParaRPr lang="en-US" sz="3000" kern="1200" dirty="0"/>
        </a:p>
      </dsp:txBody>
      <dsp:txXfrm>
        <a:off x="26538" y="703127"/>
        <a:ext cx="1660431" cy="805165"/>
      </dsp:txXfrm>
    </dsp:sp>
    <dsp:sp modelId="{2DE48B8F-B73F-4377-9D8D-1475C39E0FA3}">
      <dsp:nvSpPr>
        <dsp:cNvPr id="0" name=""/>
        <dsp:cNvSpPr/>
      </dsp:nvSpPr>
      <dsp:spPr>
        <a:xfrm>
          <a:off x="172541" y="1533343"/>
          <a:ext cx="171053" cy="641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449"/>
              </a:lnTo>
              <a:lnTo>
                <a:pt x="171053" y="6414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78AAB-BB56-409A-8DCA-4B7B65EE3543}">
      <dsp:nvSpPr>
        <dsp:cNvPr id="0" name=""/>
        <dsp:cNvSpPr/>
      </dsp:nvSpPr>
      <dsp:spPr>
        <a:xfrm>
          <a:off x="343594" y="1747159"/>
          <a:ext cx="1368424" cy="85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SOLID</a:t>
          </a:r>
          <a:r>
            <a:rPr lang="zh-CN" altLang="en-US" sz="2400" kern="1200" dirty="0" smtClean="0"/>
            <a:t>原则</a:t>
          </a:r>
          <a:endParaRPr lang="en-US" sz="2400" kern="1200" dirty="0"/>
        </a:p>
      </dsp:txBody>
      <dsp:txXfrm>
        <a:off x="368644" y="1772209"/>
        <a:ext cx="1318324" cy="805165"/>
      </dsp:txXfrm>
    </dsp:sp>
    <dsp:sp modelId="{9E92E4E9-CAEA-42E8-88FF-1F6A5B845919}">
      <dsp:nvSpPr>
        <dsp:cNvPr id="0" name=""/>
        <dsp:cNvSpPr/>
      </dsp:nvSpPr>
      <dsp:spPr>
        <a:xfrm>
          <a:off x="172541" y="1533343"/>
          <a:ext cx="171053" cy="1710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31"/>
              </a:lnTo>
              <a:lnTo>
                <a:pt x="171053" y="17105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22991-9950-4935-989B-25BFEACD0283}">
      <dsp:nvSpPr>
        <dsp:cNvPr id="0" name=""/>
        <dsp:cNvSpPr/>
      </dsp:nvSpPr>
      <dsp:spPr>
        <a:xfrm>
          <a:off x="343594" y="2816241"/>
          <a:ext cx="1368424" cy="85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模式原则</a:t>
          </a:r>
          <a:endParaRPr lang="en-US" sz="2400" kern="1200" dirty="0"/>
        </a:p>
      </dsp:txBody>
      <dsp:txXfrm>
        <a:off x="368644" y="2841291"/>
        <a:ext cx="1318324" cy="805165"/>
      </dsp:txXfrm>
    </dsp:sp>
    <dsp:sp modelId="{63D9E82B-307F-48F9-9F1B-7016F6655660}">
      <dsp:nvSpPr>
        <dsp:cNvPr id="0" name=""/>
        <dsp:cNvSpPr/>
      </dsp:nvSpPr>
      <dsp:spPr>
        <a:xfrm>
          <a:off x="2139652" y="678077"/>
          <a:ext cx="1710531" cy="855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实现规范</a:t>
          </a:r>
          <a:endParaRPr lang="en-US" sz="3000" kern="1200" dirty="0"/>
        </a:p>
      </dsp:txBody>
      <dsp:txXfrm>
        <a:off x="2164702" y="703127"/>
        <a:ext cx="1660431" cy="805165"/>
      </dsp:txXfrm>
    </dsp:sp>
    <dsp:sp modelId="{E85592D6-9823-42CE-B57B-75F240FF596B}">
      <dsp:nvSpPr>
        <dsp:cNvPr id="0" name=""/>
        <dsp:cNvSpPr/>
      </dsp:nvSpPr>
      <dsp:spPr>
        <a:xfrm>
          <a:off x="2310705" y="1533343"/>
          <a:ext cx="171053" cy="641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449"/>
              </a:lnTo>
              <a:lnTo>
                <a:pt x="171053" y="6414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8A429-4D58-4512-844F-B3F0E40D5A07}">
      <dsp:nvSpPr>
        <dsp:cNvPr id="0" name=""/>
        <dsp:cNvSpPr/>
      </dsp:nvSpPr>
      <dsp:spPr>
        <a:xfrm>
          <a:off x="2481758" y="1747159"/>
          <a:ext cx="1368424" cy="85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复用原则</a:t>
          </a:r>
          <a:endParaRPr lang="en-US" altLang="zh-CN" sz="2400" kern="1200" dirty="0" smtClean="0"/>
        </a:p>
      </dsp:txBody>
      <dsp:txXfrm>
        <a:off x="2506808" y="1772209"/>
        <a:ext cx="1318324" cy="805165"/>
      </dsp:txXfrm>
    </dsp:sp>
    <dsp:sp modelId="{C9DFEC93-FF65-4C99-9B0D-91CBAD456E24}">
      <dsp:nvSpPr>
        <dsp:cNvPr id="0" name=""/>
        <dsp:cNvSpPr/>
      </dsp:nvSpPr>
      <dsp:spPr>
        <a:xfrm>
          <a:off x="2310705" y="1533343"/>
          <a:ext cx="171053" cy="1710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31"/>
              </a:lnTo>
              <a:lnTo>
                <a:pt x="171053" y="17105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A46F1-87F4-4A83-9B3F-C80C6BDEDFDF}">
      <dsp:nvSpPr>
        <dsp:cNvPr id="0" name=""/>
        <dsp:cNvSpPr/>
      </dsp:nvSpPr>
      <dsp:spPr>
        <a:xfrm>
          <a:off x="2481758" y="2816241"/>
          <a:ext cx="1368424" cy="85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封装原则</a:t>
          </a:r>
          <a:endParaRPr lang="en-US" sz="2400" kern="1200" dirty="0"/>
        </a:p>
      </dsp:txBody>
      <dsp:txXfrm>
        <a:off x="2506808" y="2841291"/>
        <a:ext cx="1318324" cy="805165"/>
      </dsp:txXfrm>
    </dsp:sp>
    <dsp:sp modelId="{A23F2FBB-2B49-4BB0-AC12-8930AB07BE9F}">
      <dsp:nvSpPr>
        <dsp:cNvPr id="0" name=""/>
        <dsp:cNvSpPr/>
      </dsp:nvSpPr>
      <dsp:spPr>
        <a:xfrm>
          <a:off x="2310705" y="1533343"/>
          <a:ext cx="171053" cy="2779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9613"/>
              </a:lnTo>
              <a:lnTo>
                <a:pt x="171053" y="27796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790989-B5FB-4F7C-B064-AAF1BE5BC5F5}">
      <dsp:nvSpPr>
        <dsp:cNvPr id="0" name=""/>
        <dsp:cNvSpPr/>
      </dsp:nvSpPr>
      <dsp:spPr>
        <a:xfrm>
          <a:off x="2481758" y="3885323"/>
          <a:ext cx="1368424" cy="85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规范原则</a:t>
          </a:r>
          <a:endParaRPr lang="en-US" sz="2400" kern="1200" dirty="0"/>
        </a:p>
      </dsp:txBody>
      <dsp:txXfrm>
        <a:off x="2506808" y="3910373"/>
        <a:ext cx="1318324" cy="805165"/>
      </dsp:txXfrm>
    </dsp:sp>
    <dsp:sp modelId="{DED2BECD-B88E-4F28-A459-1C07DE504819}">
      <dsp:nvSpPr>
        <dsp:cNvPr id="0" name=""/>
        <dsp:cNvSpPr/>
      </dsp:nvSpPr>
      <dsp:spPr>
        <a:xfrm>
          <a:off x="4277816" y="678077"/>
          <a:ext cx="1710531" cy="855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测试规范</a:t>
          </a:r>
          <a:endParaRPr lang="en-US" sz="3000" kern="1200" dirty="0"/>
        </a:p>
      </dsp:txBody>
      <dsp:txXfrm>
        <a:off x="4302866" y="703127"/>
        <a:ext cx="1660431" cy="805165"/>
      </dsp:txXfrm>
    </dsp:sp>
    <dsp:sp modelId="{34816991-BC29-4DE5-9D44-CC9D14A3CBD8}">
      <dsp:nvSpPr>
        <dsp:cNvPr id="0" name=""/>
        <dsp:cNvSpPr/>
      </dsp:nvSpPr>
      <dsp:spPr>
        <a:xfrm>
          <a:off x="4448869" y="1533343"/>
          <a:ext cx="171053" cy="6414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1449"/>
              </a:lnTo>
              <a:lnTo>
                <a:pt x="171053" y="6414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1E0559-DD72-4307-B838-5CDBBD62ADD3}">
      <dsp:nvSpPr>
        <dsp:cNvPr id="0" name=""/>
        <dsp:cNvSpPr/>
      </dsp:nvSpPr>
      <dsp:spPr>
        <a:xfrm>
          <a:off x="4619922" y="1747159"/>
          <a:ext cx="1368424" cy="85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测试数据</a:t>
          </a:r>
          <a:endParaRPr lang="en-US" sz="2400" kern="1200" dirty="0"/>
        </a:p>
      </dsp:txBody>
      <dsp:txXfrm>
        <a:off x="4644972" y="1772209"/>
        <a:ext cx="1318324" cy="805165"/>
      </dsp:txXfrm>
    </dsp:sp>
    <dsp:sp modelId="{4C63FA7F-3115-4C9E-8719-30B6934AC0E6}">
      <dsp:nvSpPr>
        <dsp:cNvPr id="0" name=""/>
        <dsp:cNvSpPr/>
      </dsp:nvSpPr>
      <dsp:spPr>
        <a:xfrm>
          <a:off x="4448869" y="1533343"/>
          <a:ext cx="171053" cy="1710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0531"/>
              </a:lnTo>
              <a:lnTo>
                <a:pt x="171053" y="17105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C63A9-07E6-4500-B612-88349273AF95}">
      <dsp:nvSpPr>
        <dsp:cNvPr id="0" name=""/>
        <dsp:cNvSpPr/>
      </dsp:nvSpPr>
      <dsp:spPr>
        <a:xfrm>
          <a:off x="4619922" y="2816241"/>
          <a:ext cx="1368424" cy="85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单元测试</a:t>
          </a:r>
          <a:endParaRPr lang="en-US" sz="2400" kern="1200" dirty="0"/>
        </a:p>
      </dsp:txBody>
      <dsp:txXfrm>
        <a:off x="4644972" y="2841291"/>
        <a:ext cx="1318324" cy="805165"/>
      </dsp:txXfrm>
    </dsp:sp>
    <dsp:sp modelId="{208320C6-6B28-440A-B931-CA1A0DD5B110}">
      <dsp:nvSpPr>
        <dsp:cNvPr id="0" name=""/>
        <dsp:cNvSpPr/>
      </dsp:nvSpPr>
      <dsp:spPr>
        <a:xfrm>
          <a:off x="4448869" y="1533343"/>
          <a:ext cx="171053" cy="2779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9613"/>
              </a:lnTo>
              <a:lnTo>
                <a:pt x="171053" y="27796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F4100E-EBAD-408E-8D98-CF7C9FAD2DC8}">
      <dsp:nvSpPr>
        <dsp:cNvPr id="0" name=""/>
        <dsp:cNvSpPr/>
      </dsp:nvSpPr>
      <dsp:spPr>
        <a:xfrm>
          <a:off x="4619922" y="3885323"/>
          <a:ext cx="1368424" cy="8552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集成测试</a:t>
          </a:r>
          <a:endParaRPr lang="en-US" sz="2400" kern="1200" dirty="0"/>
        </a:p>
      </dsp:txBody>
      <dsp:txXfrm>
        <a:off x="4644972" y="3910373"/>
        <a:ext cx="1318324" cy="805165"/>
      </dsp:txXfrm>
    </dsp:sp>
    <dsp:sp modelId="{1AB5FCDF-1C66-4891-95C0-8BCF1D9304BD}">
      <dsp:nvSpPr>
        <dsp:cNvPr id="0" name=""/>
        <dsp:cNvSpPr/>
      </dsp:nvSpPr>
      <dsp:spPr>
        <a:xfrm>
          <a:off x="6415980" y="678077"/>
          <a:ext cx="1710531" cy="855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命名规范</a:t>
          </a:r>
          <a:endParaRPr lang="en-US" sz="3000" kern="1200" dirty="0"/>
        </a:p>
      </dsp:txBody>
      <dsp:txXfrm>
        <a:off x="6441030" y="703127"/>
        <a:ext cx="1660431" cy="805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6A886-6630-43A8-80B7-83239FAFAE5E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9B3B7-9674-418D-8F85-C6C688A8F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B3B7-9674-418D-8F85-C6C688A8F8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55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B3B7-9674-418D-8F85-C6C688A8F8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1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B3B7-9674-418D-8F85-C6C688A8F8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76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1" cy="2387600"/>
          </a:xfrm>
        </p:spPr>
        <p:txBody>
          <a:bodyPr anchor="b"/>
          <a:lstStyle>
            <a:lvl1pPr algn="l">
              <a:defRPr sz="4500">
                <a:solidFill>
                  <a:srgbClr val="FBFBFB"/>
                </a:solidFill>
                <a:latin typeface="+mj-lt"/>
              </a:defRPr>
            </a:lvl1pPr>
          </a:lstStyle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1" cy="1655762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FBFBFB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noProof="1" smtClean="0"/>
              <a:t>Click to edit Master subtitle style</a:t>
            </a:r>
            <a:endParaRPr lang="zh-CN" altLang="en-US" noProof="1"/>
          </a:p>
        </p:txBody>
      </p:sp>
      <p:sp>
        <p:nvSpPr>
          <p:cNvPr id="5" name="矩形 11"/>
          <p:cNvSpPr/>
          <p:nvPr/>
        </p:nvSpPr>
        <p:spPr>
          <a:xfrm>
            <a:off x="7543799" y="0"/>
            <a:ext cx="4802983" cy="6858000"/>
          </a:xfrm>
          <a:custGeom>
            <a:avLst/>
            <a:gdLst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0 w 5809488"/>
              <a:gd name="connsiteY3" fmla="*/ 6858000 h 6858000"/>
              <a:gd name="connsiteX4" fmla="*/ 0 w 5809488"/>
              <a:gd name="connsiteY4" fmla="*/ 0 h 6858000"/>
              <a:gd name="connsiteX0-1" fmla="*/ 0 w 5809488"/>
              <a:gd name="connsiteY0-2" fmla="*/ 0 h 6858000"/>
              <a:gd name="connsiteX1-3" fmla="*/ 5809488 w 5809488"/>
              <a:gd name="connsiteY1-4" fmla="*/ 0 h 6858000"/>
              <a:gd name="connsiteX2-5" fmla="*/ 5809488 w 5809488"/>
              <a:gd name="connsiteY2-6" fmla="*/ 6858000 h 6858000"/>
              <a:gd name="connsiteX3-7" fmla="*/ 4105072 w 5809488"/>
              <a:gd name="connsiteY3-8" fmla="*/ 6848273 h 6858000"/>
              <a:gd name="connsiteX4-9" fmla="*/ 0 w 5809488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09488" h="6858000">
                <a:moveTo>
                  <a:pt x="0" y="0"/>
                </a:moveTo>
                <a:lnTo>
                  <a:pt x="5809488" y="0"/>
                </a:lnTo>
                <a:lnTo>
                  <a:pt x="5809488" y="6858000"/>
                </a:lnTo>
                <a:lnTo>
                  <a:pt x="4105072" y="68482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3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7" name="椭圆 40"/>
          <p:cNvSpPr/>
          <p:nvPr/>
        </p:nvSpPr>
        <p:spPr>
          <a:xfrm>
            <a:off x="7048502" y="1796143"/>
            <a:ext cx="3922713" cy="2957398"/>
          </a:xfrm>
          <a:prstGeom prst="ellipse">
            <a:avLst/>
          </a:prstGeom>
          <a:solidFill>
            <a:srgbClr val="FBFB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pic>
        <p:nvPicPr>
          <p:cNvPr id="6" name="图片 3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052198" y="1965443"/>
            <a:ext cx="2255837" cy="2454724"/>
          </a:xfrm>
          <a:prstGeom prst="rect">
            <a:avLst/>
          </a:prstGeom>
          <a:noFill/>
          <a:ln w="9525">
            <a:noFill/>
            <a:miter/>
          </a:ln>
        </p:spPr>
      </p:pic>
    </p:spTree>
    <p:extLst>
      <p:ext uri="{BB962C8B-B14F-4D97-AF65-F5344CB8AC3E}">
        <p14:creationId xmlns:p14="http://schemas.microsoft.com/office/powerpoint/2010/main" val="2897610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noProof="1" smtClean="0"/>
              <a:t>Click to edit Master text styles</a:t>
            </a:r>
          </a:p>
          <a:p>
            <a:pPr lvl="1"/>
            <a:r>
              <a:rPr lang="en-US" altLang="zh-CN" noProof="1" smtClean="0"/>
              <a:t>Second level</a:t>
            </a:r>
          </a:p>
          <a:p>
            <a:pPr lvl="2"/>
            <a:r>
              <a:rPr lang="en-US" altLang="zh-CN" noProof="1" smtClean="0"/>
              <a:t>Third level</a:t>
            </a:r>
          </a:p>
          <a:p>
            <a:pPr lvl="3"/>
            <a:r>
              <a:rPr lang="en-US" altLang="zh-CN" noProof="1" smtClean="0"/>
              <a:t>Fourth level</a:t>
            </a:r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84361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noProof="1" smtClean="0"/>
              <a:t>Click to edit Master text styles</a:t>
            </a:r>
          </a:p>
          <a:p>
            <a:pPr lvl="1"/>
            <a:r>
              <a:rPr lang="en-US" altLang="zh-CN" noProof="1" smtClean="0"/>
              <a:t>Second level</a:t>
            </a:r>
          </a:p>
          <a:p>
            <a:pPr lvl="2"/>
            <a:r>
              <a:rPr lang="en-US" altLang="zh-CN" noProof="1" smtClean="0"/>
              <a:t>Third level</a:t>
            </a:r>
          </a:p>
          <a:p>
            <a:pPr lvl="3"/>
            <a:r>
              <a:rPr lang="en-US" altLang="zh-CN" noProof="1" smtClean="0"/>
              <a:t>Fourth level</a:t>
            </a:r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603450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401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89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88514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3822022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8619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035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48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658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949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40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1" y="723902"/>
            <a:ext cx="579439" cy="531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5" name="矩形 7"/>
          <p:cNvSpPr/>
          <p:nvPr/>
        </p:nvSpPr>
        <p:spPr>
          <a:xfrm>
            <a:off x="630239" y="723902"/>
            <a:ext cx="122237" cy="531813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noProof="1" smtClean="0"/>
              <a:t>Click to edit Master text styles</a:t>
            </a:r>
          </a:p>
          <a:p>
            <a:pPr lvl="1"/>
            <a:r>
              <a:rPr lang="en-US" altLang="zh-CN" noProof="1" smtClean="0"/>
              <a:t>Second level</a:t>
            </a:r>
          </a:p>
          <a:p>
            <a:pPr lvl="2"/>
            <a:r>
              <a:rPr lang="en-US" altLang="zh-CN" noProof="1" smtClean="0"/>
              <a:t>Third level</a:t>
            </a:r>
          </a:p>
          <a:p>
            <a:pPr lvl="3"/>
            <a:r>
              <a:rPr lang="en-US" altLang="zh-CN" noProof="1" smtClean="0"/>
              <a:t>Fourth level</a:t>
            </a:r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297925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0797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492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2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1" cy="2387600"/>
          </a:xfrm>
        </p:spPr>
        <p:txBody>
          <a:bodyPr anchor="b"/>
          <a:lstStyle>
            <a:lvl1pPr algn="l">
              <a:defRPr sz="4500">
                <a:solidFill>
                  <a:srgbClr val="FBFBFB"/>
                </a:solidFill>
                <a:latin typeface="+mj-lt"/>
              </a:defRPr>
            </a:lvl1pPr>
          </a:lstStyle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1" cy="1655762"/>
          </a:xfrm>
        </p:spPr>
        <p:txBody>
          <a:bodyPr/>
          <a:lstStyle>
            <a:lvl1pPr marL="0" indent="0" algn="l">
              <a:buNone/>
              <a:defRPr sz="1800">
                <a:solidFill>
                  <a:srgbClr val="FBFBFB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noProof="1" smtClean="0"/>
              <a:t>Click to edit Master subtitle style</a:t>
            </a:r>
            <a:endParaRPr lang="zh-CN" altLang="en-US" noProof="1"/>
          </a:p>
        </p:txBody>
      </p:sp>
      <p:sp>
        <p:nvSpPr>
          <p:cNvPr id="5" name="矩形 11"/>
          <p:cNvSpPr/>
          <p:nvPr/>
        </p:nvSpPr>
        <p:spPr>
          <a:xfrm>
            <a:off x="7543799" y="0"/>
            <a:ext cx="4802983" cy="6858000"/>
          </a:xfrm>
          <a:custGeom>
            <a:avLst/>
            <a:gdLst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0 w 5809488"/>
              <a:gd name="connsiteY3" fmla="*/ 6858000 h 6858000"/>
              <a:gd name="connsiteX4" fmla="*/ 0 w 5809488"/>
              <a:gd name="connsiteY4" fmla="*/ 0 h 6858000"/>
              <a:gd name="connsiteX0-1" fmla="*/ 0 w 5809488"/>
              <a:gd name="connsiteY0-2" fmla="*/ 0 h 6858000"/>
              <a:gd name="connsiteX1-3" fmla="*/ 5809488 w 5809488"/>
              <a:gd name="connsiteY1-4" fmla="*/ 0 h 6858000"/>
              <a:gd name="connsiteX2-5" fmla="*/ 5809488 w 5809488"/>
              <a:gd name="connsiteY2-6" fmla="*/ 6858000 h 6858000"/>
              <a:gd name="connsiteX3-7" fmla="*/ 4105072 w 5809488"/>
              <a:gd name="connsiteY3-8" fmla="*/ 6848273 h 6858000"/>
              <a:gd name="connsiteX4-9" fmla="*/ 0 w 5809488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09488" h="6858000">
                <a:moveTo>
                  <a:pt x="0" y="0"/>
                </a:moveTo>
                <a:lnTo>
                  <a:pt x="5809488" y="0"/>
                </a:lnTo>
                <a:lnTo>
                  <a:pt x="5809488" y="6858000"/>
                </a:lnTo>
                <a:lnTo>
                  <a:pt x="4105072" y="68482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3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7" name="椭圆 40"/>
          <p:cNvSpPr/>
          <p:nvPr/>
        </p:nvSpPr>
        <p:spPr>
          <a:xfrm>
            <a:off x="7048502" y="1796143"/>
            <a:ext cx="3922713" cy="2957398"/>
          </a:xfrm>
          <a:prstGeom prst="ellipse">
            <a:avLst/>
          </a:prstGeom>
          <a:solidFill>
            <a:srgbClr val="FBFB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itchFamily="34" charset="0"/>
              <a:ea typeface="黑体" pitchFamily="49" charset="-122"/>
              <a:cs typeface="+mn-cs"/>
            </a:endParaRPr>
          </a:p>
        </p:txBody>
      </p:sp>
      <p:pic>
        <p:nvPicPr>
          <p:cNvPr id="6" name="图片 3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052198" y="1965443"/>
            <a:ext cx="2255837" cy="2454724"/>
          </a:xfrm>
          <a:prstGeom prst="rect">
            <a:avLst/>
          </a:prstGeom>
          <a:noFill/>
          <a:ln w="9525">
            <a:noFill/>
            <a:miter/>
          </a:ln>
        </p:spPr>
      </p:pic>
    </p:spTree>
    <p:extLst>
      <p:ext uri="{BB962C8B-B14F-4D97-AF65-F5344CB8AC3E}">
        <p14:creationId xmlns:p14="http://schemas.microsoft.com/office/powerpoint/2010/main" val="1295618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1" y="723902"/>
            <a:ext cx="579439" cy="531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5" name="矩形 7"/>
          <p:cNvSpPr/>
          <p:nvPr/>
        </p:nvSpPr>
        <p:spPr>
          <a:xfrm>
            <a:off x="630239" y="723902"/>
            <a:ext cx="122237" cy="531813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noProof="1" smtClean="0"/>
              <a:t>Click to edit Master text styles</a:t>
            </a:r>
          </a:p>
          <a:p>
            <a:pPr lvl="1"/>
            <a:r>
              <a:rPr lang="en-US" altLang="zh-CN" noProof="1" smtClean="0"/>
              <a:t>Second level</a:t>
            </a:r>
          </a:p>
          <a:p>
            <a:pPr lvl="2"/>
            <a:r>
              <a:rPr lang="en-US" altLang="zh-CN" noProof="1" smtClean="0"/>
              <a:t>Third level</a:t>
            </a:r>
          </a:p>
          <a:p>
            <a:pPr lvl="3"/>
            <a:r>
              <a:rPr lang="en-US" altLang="zh-CN" noProof="1" smtClean="0"/>
              <a:t>Fourth level</a:t>
            </a:r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821038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noProof="1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118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noProof="1" smtClean="0"/>
              <a:t>Click to edit Master text styles</a:t>
            </a:r>
          </a:p>
          <a:p>
            <a:pPr lvl="1"/>
            <a:r>
              <a:rPr lang="en-US" altLang="zh-CN" noProof="1" smtClean="0"/>
              <a:t>Second level</a:t>
            </a:r>
          </a:p>
          <a:p>
            <a:pPr lvl="2"/>
            <a:r>
              <a:rPr lang="en-US" altLang="zh-CN" noProof="1" smtClean="0"/>
              <a:t>Third level</a:t>
            </a:r>
          </a:p>
          <a:p>
            <a:pPr lvl="3"/>
            <a:r>
              <a:rPr lang="en-US" altLang="zh-CN" noProof="1" smtClean="0"/>
              <a:t>Fourth level</a:t>
            </a:r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noProof="1" smtClean="0"/>
              <a:t>Click to edit Master text styles</a:t>
            </a:r>
          </a:p>
          <a:p>
            <a:pPr lvl="1"/>
            <a:r>
              <a:rPr lang="en-US" altLang="zh-CN" noProof="1" smtClean="0"/>
              <a:t>Second level</a:t>
            </a:r>
          </a:p>
          <a:p>
            <a:pPr lvl="2"/>
            <a:r>
              <a:rPr lang="en-US" altLang="zh-CN" noProof="1" smtClean="0"/>
              <a:t>Third level</a:t>
            </a:r>
          </a:p>
          <a:p>
            <a:pPr lvl="3"/>
            <a:r>
              <a:rPr lang="en-US" altLang="zh-CN" noProof="1" smtClean="0"/>
              <a:t>Fourth level</a:t>
            </a:r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1266757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noProof="1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altLang="zh-CN" noProof="1" smtClean="0"/>
              <a:t>Click to edit Master text styles</a:t>
            </a:r>
          </a:p>
          <a:p>
            <a:pPr lvl="1"/>
            <a:r>
              <a:rPr lang="en-US" altLang="zh-CN" noProof="1" smtClean="0"/>
              <a:t>Second level</a:t>
            </a:r>
          </a:p>
          <a:p>
            <a:pPr lvl="2"/>
            <a:r>
              <a:rPr lang="en-US" altLang="zh-CN" noProof="1" smtClean="0"/>
              <a:t>Third level</a:t>
            </a:r>
          </a:p>
          <a:p>
            <a:pPr lvl="3"/>
            <a:r>
              <a:rPr lang="en-US" altLang="zh-CN" noProof="1" smtClean="0"/>
              <a:t>Fourth level</a:t>
            </a:r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noProof="1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altLang="zh-CN" noProof="1" smtClean="0"/>
              <a:t>Click to edit Master text styles</a:t>
            </a:r>
          </a:p>
          <a:p>
            <a:pPr lvl="1"/>
            <a:r>
              <a:rPr lang="en-US" altLang="zh-CN" noProof="1" smtClean="0"/>
              <a:t>Second level</a:t>
            </a:r>
          </a:p>
          <a:p>
            <a:pPr lvl="2"/>
            <a:r>
              <a:rPr lang="en-US" altLang="zh-CN" noProof="1" smtClean="0"/>
              <a:t>Third level</a:t>
            </a:r>
          </a:p>
          <a:p>
            <a:pPr lvl="3"/>
            <a:r>
              <a:rPr lang="en-US" altLang="zh-CN" noProof="1" smtClean="0"/>
              <a:t>Fourth level</a:t>
            </a:r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2830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/>
          <p:nvPr/>
        </p:nvSpPr>
        <p:spPr>
          <a:xfrm>
            <a:off x="1" y="723902"/>
            <a:ext cx="579439" cy="531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4" name="矩形 7"/>
          <p:cNvSpPr/>
          <p:nvPr/>
        </p:nvSpPr>
        <p:spPr>
          <a:xfrm>
            <a:off x="630239" y="723902"/>
            <a:ext cx="122237" cy="531813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9397306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82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noProof="1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098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noProof="1" smtClean="0"/>
              <a:t>Click to edit Master text styles</a:t>
            </a:r>
          </a:p>
          <a:p>
            <a:pPr lvl="1"/>
            <a:r>
              <a:rPr lang="en-US" altLang="zh-CN" noProof="1" smtClean="0"/>
              <a:t>Second level</a:t>
            </a:r>
          </a:p>
          <a:p>
            <a:pPr lvl="2"/>
            <a:r>
              <a:rPr lang="en-US" altLang="zh-CN" noProof="1" smtClean="0"/>
              <a:t>Third level</a:t>
            </a:r>
          </a:p>
          <a:p>
            <a:pPr lvl="3"/>
            <a:r>
              <a:rPr lang="en-US" altLang="zh-CN" noProof="1" smtClean="0"/>
              <a:t>Fourth level</a:t>
            </a:r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noProof="1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30914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noProof="1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3373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noProof="1" smtClean="0"/>
              <a:t>Click to edit Master text styles</a:t>
            </a:r>
          </a:p>
          <a:p>
            <a:pPr lvl="1"/>
            <a:r>
              <a:rPr lang="en-US" altLang="zh-CN" noProof="1" smtClean="0"/>
              <a:t>Second level</a:t>
            </a:r>
          </a:p>
          <a:p>
            <a:pPr lvl="2"/>
            <a:r>
              <a:rPr lang="en-US" altLang="zh-CN" noProof="1" smtClean="0"/>
              <a:t>Third level</a:t>
            </a:r>
          </a:p>
          <a:p>
            <a:pPr lvl="3"/>
            <a:r>
              <a:rPr lang="en-US" altLang="zh-CN" noProof="1" smtClean="0"/>
              <a:t>Fourth level</a:t>
            </a:r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610066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noProof="1" smtClean="0"/>
              <a:t>Click to edit Master text styles</a:t>
            </a:r>
          </a:p>
          <a:p>
            <a:pPr lvl="1"/>
            <a:r>
              <a:rPr lang="en-US" altLang="zh-CN" noProof="1" smtClean="0"/>
              <a:t>Second level</a:t>
            </a:r>
          </a:p>
          <a:p>
            <a:pPr lvl="2"/>
            <a:r>
              <a:rPr lang="en-US" altLang="zh-CN" noProof="1" smtClean="0"/>
              <a:t>Third level</a:t>
            </a:r>
          </a:p>
          <a:p>
            <a:pPr lvl="3"/>
            <a:r>
              <a:rPr lang="en-US" altLang="zh-CN" noProof="1" smtClean="0"/>
              <a:t>Fourth level</a:t>
            </a:r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6094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noProof="1" smtClean="0"/>
              <a:t>Click to edit Master text styles</a:t>
            </a:r>
          </a:p>
          <a:p>
            <a:pPr lvl="1"/>
            <a:r>
              <a:rPr lang="en-US" altLang="zh-CN" noProof="1" smtClean="0"/>
              <a:t>Second level</a:t>
            </a:r>
          </a:p>
          <a:p>
            <a:pPr lvl="2"/>
            <a:r>
              <a:rPr lang="en-US" altLang="zh-CN" noProof="1" smtClean="0"/>
              <a:t>Third level</a:t>
            </a:r>
          </a:p>
          <a:p>
            <a:pPr lvl="3"/>
            <a:r>
              <a:rPr lang="en-US" altLang="zh-CN" noProof="1" smtClean="0"/>
              <a:t>Fourth level</a:t>
            </a:r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noProof="1" smtClean="0"/>
              <a:t>Click to edit Master text styles</a:t>
            </a:r>
          </a:p>
          <a:p>
            <a:pPr lvl="1"/>
            <a:r>
              <a:rPr lang="en-US" altLang="zh-CN" noProof="1" smtClean="0"/>
              <a:t>Second level</a:t>
            </a:r>
          </a:p>
          <a:p>
            <a:pPr lvl="2"/>
            <a:r>
              <a:rPr lang="en-US" altLang="zh-CN" noProof="1" smtClean="0"/>
              <a:t>Third level</a:t>
            </a:r>
          </a:p>
          <a:p>
            <a:pPr lvl="3"/>
            <a:r>
              <a:rPr lang="en-US" altLang="zh-CN" noProof="1" smtClean="0"/>
              <a:t>Fourth level</a:t>
            </a:r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90779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noProof="1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altLang="zh-CN" noProof="1" smtClean="0"/>
              <a:t>Click to edit Master text styles</a:t>
            </a:r>
          </a:p>
          <a:p>
            <a:pPr lvl="1"/>
            <a:r>
              <a:rPr lang="en-US" altLang="zh-CN" noProof="1" smtClean="0"/>
              <a:t>Second level</a:t>
            </a:r>
          </a:p>
          <a:p>
            <a:pPr lvl="2"/>
            <a:r>
              <a:rPr lang="en-US" altLang="zh-CN" noProof="1" smtClean="0"/>
              <a:t>Third level</a:t>
            </a:r>
          </a:p>
          <a:p>
            <a:pPr lvl="3"/>
            <a:r>
              <a:rPr lang="en-US" altLang="zh-CN" noProof="1" smtClean="0"/>
              <a:t>Fourth level</a:t>
            </a:r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noProof="1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altLang="zh-CN" noProof="1" smtClean="0"/>
              <a:t>Click to edit Master text styles</a:t>
            </a:r>
          </a:p>
          <a:p>
            <a:pPr lvl="1"/>
            <a:r>
              <a:rPr lang="en-US" altLang="zh-CN" noProof="1" smtClean="0"/>
              <a:t>Second level</a:t>
            </a:r>
          </a:p>
          <a:p>
            <a:pPr lvl="2"/>
            <a:r>
              <a:rPr lang="en-US" altLang="zh-CN" noProof="1" smtClean="0"/>
              <a:t>Third level</a:t>
            </a:r>
          </a:p>
          <a:p>
            <a:pPr lvl="3"/>
            <a:r>
              <a:rPr lang="en-US" altLang="zh-CN" noProof="1" smtClean="0"/>
              <a:t>Fourth level</a:t>
            </a:r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80456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/>
          <p:cNvSpPr/>
          <p:nvPr/>
        </p:nvSpPr>
        <p:spPr>
          <a:xfrm>
            <a:off x="1" y="723902"/>
            <a:ext cx="579439" cy="531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4" name="矩形 7"/>
          <p:cNvSpPr/>
          <p:nvPr/>
        </p:nvSpPr>
        <p:spPr>
          <a:xfrm>
            <a:off x="630239" y="723902"/>
            <a:ext cx="122237" cy="531813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43733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31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noProof="1" smtClean="0"/>
              <a:t>Click to edit Master text styles</a:t>
            </a:r>
          </a:p>
          <a:p>
            <a:pPr lvl="1"/>
            <a:r>
              <a:rPr lang="en-US" altLang="zh-CN" noProof="1" smtClean="0"/>
              <a:t>Second level</a:t>
            </a:r>
          </a:p>
          <a:p>
            <a:pPr lvl="2"/>
            <a:r>
              <a:rPr lang="en-US" altLang="zh-CN" noProof="1" smtClean="0"/>
              <a:t>Third level</a:t>
            </a:r>
          </a:p>
          <a:p>
            <a:pPr lvl="3"/>
            <a:r>
              <a:rPr lang="en-US" altLang="zh-CN" noProof="1" smtClean="0"/>
              <a:t>Fourth level</a:t>
            </a:r>
          </a:p>
          <a:p>
            <a:pPr lvl="4"/>
            <a:r>
              <a:rPr lang="en-US" altLang="zh-CN" noProof="1" smtClean="0"/>
              <a:t>Fifth level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noProof="1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67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zh-CN" noProof="0" smtClean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 noProof="1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400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1" y="0"/>
            <a:ext cx="12192000" cy="6858000"/>
          </a:xfrm>
          <a:prstGeom prst="rect">
            <a:avLst/>
          </a:prstGeom>
        </p:spPr>
      </p:pic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912" y="389618"/>
            <a:ext cx="731139" cy="3227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31285" y="712107"/>
            <a:ext cx="1491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484A5F"/>
                </a:solidFill>
              </a:rPr>
              <a:t>METASHARE</a:t>
            </a:r>
            <a:endParaRPr lang="en-US" sz="1050" dirty="0">
              <a:solidFill>
                <a:srgbClr val="484A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96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171450" indent="-171450" algn="just" rtl="0" eaLnBrk="1" fontAlgn="base" hangingPunct="1">
        <a:lnSpc>
          <a:spcPct val="15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just" rtl="0" eaLnBrk="1" fontAlgn="base" hangingPunct="1">
        <a:lnSpc>
          <a:spcPct val="15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just" rtl="0" eaLnBrk="1" fontAlgn="base" hangingPunct="1">
        <a:lnSpc>
          <a:spcPct val="15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just" rtl="0" eaLnBrk="1" fontAlgn="base" hangingPunct="1">
        <a:lnSpc>
          <a:spcPct val="15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just" rtl="0" eaLnBrk="1" fontAlgn="base" hangingPunct="1">
        <a:lnSpc>
          <a:spcPct val="15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矩形 4"/>
          <p:cNvSpPr/>
          <p:nvPr/>
        </p:nvSpPr>
        <p:spPr>
          <a:xfrm>
            <a:off x="-6986" y="6228715"/>
            <a:ext cx="12205971" cy="703580"/>
          </a:xfrm>
          <a:prstGeom prst="rect">
            <a:avLst/>
          </a:prstGeom>
          <a:solidFill>
            <a:srgbClr val="0B1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" name="图片 1" descr="metashare4 logo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321946" y="6385022"/>
            <a:ext cx="516255" cy="2481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2966" y="6379210"/>
            <a:ext cx="22059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  <a:latin typeface="方正兰亭超细黑简体" charset="0"/>
                <a:ea typeface="方正兰亭超细黑简体" charset="0"/>
                <a:sym typeface="+mn-ea"/>
              </a:rPr>
              <a:t>METASHARE</a:t>
            </a:r>
            <a:endParaRPr lang="en-US" altLang="en-US" sz="1050" dirty="0" smtClean="0">
              <a:solidFill>
                <a:schemeClr val="bg1"/>
              </a:solidFill>
              <a:latin typeface="方正兰亭超细黑简体" charset="0"/>
              <a:ea typeface="方正兰亭超细黑简体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825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marL="0" lvl="0" indent="0" algn="l" defTabSz="6858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3300" b="0" u="none" kern="1200" cap="none" spc="0" baseline="0">
          <a:ln w="0"/>
          <a:solidFill>
            <a:schemeClr val="accent1">
              <a:lumMod val="20000"/>
              <a:lumOff val="80000"/>
            </a:schemeClr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华文细黑" charset="0"/>
          <a:ea typeface="华文细黑" charset="0"/>
          <a:cs typeface="+mj-cs"/>
        </a:defRPr>
      </a:lvl1pPr>
    </p:titleStyle>
    <p:bodyStyle>
      <a:lvl1pPr marL="171450" lvl="0" indent="-171450" algn="l" defTabSz="685800" eaLnBrk="1" fontAlgn="base" latinLnBrk="0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u="none" kern="1200" baseline="0">
          <a:ln w="10160">
            <a:solidFill>
              <a:schemeClr val="accent5"/>
            </a:solidFill>
            <a:prstDash val="solid"/>
          </a:ln>
          <a:solidFill>
            <a:schemeClr val="accent1">
              <a:lumMod val="60000"/>
              <a:lumOff val="40000"/>
            </a:schemeClr>
          </a:solidFill>
          <a:effectLst>
            <a:outerShdw blurRad="38100" dist="22860" dir="5400000" algn="tl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</a:defRPr>
      </a:lvl1pPr>
      <a:lvl2pPr marL="514350" lvl="1" indent="-171450" algn="l" defTabSz="685800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u="none" kern="1200" baseline="0">
          <a:ln w="10160">
            <a:solidFill>
              <a:schemeClr val="accent5"/>
            </a:solidFill>
            <a:prstDash val="solid"/>
          </a:ln>
          <a:solidFill>
            <a:schemeClr val="accent1">
              <a:lumMod val="60000"/>
              <a:lumOff val="40000"/>
            </a:schemeClr>
          </a:solidFill>
          <a:effectLst>
            <a:outerShdw blurRad="38100" dist="22860" dir="5400000" algn="tl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u="none" kern="1200" baseline="0">
          <a:ln w="10160">
            <a:solidFill>
              <a:schemeClr val="accent5"/>
            </a:solidFill>
            <a:prstDash val="solid"/>
          </a:ln>
          <a:solidFill>
            <a:schemeClr val="accent1">
              <a:lumMod val="60000"/>
              <a:lumOff val="40000"/>
            </a:schemeClr>
          </a:solidFill>
          <a:effectLst>
            <a:outerShdw blurRad="38100" dist="22860" dir="5400000" algn="tl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50" u="none" kern="1200" baseline="0">
          <a:ln w="10160">
            <a:solidFill>
              <a:schemeClr val="accent5"/>
            </a:solidFill>
            <a:prstDash val="solid"/>
          </a:ln>
          <a:solidFill>
            <a:schemeClr val="accent1">
              <a:lumMod val="60000"/>
              <a:lumOff val="40000"/>
            </a:schemeClr>
          </a:solidFill>
          <a:effectLst>
            <a:outerShdw blurRad="38100" dist="22860" dir="5400000" algn="tl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50" u="none" kern="1200" baseline="0">
          <a:ln w="10160">
            <a:solidFill>
              <a:schemeClr val="accent5"/>
            </a:solidFill>
            <a:prstDash val="solid"/>
          </a:ln>
          <a:solidFill>
            <a:schemeClr val="accent1">
              <a:lumMod val="60000"/>
              <a:lumOff val="40000"/>
            </a:schemeClr>
          </a:solidFill>
          <a:effectLst>
            <a:outerShdw blurRad="38100" dist="22860" dir="5400000" algn="tl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</a:defRPr>
      </a:lvl5pPr>
      <a:lvl6pPr marL="1885950" lvl="5" indent="-171450" algn="l" defTabSz="685800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50" u="none" kern="1200" baseline="0">
          <a:ln w="10160">
            <a:solidFill>
              <a:schemeClr val="accent5"/>
            </a:solidFill>
            <a:prstDash val="solid"/>
          </a:ln>
          <a:solidFill>
            <a:schemeClr val="accent1">
              <a:lumMod val="60000"/>
              <a:lumOff val="40000"/>
            </a:schemeClr>
          </a:solidFill>
          <a:effectLst>
            <a:outerShdw blurRad="38100" dist="22860" dir="5400000" algn="tl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</a:defRPr>
      </a:lvl6pPr>
      <a:lvl7pPr marL="2228850" lvl="6" indent="-171450" algn="l" defTabSz="685800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50" u="none" kern="1200" baseline="0">
          <a:ln w="10160">
            <a:solidFill>
              <a:schemeClr val="accent5"/>
            </a:solidFill>
            <a:prstDash val="solid"/>
          </a:ln>
          <a:solidFill>
            <a:schemeClr val="accent1">
              <a:lumMod val="60000"/>
              <a:lumOff val="40000"/>
            </a:schemeClr>
          </a:solidFill>
          <a:effectLst>
            <a:outerShdw blurRad="38100" dist="22860" dir="5400000" algn="tl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</a:defRPr>
      </a:lvl7pPr>
      <a:lvl8pPr marL="2571750" lvl="7" indent="-171450" algn="l" defTabSz="685800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50" u="none" kern="1200" baseline="0">
          <a:ln w="10160">
            <a:solidFill>
              <a:schemeClr val="accent5"/>
            </a:solidFill>
            <a:prstDash val="solid"/>
          </a:ln>
          <a:solidFill>
            <a:schemeClr val="accent1">
              <a:lumMod val="60000"/>
              <a:lumOff val="40000"/>
            </a:schemeClr>
          </a:solidFill>
          <a:effectLst>
            <a:outerShdw blurRad="38100" dist="22860" dir="5400000" algn="tl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</a:defRPr>
      </a:lvl8pPr>
      <a:lvl9pPr marL="2914650" lvl="8" indent="-171450" algn="l" defTabSz="685800" eaLnBrk="1" fontAlgn="base" latinLnBrk="0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50" u="none" kern="1200" baseline="0">
          <a:ln w="10160">
            <a:solidFill>
              <a:schemeClr val="accent5"/>
            </a:solidFill>
            <a:prstDash val="solid"/>
          </a:ln>
          <a:solidFill>
            <a:schemeClr val="accent1">
              <a:lumMod val="60000"/>
              <a:lumOff val="40000"/>
            </a:schemeClr>
          </a:solidFill>
          <a:effectLst>
            <a:outerShdw blurRad="38100" dist="22860" dir="5400000" algn="tl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35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35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lvl="2" indent="0" algn="l" defTabSz="6858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35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28700" lvl="3" indent="0" algn="l" defTabSz="6858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35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lvl="4" indent="0" algn="l" defTabSz="6858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35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14500" lvl="5" indent="0" algn="l" defTabSz="6858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35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lvl="6" indent="0" algn="l" defTabSz="6858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35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300" lvl="7" indent="0" algn="l" defTabSz="6858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35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3200" lvl="8" indent="0" algn="l" defTabSz="6858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35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1" y="0"/>
            <a:ext cx="12192000" cy="6858000"/>
          </a:xfrm>
          <a:prstGeom prst="rect">
            <a:avLst/>
          </a:prstGeom>
        </p:spPr>
      </p:pic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912" y="389618"/>
            <a:ext cx="731139" cy="3227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831285" y="712107"/>
            <a:ext cx="1491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484A5F"/>
                </a:solidFill>
              </a:rPr>
              <a:t>METASHARE</a:t>
            </a:r>
            <a:endParaRPr lang="en-US" sz="1050" dirty="0">
              <a:solidFill>
                <a:srgbClr val="484A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88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171450" indent="-171450" algn="just" rtl="0" eaLnBrk="1" fontAlgn="base" hangingPunct="1">
        <a:lnSpc>
          <a:spcPct val="15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just" rtl="0" eaLnBrk="1" fontAlgn="base" hangingPunct="1">
        <a:lnSpc>
          <a:spcPct val="15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just" rtl="0" eaLnBrk="1" fontAlgn="base" hangingPunct="1">
        <a:lnSpc>
          <a:spcPct val="15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just" rtl="0" eaLnBrk="1" fontAlgn="base" hangingPunct="1">
        <a:lnSpc>
          <a:spcPct val="15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just" rtl="0" eaLnBrk="1" fontAlgn="base" hangingPunct="1">
        <a:lnSpc>
          <a:spcPct val="15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184.69.193.254:9880/SanjelDocuments/trunk/GuideLines/Sanjel&#24212;&#29992;&#36719;&#20214;&#35774;&#35745;&#21407;&#21017;&#21450;&#23454;&#29616;&#35268;&#33539;.docx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Sanjel</a:t>
            </a:r>
            <a:r>
              <a:rPr lang="en-US" dirty="0" smtClean="0"/>
              <a:t> Project Development 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2018-12-3</a:t>
            </a:r>
          </a:p>
          <a:p>
            <a:endParaRPr lang="en-US" dirty="0"/>
          </a:p>
          <a:p>
            <a:r>
              <a:rPr lang="en-US" dirty="0" err="1" smtClean="0"/>
              <a:t>M</a:t>
            </a:r>
            <a:r>
              <a:rPr lang="en-US" altLang="zh-CN" dirty="0" err="1" smtClean="0"/>
              <a:t>etaShare</a:t>
            </a:r>
            <a:r>
              <a:rPr lang="en-US" altLang="zh-CN" dirty="0" smtClean="0"/>
              <a:t>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9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zh-CN" altLang="en-US" dirty="0" smtClean="0"/>
              <a:t>项目人员及职责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zh-CN" altLang="en-US" dirty="0" smtClean="0"/>
              <a:t>开发过程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zh-CN" altLang="en-US" dirty="0" smtClean="0"/>
              <a:t> 开发规范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zh-CN" altLang="en-US" dirty="0" smtClean="0"/>
              <a:t>日常行为规范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zh-CN" altLang="en-US" dirty="0" smtClean="0"/>
              <a:t>目标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6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项目人员及职责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zh-CN" altLang="en-US" dirty="0" smtClean="0"/>
              <a:t>项目经理：</a:t>
            </a:r>
            <a:r>
              <a:rPr lang="en-US" altLang="zh-CN" dirty="0" smtClean="0"/>
              <a:t>Bella(10%)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zh-CN" altLang="en-US" dirty="0" smtClean="0"/>
              <a:t>需求分析员：</a:t>
            </a:r>
            <a:r>
              <a:rPr lang="en-US" altLang="zh-CN" dirty="0" smtClean="0"/>
              <a:t>Bella(20%)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zh-CN" altLang="en-US" dirty="0" smtClean="0"/>
              <a:t>架构师：</a:t>
            </a:r>
            <a:r>
              <a:rPr lang="en-US" altLang="zh-CN" dirty="0" smtClean="0"/>
              <a:t>Olivia</a:t>
            </a:r>
            <a:r>
              <a:rPr lang="en-US" altLang="zh-CN" dirty="0"/>
              <a:t>(20</a:t>
            </a:r>
            <a:r>
              <a:rPr lang="en-US" altLang="zh-CN" dirty="0" smtClean="0"/>
              <a:t>%)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zh-CN" altLang="en-US" dirty="0" smtClean="0"/>
              <a:t>开发员：</a:t>
            </a:r>
            <a:r>
              <a:rPr lang="en-US" altLang="zh-CN" dirty="0" smtClean="0"/>
              <a:t>Bright(100%)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Colin</a:t>
            </a:r>
            <a:r>
              <a:rPr lang="en-US" altLang="zh-CN" dirty="0"/>
              <a:t>(100%)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Kevin(50%)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 smtClean="0"/>
              <a:t>以上投入百分比为预估数字，根据实际需要进行调整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0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开发过程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zh-CN" altLang="en-US" dirty="0" smtClean="0"/>
              <a:t>我们借助于</a:t>
            </a:r>
            <a:r>
              <a:rPr lang="en-US" altLang="zh-CN" dirty="0" err="1" smtClean="0"/>
              <a:t>Trac</a:t>
            </a:r>
            <a:r>
              <a:rPr lang="zh-CN" altLang="en-US" dirty="0" smtClean="0"/>
              <a:t>完成开发工作，从需求到最后的功能实现以及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管理每个人都必须遵守我们的开发流程。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12" y="3186351"/>
            <a:ext cx="8378869" cy="299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0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开发规范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35856251"/>
              </p:ext>
            </p:extLst>
          </p:nvPr>
        </p:nvGraphicFramePr>
        <p:xfrm>
          <a:off x="1790700" y="169069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85950" y="1441450"/>
            <a:ext cx="783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文档位置：</a:t>
            </a:r>
            <a:r>
              <a:rPr lang="en-US" altLang="zh-CN" dirty="0" smtClean="0">
                <a:hlinkClick r:id="rId8"/>
              </a:rPr>
              <a:t>https://184.69.193.254:9880/SanjelDocuments/trunk/GuideLines/Sanjel</a:t>
            </a:r>
            <a:r>
              <a:rPr lang="zh-CN" altLang="en-US" dirty="0" smtClean="0">
                <a:hlinkClick r:id="rId8"/>
              </a:rPr>
              <a:t>应用软件设计原则及实现规范</a:t>
            </a:r>
            <a:r>
              <a:rPr lang="en-US" altLang="zh-CN" dirty="0" smtClean="0">
                <a:hlinkClick r:id="rId8"/>
              </a:rPr>
              <a:t>.</a:t>
            </a:r>
            <a:r>
              <a:rPr lang="en-US" altLang="zh-CN" dirty="0" err="1" smtClean="0">
                <a:hlinkClick r:id="rId8"/>
              </a:rPr>
              <a:t>docx</a:t>
            </a:r>
            <a:r>
              <a:rPr lang="en-US" altLang="zh-CN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1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日常行为规范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SVN</a:t>
            </a:r>
            <a:r>
              <a:rPr lang="zh-CN" altLang="en-US" dirty="0" smtClean="0"/>
              <a:t>使用规范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每次提交必须填写英文备注信息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每次提交代码前需保证编译运行正确方可提交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93655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2" id="{126A47CD-49A8-491A-B558-EAFDB5DE6CD4}" vid="{DF24DE1F-A41E-478A-B82A-77BBEEAC8E0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0A269E5D-1FFB-4BF0-8725-8EAA8B1A1E6E}" vid="{62BEE74D-CCDA-4ED6-8F13-3A1FFD268D24}"/>
    </a:ext>
  </a:extLst>
</a:theme>
</file>

<file path=ppt/theme/theme3.xml><?xml version="1.0" encoding="utf-8"?>
<a:theme xmlns:a="http://schemas.openxmlformats.org/drawingml/2006/main" name="1_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2" id="{126A47CD-49A8-491A-B558-EAFDB5DE6CD4}" vid="{DF24DE1F-A41E-478A-B82A-77BBEEAC8E0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PPT模板6</Template>
  <TotalTime>38</TotalTime>
  <Words>164</Words>
  <Application>Microsoft Office PowerPoint</Application>
  <PresentationFormat>Widescreen</PresentationFormat>
  <Paragraphs>40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黑体</vt:lpstr>
      <vt:lpstr>宋体</vt:lpstr>
      <vt:lpstr>华文细黑</vt:lpstr>
      <vt:lpstr>方正兰亭超细黑简体</vt:lpstr>
      <vt:lpstr>Arial</vt:lpstr>
      <vt:lpstr>Calibri</vt:lpstr>
      <vt:lpstr>Wingdings</vt:lpstr>
      <vt:lpstr>自定义设计方案</vt:lpstr>
      <vt:lpstr>Office 主题</vt:lpstr>
      <vt:lpstr>1_自定义设计方案</vt:lpstr>
      <vt:lpstr>Sanjel Project Development Instructions</vt:lpstr>
      <vt:lpstr>目录</vt:lpstr>
      <vt:lpstr>项目人员及职责</vt:lpstr>
      <vt:lpstr>开发过程</vt:lpstr>
      <vt:lpstr>开发规范</vt:lpstr>
      <vt:lpstr>日常行为规范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Sanjel Project Development Instructions</dc:title>
  <dc:creator>Bella Bi</dc:creator>
  <cp:lastModifiedBy>Bella Bi</cp:lastModifiedBy>
  <cp:revision>15</cp:revision>
  <dcterms:created xsi:type="dcterms:W3CDTF">2018-12-03T07:21:42Z</dcterms:created>
  <dcterms:modified xsi:type="dcterms:W3CDTF">2018-12-03T07:59:55Z</dcterms:modified>
</cp:coreProperties>
</file>