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1"/>
  </p:sldMasterIdLst>
  <p:notesMasterIdLst>
    <p:notesMasterId r:id="rId48"/>
  </p:notesMasterIdLst>
  <p:sldIdLst>
    <p:sldId id="266" r:id="rId42"/>
    <p:sldId id="298" r:id="rId43"/>
    <p:sldId id="299" r:id="rId44"/>
    <p:sldId id="278" r:id="rId45"/>
    <p:sldId id="280" r:id="rId46"/>
    <p:sldId id="28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FE1A70-5995-49C8-AD71-55AC9D73EAB5}" v="73" dt="2021-01-22T20:44:50.4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4841" autoAdjust="0"/>
  </p:normalViewPr>
  <p:slideViewPr>
    <p:cSldViewPr snapToGrid="0">
      <p:cViewPr varScale="1">
        <p:scale>
          <a:sx n="93" d="100"/>
          <a:sy n="93" d="100"/>
        </p:scale>
        <p:origin x="52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3" Type="http://schemas.openxmlformats.org/officeDocument/2006/relationships/customXml" Target="../customXml/item3.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1.xml"/><Relationship Id="rId47" Type="http://schemas.openxmlformats.org/officeDocument/2006/relationships/slide" Target="slides/slide6.xml"/><Relationship Id="rId50"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5.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Master" Target="slideMasters/slideMaster1.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 Target="slides/slide4.xml"/><Relationship Id="rId53" Type="http://schemas.microsoft.com/office/2016/11/relationships/changesInfo" Target="changesInfos/changesInfo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3.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2.xml"/><Relationship Id="rId48" Type="http://schemas.openxmlformats.org/officeDocument/2006/relationships/notesMaster" Target="notesMasters/notesMaster1.xml"/><Relationship Id="rId8" Type="http://schemas.openxmlformats.org/officeDocument/2006/relationships/customXml" Target="../customXml/item8.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Gaine" userId="ebe7bd4ac2883e31" providerId="LiveId" clId="{EDFE1A70-5995-49C8-AD71-55AC9D73EAB5}"/>
    <pc:docChg chg="undo custSel addSld delSld modSld sldOrd">
      <pc:chgData name="Chris Gaine" userId="ebe7bd4ac2883e31" providerId="LiveId" clId="{EDFE1A70-5995-49C8-AD71-55AC9D73EAB5}" dt="2021-01-22T21:53:18.749" v="2550" actId="20577"/>
      <pc:docMkLst>
        <pc:docMk/>
      </pc:docMkLst>
      <pc:sldChg chg="del">
        <pc:chgData name="Chris Gaine" userId="ebe7bd4ac2883e31" providerId="LiveId" clId="{EDFE1A70-5995-49C8-AD71-55AC9D73EAB5}" dt="2021-01-22T21:53:08.245" v="2540" actId="2696"/>
        <pc:sldMkLst>
          <pc:docMk/>
          <pc:sldMk cId="4028853734" sldId="258"/>
        </pc:sldMkLst>
      </pc:sldChg>
      <pc:sldChg chg="del">
        <pc:chgData name="Chris Gaine" userId="ebe7bd4ac2883e31" providerId="LiveId" clId="{EDFE1A70-5995-49C8-AD71-55AC9D73EAB5}" dt="2021-01-22T21:53:08.294" v="2542" actId="2696"/>
        <pc:sldMkLst>
          <pc:docMk/>
          <pc:sldMk cId="3041254835" sldId="259"/>
        </pc:sldMkLst>
      </pc:sldChg>
      <pc:sldChg chg="del">
        <pc:chgData name="Chris Gaine" userId="ebe7bd4ac2883e31" providerId="LiveId" clId="{EDFE1A70-5995-49C8-AD71-55AC9D73EAB5}" dt="2021-01-22T21:53:08.319" v="2543" actId="2696"/>
        <pc:sldMkLst>
          <pc:docMk/>
          <pc:sldMk cId="1233030473" sldId="260"/>
        </pc:sldMkLst>
      </pc:sldChg>
      <pc:sldChg chg="del">
        <pc:chgData name="Chris Gaine" userId="ebe7bd4ac2883e31" providerId="LiveId" clId="{EDFE1A70-5995-49C8-AD71-55AC9D73EAB5}" dt="2021-01-22T21:53:08.334" v="2544" actId="2696"/>
        <pc:sldMkLst>
          <pc:docMk/>
          <pc:sldMk cId="493282279" sldId="261"/>
        </pc:sldMkLst>
      </pc:sldChg>
      <pc:sldChg chg="del ord">
        <pc:chgData name="Chris Gaine" userId="ebe7bd4ac2883e31" providerId="LiveId" clId="{EDFE1A70-5995-49C8-AD71-55AC9D73EAB5}" dt="2021-01-22T21:53:08.151" v="2537" actId="2696"/>
        <pc:sldMkLst>
          <pc:docMk/>
          <pc:sldMk cId="14042960" sldId="262"/>
        </pc:sldMkLst>
      </pc:sldChg>
      <pc:sldChg chg="addSp modSp ord">
        <pc:chgData name="Chris Gaine" userId="ebe7bd4ac2883e31" providerId="LiveId" clId="{EDFE1A70-5995-49C8-AD71-55AC9D73EAB5}" dt="2021-01-22T21:04:02.012" v="2527" actId="20577"/>
        <pc:sldMkLst>
          <pc:docMk/>
          <pc:sldMk cId="1068973057" sldId="266"/>
        </pc:sldMkLst>
        <pc:spChg chg="add mod">
          <ac:chgData name="Chris Gaine" userId="ebe7bd4ac2883e31" providerId="LiveId" clId="{EDFE1A70-5995-49C8-AD71-55AC9D73EAB5}" dt="2021-01-22T13:43:02.687" v="709" actId="403"/>
          <ac:spMkLst>
            <pc:docMk/>
            <pc:sldMk cId="1068973057" sldId="266"/>
            <ac:spMk id="4" creationId="{3BC35B25-56D0-4410-ADDD-6DA1F630C7E4}"/>
          </ac:spMkLst>
        </pc:spChg>
        <pc:spChg chg="mod">
          <ac:chgData name="Chris Gaine" userId="ebe7bd4ac2883e31" providerId="LiveId" clId="{EDFE1A70-5995-49C8-AD71-55AC9D73EAB5}" dt="2021-01-22T21:04:02.012" v="2527" actId="20577"/>
          <ac:spMkLst>
            <pc:docMk/>
            <pc:sldMk cId="1068973057" sldId="266"/>
            <ac:spMk id="5" creationId="{905F221F-6D6B-4D64-8F97-F1C3448B6B6E}"/>
          </ac:spMkLst>
        </pc:spChg>
        <pc:picChg chg="mod">
          <ac:chgData name="Chris Gaine" userId="ebe7bd4ac2883e31" providerId="LiveId" clId="{EDFE1A70-5995-49C8-AD71-55AC9D73EAB5}" dt="2021-01-22T13:42:32.202" v="691" actId="1076"/>
          <ac:picMkLst>
            <pc:docMk/>
            <pc:sldMk cId="1068973057" sldId="266"/>
            <ac:picMk id="3" creationId="{EF4B52B9-8090-4666-8748-13B4FCAB8CA6}"/>
          </ac:picMkLst>
        </pc:picChg>
      </pc:sldChg>
      <pc:sldChg chg="del modNotesTx">
        <pc:chgData name="Chris Gaine" userId="ebe7bd4ac2883e31" providerId="LiveId" clId="{EDFE1A70-5995-49C8-AD71-55AC9D73EAB5}" dt="2021-01-22T19:19:45.070" v="1999" actId="2696"/>
        <pc:sldMkLst>
          <pc:docMk/>
          <pc:sldMk cId="4049911083" sldId="274"/>
        </pc:sldMkLst>
      </pc:sldChg>
      <pc:sldChg chg="addSp delSp modSp del ord">
        <pc:chgData name="Chris Gaine" userId="ebe7bd4ac2883e31" providerId="LiveId" clId="{EDFE1A70-5995-49C8-AD71-55AC9D73EAB5}" dt="2021-01-22T21:53:08.371" v="2546" actId="2696"/>
        <pc:sldMkLst>
          <pc:docMk/>
          <pc:sldMk cId="3841142591" sldId="275"/>
        </pc:sldMkLst>
        <pc:spChg chg="del mod">
          <ac:chgData name="Chris Gaine" userId="ebe7bd4ac2883e31" providerId="LiveId" clId="{EDFE1A70-5995-49C8-AD71-55AC9D73EAB5}" dt="2021-01-22T19:14:12.115" v="1824" actId="478"/>
          <ac:spMkLst>
            <pc:docMk/>
            <pc:sldMk cId="3841142591" sldId="275"/>
            <ac:spMk id="4" creationId="{86070F31-11C9-4EFB-B21C-BAA815165ED8}"/>
          </ac:spMkLst>
        </pc:spChg>
        <pc:spChg chg="mod">
          <ac:chgData name="Chris Gaine" userId="ebe7bd4ac2883e31" providerId="LiveId" clId="{EDFE1A70-5995-49C8-AD71-55AC9D73EAB5}" dt="2021-01-22T19:09:32.756" v="1762" actId="20577"/>
          <ac:spMkLst>
            <pc:docMk/>
            <pc:sldMk cId="3841142591" sldId="275"/>
            <ac:spMk id="5" creationId="{CA41BDA6-65AE-460D-B7E0-EE66274A7302}"/>
          </ac:spMkLst>
        </pc:spChg>
        <pc:spChg chg="mod">
          <ac:chgData name="Chris Gaine" userId="ebe7bd4ac2883e31" providerId="LiveId" clId="{EDFE1A70-5995-49C8-AD71-55AC9D73EAB5}" dt="2021-01-22T19:18:47.708" v="1998" actId="1076"/>
          <ac:spMkLst>
            <pc:docMk/>
            <pc:sldMk cId="3841142591" sldId="275"/>
            <ac:spMk id="6" creationId="{FA0661F6-8522-4F8E-A1C8-EB487295B7C2}"/>
          </ac:spMkLst>
        </pc:spChg>
        <pc:spChg chg="mod">
          <ac:chgData name="Chris Gaine" userId="ebe7bd4ac2883e31" providerId="LiveId" clId="{EDFE1A70-5995-49C8-AD71-55AC9D73EAB5}" dt="2021-01-22T19:18:36.628" v="1994" actId="1076"/>
          <ac:spMkLst>
            <pc:docMk/>
            <pc:sldMk cId="3841142591" sldId="275"/>
            <ac:spMk id="10" creationId="{ED582D37-AEA4-4881-859E-70270DD13C2E}"/>
          </ac:spMkLst>
        </pc:spChg>
        <pc:spChg chg="add mod">
          <ac:chgData name="Chris Gaine" userId="ebe7bd4ac2883e31" providerId="LiveId" clId="{EDFE1A70-5995-49C8-AD71-55AC9D73EAB5}" dt="2021-01-22T19:18:36.628" v="1994" actId="1076"/>
          <ac:spMkLst>
            <pc:docMk/>
            <pc:sldMk cId="3841142591" sldId="275"/>
            <ac:spMk id="19" creationId="{34CBBB1D-9F23-4DE6-A411-74BE11C9643F}"/>
          </ac:spMkLst>
        </pc:spChg>
        <pc:spChg chg="mod">
          <ac:chgData name="Chris Gaine" userId="ebe7bd4ac2883e31" providerId="LiveId" clId="{EDFE1A70-5995-49C8-AD71-55AC9D73EAB5}" dt="2021-01-22T19:18:45.641" v="1997" actId="1076"/>
          <ac:spMkLst>
            <pc:docMk/>
            <pc:sldMk cId="3841142591" sldId="275"/>
            <ac:spMk id="20" creationId="{336E961B-26B6-4E23-8A6B-70321D822125}"/>
          </ac:spMkLst>
        </pc:spChg>
        <pc:spChg chg="add mod">
          <ac:chgData name="Chris Gaine" userId="ebe7bd4ac2883e31" providerId="LiveId" clId="{EDFE1A70-5995-49C8-AD71-55AC9D73EAB5}" dt="2021-01-22T19:18:36.628" v="1994" actId="1076"/>
          <ac:spMkLst>
            <pc:docMk/>
            <pc:sldMk cId="3841142591" sldId="275"/>
            <ac:spMk id="21" creationId="{0A205D91-7600-4CDA-87FC-6A3D29497B5D}"/>
          </ac:spMkLst>
        </pc:spChg>
        <pc:spChg chg="add mod">
          <ac:chgData name="Chris Gaine" userId="ebe7bd4ac2883e31" providerId="LiveId" clId="{EDFE1A70-5995-49C8-AD71-55AC9D73EAB5}" dt="2021-01-22T19:18:36.628" v="1994" actId="1076"/>
          <ac:spMkLst>
            <pc:docMk/>
            <pc:sldMk cId="3841142591" sldId="275"/>
            <ac:spMk id="22" creationId="{C59073C0-C646-4E3A-B7AD-D7BD4FCE5E5E}"/>
          </ac:spMkLst>
        </pc:spChg>
        <pc:spChg chg="mod">
          <ac:chgData name="Chris Gaine" userId="ebe7bd4ac2883e31" providerId="LiveId" clId="{EDFE1A70-5995-49C8-AD71-55AC9D73EAB5}" dt="2021-01-22T19:18:36.628" v="1994" actId="1076"/>
          <ac:spMkLst>
            <pc:docMk/>
            <pc:sldMk cId="3841142591" sldId="275"/>
            <ac:spMk id="23" creationId="{3224C024-B364-4C9B-BEFB-6B0CFC8F2493}"/>
          </ac:spMkLst>
        </pc:spChg>
        <pc:spChg chg="del mod">
          <ac:chgData name="Chris Gaine" userId="ebe7bd4ac2883e31" providerId="LiveId" clId="{EDFE1A70-5995-49C8-AD71-55AC9D73EAB5}" dt="2021-01-22T19:17:16.836" v="1959" actId="478"/>
          <ac:spMkLst>
            <pc:docMk/>
            <pc:sldMk cId="3841142591" sldId="275"/>
            <ac:spMk id="45" creationId="{4AAAE4ED-49BE-4FE3-A0EF-0DF6548B7BB7}"/>
          </ac:spMkLst>
        </pc:spChg>
        <pc:spChg chg="del mod">
          <ac:chgData name="Chris Gaine" userId="ebe7bd4ac2883e31" providerId="LiveId" clId="{EDFE1A70-5995-49C8-AD71-55AC9D73EAB5}" dt="2021-01-22T19:14:10.186" v="1823" actId="478"/>
          <ac:spMkLst>
            <pc:docMk/>
            <pc:sldMk cId="3841142591" sldId="275"/>
            <ac:spMk id="61" creationId="{45E6BAAE-9EC2-4D4F-B4F4-50137D4FA04A}"/>
          </ac:spMkLst>
        </pc:spChg>
        <pc:spChg chg="del mod">
          <ac:chgData name="Chris Gaine" userId="ebe7bd4ac2883e31" providerId="LiveId" clId="{EDFE1A70-5995-49C8-AD71-55AC9D73EAB5}" dt="2021-01-22T19:17:16.836" v="1959" actId="478"/>
          <ac:spMkLst>
            <pc:docMk/>
            <pc:sldMk cId="3841142591" sldId="275"/>
            <ac:spMk id="76" creationId="{B2143C8C-777D-448E-AEDD-AC53C9C10B7D}"/>
          </ac:spMkLst>
        </pc:spChg>
        <pc:picChg chg="add del">
          <ac:chgData name="Chris Gaine" userId="ebe7bd4ac2883e31" providerId="LiveId" clId="{EDFE1A70-5995-49C8-AD71-55AC9D73EAB5}" dt="2021-01-22T20:24:48.110" v="2230"/>
          <ac:picMkLst>
            <pc:docMk/>
            <pc:sldMk cId="3841142591" sldId="275"/>
            <ac:picMk id="49" creationId="{C973D863-4169-414E-B6A0-1C65B0055A5D}"/>
          </ac:picMkLst>
        </pc:picChg>
        <pc:cxnChg chg="del mod">
          <ac:chgData name="Chris Gaine" userId="ebe7bd4ac2883e31" providerId="LiveId" clId="{EDFE1A70-5995-49C8-AD71-55AC9D73EAB5}" dt="2021-01-22T19:14:00.666" v="1817" actId="478"/>
          <ac:cxnSpMkLst>
            <pc:docMk/>
            <pc:sldMk cId="3841142591" sldId="275"/>
            <ac:cxnSpMk id="7" creationId="{0277A639-1B14-438B-BA71-4521F6C36AEC}"/>
          </ac:cxnSpMkLst>
        </pc:cxnChg>
        <pc:cxnChg chg="add mod">
          <ac:chgData name="Chris Gaine" userId="ebe7bd4ac2883e31" providerId="LiveId" clId="{EDFE1A70-5995-49C8-AD71-55AC9D73EAB5}" dt="2021-01-22T19:18:36.628" v="1994" actId="1076"/>
          <ac:cxnSpMkLst>
            <pc:docMk/>
            <pc:sldMk cId="3841142591" sldId="275"/>
            <ac:cxnSpMk id="11" creationId="{5F393EF6-8276-4AD8-A5B9-6E7345913ABA}"/>
          </ac:cxnSpMkLst>
        </pc:cxnChg>
        <pc:cxnChg chg="del mod">
          <ac:chgData name="Chris Gaine" userId="ebe7bd4ac2883e31" providerId="LiveId" clId="{EDFE1A70-5995-49C8-AD71-55AC9D73EAB5}" dt="2021-01-22T19:13:15.168" v="1814" actId="478"/>
          <ac:cxnSpMkLst>
            <pc:docMk/>
            <pc:sldMk cId="3841142591" sldId="275"/>
            <ac:cxnSpMk id="17" creationId="{5DFE9261-CAF0-4595-8FF5-1412698C7BE3}"/>
          </ac:cxnSpMkLst>
        </pc:cxnChg>
        <pc:cxnChg chg="add mod">
          <ac:chgData name="Chris Gaine" userId="ebe7bd4ac2883e31" providerId="LiveId" clId="{EDFE1A70-5995-49C8-AD71-55AC9D73EAB5}" dt="2021-01-22T19:18:36.628" v="1994" actId="1076"/>
          <ac:cxnSpMkLst>
            <pc:docMk/>
            <pc:sldMk cId="3841142591" sldId="275"/>
            <ac:cxnSpMk id="24" creationId="{D15CF621-CA36-40B6-901B-E6B29523194C}"/>
          </ac:cxnSpMkLst>
        </pc:cxnChg>
        <pc:cxnChg chg="add del mod">
          <ac:chgData name="Chris Gaine" userId="ebe7bd4ac2883e31" providerId="LiveId" clId="{EDFE1A70-5995-49C8-AD71-55AC9D73EAB5}" dt="2021-01-22T19:16:38.988" v="1937" actId="478"/>
          <ac:cxnSpMkLst>
            <pc:docMk/>
            <pc:sldMk cId="3841142591" sldId="275"/>
            <ac:cxnSpMk id="25" creationId="{980B1F40-093A-4B78-B009-AE63A506E27A}"/>
          </ac:cxnSpMkLst>
        </pc:cxnChg>
        <pc:cxnChg chg="add del mod">
          <ac:chgData name="Chris Gaine" userId="ebe7bd4ac2883e31" providerId="LiveId" clId="{EDFE1A70-5995-49C8-AD71-55AC9D73EAB5}" dt="2021-01-22T19:13:22.003" v="1815" actId="478"/>
          <ac:cxnSpMkLst>
            <pc:docMk/>
            <pc:sldMk cId="3841142591" sldId="275"/>
            <ac:cxnSpMk id="29" creationId="{8B92122F-9288-476D-8EE5-3DDAF6A4BEA9}"/>
          </ac:cxnSpMkLst>
        </pc:cxnChg>
        <pc:cxnChg chg="add mod">
          <ac:chgData name="Chris Gaine" userId="ebe7bd4ac2883e31" providerId="LiveId" clId="{EDFE1A70-5995-49C8-AD71-55AC9D73EAB5}" dt="2021-01-22T19:18:36.628" v="1994" actId="1076"/>
          <ac:cxnSpMkLst>
            <pc:docMk/>
            <pc:sldMk cId="3841142591" sldId="275"/>
            <ac:cxnSpMk id="30" creationId="{5F583680-8FB3-45FE-80DC-F00524BC5650}"/>
          </ac:cxnSpMkLst>
        </pc:cxnChg>
        <pc:cxnChg chg="add del mod">
          <ac:chgData name="Chris Gaine" userId="ebe7bd4ac2883e31" providerId="LiveId" clId="{EDFE1A70-5995-49C8-AD71-55AC9D73EAB5}" dt="2021-01-22T19:16:22.051" v="1870" actId="478"/>
          <ac:cxnSpMkLst>
            <pc:docMk/>
            <pc:sldMk cId="3841142591" sldId="275"/>
            <ac:cxnSpMk id="35" creationId="{ECE20BFB-F7EE-4E0F-97A0-EC069712F1F4}"/>
          </ac:cxnSpMkLst>
        </pc:cxnChg>
        <pc:cxnChg chg="del mod">
          <ac:chgData name="Chris Gaine" userId="ebe7bd4ac2883e31" providerId="LiveId" clId="{EDFE1A70-5995-49C8-AD71-55AC9D73EAB5}" dt="2021-01-22T19:14:06.930" v="1821" actId="478"/>
          <ac:cxnSpMkLst>
            <pc:docMk/>
            <pc:sldMk cId="3841142591" sldId="275"/>
            <ac:cxnSpMk id="36" creationId="{4998DE8B-AE5E-41A7-B688-0CDB2BC93815}"/>
          </ac:cxnSpMkLst>
        </pc:cxnChg>
        <pc:cxnChg chg="add del mod">
          <ac:chgData name="Chris Gaine" userId="ebe7bd4ac2883e31" providerId="LiveId" clId="{EDFE1A70-5995-49C8-AD71-55AC9D73EAB5}" dt="2021-01-22T19:16:21.296" v="1869" actId="478"/>
          <ac:cxnSpMkLst>
            <pc:docMk/>
            <pc:sldMk cId="3841142591" sldId="275"/>
            <ac:cxnSpMk id="37" creationId="{C3180D5B-7E3B-41C9-BAB6-6C341D149C5D}"/>
          </ac:cxnSpMkLst>
        </pc:cxnChg>
        <pc:cxnChg chg="add mod">
          <ac:chgData name="Chris Gaine" userId="ebe7bd4ac2883e31" providerId="LiveId" clId="{EDFE1A70-5995-49C8-AD71-55AC9D73EAB5}" dt="2021-01-22T19:18:36.628" v="1994" actId="1076"/>
          <ac:cxnSpMkLst>
            <pc:docMk/>
            <pc:sldMk cId="3841142591" sldId="275"/>
            <ac:cxnSpMk id="42" creationId="{75FA1FEB-E3D2-44CC-AE5C-2E0A3EB5C77D}"/>
          </ac:cxnSpMkLst>
        </pc:cxnChg>
        <pc:cxnChg chg="add mod">
          <ac:chgData name="Chris Gaine" userId="ebe7bd4ac2883e31" providerId="LiveId" clId="{EDFE1A70-5995-49C8-AD71-55AC9D73EAB5}" dt="2021-01-22T19:18:36.628" v="1994" actId="1076"/>
          <ac:cxnSpMkLst>
            <pc:docMk/>
            <pc:sldMk cId="3841142591" sldId="275"/>
            <ac:cxnSpMk id="47" creationId="{D3483A89-7FF1-4BBA-B69A-C41E1EB5B5FF}"/>
          </ac:cxnSpMkLst>
        </pc:cxnChg>
        <pc:cxnChg chg="del mod">
          <ac:chgData name="Chris Gaine" userId="ebe7bd4ac2883e31" providerId="LiveId" clId="{EDFE1A70-5995-49C8-AD71-55AC9D73EAB5}" dt="2021-01-22T19:13:13.482" v="1812" actId="478"/>
          <ac:cxnSpMkLst>
            <pc:docMk/>
            <pc:sldMk cId="3841142591" sldId="275"/>
            <ac:cxnSpMk id="50" creationId="{22A26F57-93E7-4ABD-B86C-AF0A27AA31A1}"/>
          </ac:cxnSpMkLst>
        </pc:cxnChg>
        <pc:cxnChg chg="del mod">
          <ac:chgData name="Chris Gaine" userId="ebe7bd4ac2883e31" providerId="LiveId" clId="{EDFE1A70-5995-49C8-AD71-55AC9D73EAB5}" dt="2021-01-22T19:13:14.468" v="1813" actId="478"/>
          <ac:cxnSpMkLst>
            <pc:docMk/>
            <pc:sldMk cId="3841142591" sldId="275"/>
            <ac:cxnSpMk id="54" creationId="{E6EF44DE-E501-4BCE-B14F-456BD9BC777B}"/>
          </ac:cxnSpMkLst>
        </pc:cxnChg>
        <pc:cxnChg chg="del mod">
          <ac:chgData name="Chris Gaine" userId="ebe7bd4ac2883e31" providerId="LiveId" clId="{EDFE1A70-5995-49C8-AD71-55AC9D73EAB5}" dt="2021-01-22T19:14:01.634" v="1818" actId="478"/>
          <ac:cxnSpMkLst>
            <pc:docMk/>
            <pc:sldMk cId="3841142591" sldId="275"/>
            <ac:cxnSpMk id="56" creationId="{B74BB755-216C-45DB-8E30-0E5515E8F512}"/>
          </ac:cxnSpMkLst>
        </pc:cxnChg>
        <pc:cxnChg chg="del mod">
          <ac:chgData name="Chris Gaine" userId="ebe7bd4ac2883e31" providerId="LiveId" clId="{EDFE1A70-5995-49C8-AD71-55AC9D73EAB5}" dt="2021-01-22T19:17:16.836" v="1959" actId="478"/>
          <ac:cxnSpMkLst>
            <pc:docMk/>
            <pc:sldMk cId="3841142591" sldId="275"/>
            <ac:cxnSpMk id="67" creationId="{17FE2A97-139A-4DFE-8379-948302C3987F}"/>
          </ac:cxnSpMkLst>
        </pc:cxnChg>
        <pc:cxnChg chg="del mod">
          <ac:chgData name="Chris Gaine" userId="ebe7bd4ac2883e31" providerId="LiveId" clId="{EDFE1A70-5995-49C8-AD71-55AC9D73EAB5}" dt="2021-01-22T19:13:59.929" v="1816" actId="478"/>
          <ac:cxnSpMkLst>
            <pc:docMk/>
            <pc:sldMk cId="3841142591" sldId="275"/>
            <ac:cxnSpMk id="87" creationId="{69BF36E3-EEF2-44FE-9430-66B2FC4758A7}"/>
          </ac:cxnSpMkLst>
        </pc:cxnChg>
      </pc:sldChg>
      <pc:sldChg chg="del ord">
        <pc:chgData name="Chris Gaine" userId="ebe7bd4ac2883e31" providerId="LiveId" clId="{EDFE1A70-5995-49C8-AD71-55AC9D73EAB5}" dt="2021-01-22T21:53:08.157" v="2538" actId="2696"/>
        <pc:sldMkLst>
          <pc:docMk/>
          <pc:sldMk cId="3851976681" sldId="276"/>
        </pc:sldMkLst>
      </pc:sldChg>
      <pc:sldChg chg="del">
        <pc:chgData name="Chris Gaine" userId="ebe7bd4ac2883e31" providerId="LiveId" clId="{EDFE1A70-5995-49C8-AD71-55AC9D73EAB5}" dt="2021-01-22T19:20:00.935" v="2002" actId="2696"/>
        <pc:sldMkLst>
          <pc:docMk/>
          <pc:sldMk cId="2463036866" sldId="277"/>
        </pc:sldMkLst>
      </pc:sldChg>
      <pc:sldChg chg="addSp delSp modSp">
        <pc:chgData name="Chris Gaine" userId="ebe7bd4ac2883e31" providerId="LiveId" clId="{EDFE1A70-5995-49C8-AD71-55AC9D73EAB5}" dt="2021-01-22T20:54:18.910" v="2468" actId="20577"/>
        <pc:sldMkLst>
          <pc:docMk/>
          <pc:sldMk cId="552178502" sldId="278"/>
        </pc:sldMkLst>
        <pc:spChg chg="mod">
          <ac:chgData name="Chris Gaine" userId="ebe7bd4ac2883e31" providerId="LiveId" clId="{EDFE1A70-5995-49C8-AD71-55AC9D73EAB5}" dt="2021-01-22T20:54:18.910" v="2468" actId="20577"/>
          <ac:spMkLst>
            <pc:docMk/>
            <pc:sldMk cId="552178502" sldId="278"/>
            <ac:spMk id="32" creationId="{E286C5D7-3735-4E96-A209-68AC40F8E46E}"/>
          </ac:spMkLst>
        </pc:spChg>
        <pc:spChg chg="mod">
          <ac:chgData name="Chris Gaine" userId="ebe7bd4ac2883e31" providerId="LiveId" clId="{EDFE1A70-5995-49C8-AD71-55AC9D73EAB5}" dt="2021-01-22T20:02:12.073" v="2113" actId="20577"/>
          <ac:spMkLst>
            <pc:docMk/>
            <pc:sldMk cId="552178502" sldId="278"/>
            <ac:spMk id="33" creationId="{546C99CD-6FBF-42CD-B527-EEF9A255A125}"/>
          </ac:spMkLst>
        </pc:spChg>
        <pc:spChg chg="add del mod">
          <ac:chgData name="Chris Gaine" userId="ebe7bd4ac2883e31" providerId="LiveId" clId="{EDFE1A70-5995-49C8-AD71-55AC9D73EAB5}" dt="2021-01-22T20:04:28.071" v="2132" actId="478"/>
          <ac:spMkLst>
            <pc:docMk/>
            <pc:sldMk cId="552178502" sldId="278"/>
            <ac:spMk id="49" creationId="{0F175BA3-16B9-4A5C-AC19-A34BC281752B}"/>
          </ac:spMkLst>
        </pc:spChg>
      </pc:sldChg>
      <pc:sldChg chg="modSp">
        <pc:chgData name="Chris Gaine" userId="ebe7bd4ac2883e31" providerId="LiveId" clId="{EDFE1A70-5995-49C8-AD71-55AC9D73EAB5}" dt="2021-01-22T20:07:15.541" v="2138" actId="20577"/>
        <pc:sldMkLst>
          <pc:docMk/>
          <pc:sldMk cId="3746803634" sldId="280"/>
        </pc:sldMkLst>
        <pc:spChg chg="mod">
          <ac:chgData name="Chris Gaine" userId="ebe7bd4ac2883e31" providerId="LiveId" clId="{EDFE1A70-5995-49C8-AD71-55AC9D73EAB5}" dt="2021-01-22T20:04:23.681" v="2131" actId="6549"/>
          <ac:spMkLst>
            <pc:docMk/>
            <pc:sldMk cId="3746803634" sldId="280"/>
            <ac:spMk id="32" creationId="{E286C5D7-3735-4E96-A209-68AC40F8E46E}"/>
          </ac:spMkLst>
        </pc:spChg>
        <pc:spChg chg="mod">
          <ac:chgData name="Chris Gaine" userId="ebe7bd4ac2883e31" providerId="LiveId" clId="{EDFE1A70-5995-49C8-AD71-55AC9D73EAB5}" dt="2021-01-22T20:07:15.541" v="2138" actId="20577"/>
          <ac:spMkLst>
            <pc:docMk/>
            <pc:sldMk cId="3746803634" sldId="280"/>
            <ac:spMk id="33" creationId="{546C99CD-6FBF-42CD-B527-EEF9A255A125}"/>
          </ac:spMkLst>
        </pc:spChg>
      </pc:sldChg>
      <pc:sldChg chg="del">
        <pc:chgData name="Chris Gaine" userId="ebe7bd4ac2883e31" providerId="LiveId" clId="{EDFE1A70-5995-49C8-AD71-55AC9D73EAB5}" dt="2021-01-22T21:53:08.055" v="2530" actId="2696"/>
        <pc:sldMkLst>
          <pc:docMk/>
          <pc:sldMk cId="2268744970" sldId="282"/>
        </pc:sldMkLst>
      </pc:sldChg>
      <pc:sldChg chg="modSp">
        <pc:chgData name="Chris Gaine" userId="ebe7bd4ac2883e31" providerId="LiveId" clId="{EDFE1A70-5995-49C8-AD71-55AC9D73EAB5}" dt="2021-01-22T19:59:18.528" v="2011" actId="20577"/>
        <pc:sldMkLst>
          <pc:docMk/>
          <pc:sldMk cId="378882309" sldId="283"/>
        </pc:sldMkLst>
        <pc:spChg chg="mod">
          <ac:chgData name="Chris Gaine" userId="ebe7bd4ac2883e31" providerId="LiveId" clId="{EDFE1A70-5995-49C8-AD71-55AC9D73EAB5}" dt="2021-01-22T19:59:18.528" v="2011" actId="20577"/>
          <ac:spMkLst>
            <pc:docMk/>
            <pc:sldMk cId="378882309" sldId="283"/>
            <ac:spMk id="6" creationId="{1A777070-6DD4-44EF-A35A-A071A10BF507}"/>
          </ac:spMkLst>
        </pc:spChg>
      </pc:sldChg>
      <pc:sldChg chg="del">
        <pc:chgData name="Chris Gaine" userId="ebe7bd4ac2883e31" providerId="LiveId" clId="{EDFE1A70-5995-49C8-AD71-55AC9D73EAB5}" dt="2021-01-22T21:53:08.104" v="2534" actId="2696"/>
        <pc:sldMkLst>
          <pc:docMk/>
          <pc:sldMk cId="1716741001" sldId="284"/>
        </pc:sldMkLst>
      </pc:sldChg>
      <pc:sldChg chg="del">
        <pc:chgData name="Chris Gaine" userId="ebe7bd4ac2883e31" providerId="LiveId" clId="{EDFE1A70-5995-49C8-AD71-55AC9D73EAB5}" dt="2021-01-22T21:53:08.089" v="2533" actId="2696"/>
        <pc:sldMkLst>
          <pc:docMk/>
          <pc:sldMk cId="2516123304" sldId="285"/>
        </pc:sldMkLst>
      </pc:sldChg>
      <pc:sldChg chg="del">
        <pc:chgData name="Chris Gaine" userId="ebe7bd4ac2883e31" providerId="LiveId" clId="{EDFE1A70-5995-49C8-AD71-55AC9D73EAB5}" dt="2021-01-22T21:53:08.113" v="2535" actId="2696"/>
        <pc:sldMkLst>
          <pc:docMk/>
          <pc:sldMk cId="4127268259" sldId="286"/>
        </pc:sldMkLst>
      </pc:sldChg>
      <pc:sldChg chg="del">
        <pc:chgData name="Chris Gaine" userId="ebe7bd4ac2883e31" providerId="LiveId" clId="{EDFE1A70-5995-49C8-AD71-55AC9D73EAB5}" dt="2021-01-22T21:53:08.128" v="2536" actId="2696"/>
        <pc:sldMkLst>
          <pc:docMk/>
          <pc:sldMk cId="593856136" sldId="287"/>
        </pc:sldMkLst>
      </pc:sldChg>
      <pc:sldChg chg="del">
        <pc:chgData name="Chris Gaine" userId="ebe7bd4ac2883e31" providerId="LiveId" clId="{EDFE1A70-5995-49C8-AD71-55AC9D73EAB5}" dt="2021-01-22T21:53:08.176" v="2539" actId="2696"/>
        <pc:sldMkLst>
          <pc:docMk/>
          <pc:sldMk cId="2942425391" sldId="288"/>
        </pc:sldMkLst>
      </pc:sldChg>
      <pc:sldChg chg="del">
        <pc:chgData name="Chris Gaine" userId="ebe7bd4ac2883e31" providerId="LiveId" clId="{EDFE1A70-5995-49C8-AD71-55AC9D73EAB5}" dt="2021-01-22T21:53:08.069" v="2531" actId="2696"/>
        <pc:sldMkLst>
          <pc:docMk/>
          <pc:sldMk cId="70182247" sldId="290"/>
        </pc:sldMkLst>
      </pc:sldChg>
      <pc:sldChg chg="del">
        <pc:chgData name="Chris Gaine" userId="ebe7bd4ac2883e31" providerId="LiveId" clId="{EDFE1A70-5995-49C8-AD71-55AC9D73EAB5}" dt="2021-01-22T21:53:08.074" v="2532" actId="2696"/>
        <pc:sldMkLst>
          <pc:docMk/>
          <pc:sldMk cId="4095899134" sldId="291"/>
        </pc:sldMkLst>
      </pc:sldChg>
      <pc:sldChg chg="del ord modNotesTx">
        <pc:chgData name="Chris Gaine" userId="ebe7bd4ac2883e31" providerId="LiveId" clId="{EDFE1A70-5995-49C8-AD71-55AC9D73EAB5}" dt="2021-01-22T21:53:08.379" v="2547" actId="2696"/>
        <pc:sldMkLst>
          <pc:docMk/>
          <pc:sldMk cId="2315668826" sldId="292"/>
        </pc:sldMkLst>
      </pc:sldChg>
      <pc:sldChg chg="del">
        <pc:chgData name="Chris Gaine" userId="ebe7bd4ac2883e31" providerId="LiveId" clId="{EDFE1A70-5995-49C8-AD71-55AC9D73EAB5}" dt="2021-01-22T21:53:08.040" v="2529" actId="2696"/>
        <pc:sldMkLst>
          <pc:docMk/>
          <pc:sldMk cId="3434335302" sldId="293"/>
        </pc:sldMkLst>
      </pc:sldChg>
      <pc:sldChg chg="del modNotesTx">
        <pc:chgData name="Chris Gaine" userId="ebe7bd4ac2883e31" providerId="LiveId" clId="{EDFE1A70-5995-49C8-AD71-55AC9D73EAB5}" dt="2021-01-22T19:01:20.593" v="1637" actId="2696"/>
        <pc:sldMkLst>
          <pc:docMk/>
          <pc:sldMk cId="3721284079" sldId="294"/>
        </pc:sldMkLst>
      </pc:sldChg>
      <pc:sldChg chg="addSp delSp modSp add del modNotesTx">
        <pc:chgData name="Chris Gaine" userId="ebe7bd4ac2883e31" providerId="LiveId" clId="{EDFE1A70-5995-49C8-AD71-55AC9D73EAB5}" dt="2021-01-22T21:53:08.028" v="2528" actId="2696"/>
        <pc:sldMkLst>
          <pc:docMk/>
          <pc:sldMk cId="617340676" sldId="295"/>
        </pc:sldMkLst>
        <pc:spChg chg="add mod">
          <ac:chgData name="Chris Gaine" userId="ebe7bd4ac2883e31" providerId="LiveId" clId="{EDFE1A70-5995-49C8-AD71-55AC9D73EAB5}" dt="2021-01-21T23:59:00.148" v="684" actId="20577"/>
          <ac:spMkLst>
            <pc:docMk/>
            <pc:sldMk cId="617340676" sldId="295"/>
            <ac:spMk id="56" creationId="{C4DBC5B3-3788-4A87-A3CE-C968903097B4}"/>
          </ac:spMkLst>
        </pc:spChg>
        <pc:spChg chg="mod">
          <ac:chgData name="Chris Gaine" userId="ebe7bd4ac2883e31" providerId="LiveId" clId="{EDFE1A70-5995-49C8-AD71-55AC9D73EAB5}" dt="2021-01-21T23:58:13.251" v="644" actId="1076"/>
          <ac:spMkLst>
            <pc:docMk/>
            <pc:sldMk cId="617340676" sldId="295"/>
            <ac:spMk id="71" creationId="{C97AE4B4-6382-49A0-889C-D6ADF1E5F813}"/>
          </ac:spMkLst>
        </pc:spChg>
        <pc:spChg chg="mod">
          <ac:chgData name="Chris Gaine" userId="ebe7bd4ac2883e31" providerId="LiveId" clId="{EDFE1A70-5995-49C8-AD71-55AC9D73EAB5}" dt="2021-01-21T23:58:07.004" v="642" actId="1076"/>
          <ac:spMkLst>
            <pc:docMk/>
            <pc:sldMk cId="617340676" sldId="295"/>
            <ac:spMk id="72" creationId="{A5D9B1F4-A036-45C4-BE55-D0D88FAA0F50}"/>
          </ac:spMkLst>
        </pc:spChg>
        <pc:spChg chg="mod">
          <ac:chgData name="Chris Gaine" userId="ebe7bd4ac2883e31" providerId="LiveId" clId="{EDFE1A70-5995-49C8-AD71-55AC9D73EAB5}" dt="2021-01-21T23:58:01.120" v="640" actId="1076"/>
          <ac:spMkLst>
            <pc:docMk/>
            <pc:sldMk cId="617340676" sldId="295"/>
            <ac:spMk id="73" creationId="{C555269F-E790-453D-9617-17FFF2027C11}"/>
          </ac:spMkLst>
        </pc:spChg>
        <pc:spChg chg="mod">
          <ac:chgData name="Chris Gaine" userId="ebe7bd4ac2883e31" providerId="LiveId" clId="{EDFE1A70-5995-49C8-AD71-55AC9D73EAB5}" dt="2021-01-21T23:57:52.929" v="637" actId="1076"/>
          <ac:spMkLst>
            <pc:docMk/>
            <pc:sldMk cId="617340676" sldId="295"/>
            <ac:spMk id="78" creationId="{E66516E1-5534-4E9C-8FAF-E4C2284C710C}"/>
          </ac:spMkLst>
        </pc:spChg>
        <pc:spChg chg="del">
          <ac:chgData name="Chris Gaine" userId="ebe7bd4ac2883e31" providerId="LiveId" clId="{EDFE1A70-5995-49C8-AD71-55AC9D73EAB5}" dt="2021-01-21T23:21:17.711" v="360" actId="478"/>
          <ac:spMkLst>
            <pc:docMk/>
            <pc:sldMk cId="617340676" sldId="295"/>
            <ac:spMk id="98" creationId="{0974240B-0339-4871-8ADD-6980B0EBE3F4}"/>
          </ac:spMkLst>
        </pc:spChg>
        <pc:spChg chg="mod">
          <ac:chgData name="Chris Gaine" userId="ebe7bd4ac2883e31" providerId="LiveId" clId="{EDFE1A70-5995-49C8-AD71-55AC9D73EAB5}" dt="2021-01-21T23:59:17.393" v="685" actId="1076"/>
          <ac:spMkLst>
            <pc:docMk/>
            <pc:sldMk cId="617340676" sldId="295"/>
            <ac:spMk id="99" creationId="{D1718F1A-84B9-4542-BC8C-4A8C0C9534BD}"/>
          </ac:spMkLst>
        </pc:spChg>
        <pc:spChg chg="mod">
          <ac:chgData name="Chris Gaine" userId="ebe7bd4ac2883e31" providerId="LiveId" clId="{EDFE1A70-5995-49C8-AD71-55AC9D73EAB5}" dt="2021-01-21T23:23:39.873" v="433" actId="1076"/>
          <ac:spMkLst>
            <pc:docMk/>
            <pc:sldMk cId="617340676" sldId="295"/>
            <ac:spMk id="100" creationId="{C4D63394-F163-48DF-A82C-7A7C27D46FDB}"/>
          </ac:spMkLst>
        </pc:spChg>
        <pc:spChg chg="mod">
          <ac:chgData name="Chris Gaine" userId="ebe7bd4ac2883e31" providerId="LiveId" clId="{EDFE1A70-5995-49C8-AD71-55AC9D73EAB5}" dt="2021-01-21T23:22:34.441" v="408" actId="1076"/>
          <ac:spMkLst>
            <pc:docMk/>
            <pc:sldMk cId="617340676" sldId="295"/>
            <ac:spMk id="112" creationId="{D62C1A90-2998-450A-9C68-880CF73E402B}"/>
          </ac:spMkLst>
        </pc:spChg>
        <pc:spChg chg="mod">
          <ac:chgData name="Chris Gaine" userId="ebe7bd4ac2883e31" providerId="LiveId" clId="{EDFE1A70-5995-49C8-AD71-55AC9D73EAB5}" dt="2021-01-21T23:57:47.568" v="635" actId="1076"/>
          <ac:spMkLst>
            <pc:docMk/>
            <pc:sldMk cId="617340676" sldId="295"/>
            <ac:spMk id="135" creationId="{AA67DF4A-E613-4A11-9F1F-CA087881A950}"/>
          </ac:spMkLst>
        </pc:spChg>
        <pc:cxnChg chg="add mod">
          <ac:chgData name="Chris Gaine" userId="ebe7bd4ac2883e31" providerId="LiveId" clId="{EDFE1A70-5995-49C8-AD71-55AC9D73EAB5}" dt="2021-01-21T23:58:22.865" v="647" actId="1076"/>
          <ac:cxnSpMkLst>
            <pc:docMk/>
            <pc:sldMk cId="617340676" sldId="295"/>
            <ac:cxnSpMk id="57" creationId="{8E498F12-C806-487F-80E0-894E519C1977}"/>
          </ac:cxnSpMkLst>
        </pc:cxnChg>
        <pc:cxnChg chg="mod">
          <ac:chgData name="Chris Gaine" userId="ebe7bd4ac2883e31" providerId="LiveId" clId="{EDFE1A70-5995-49C8-AD71-55AC9D73EAB5}" dt="2021-01-21T23:58:26.333" v="648" actId="14100"/>
          <ac:cxnSpMkLst>
            <pc:docMk/>
            <pc:sldMk cId="617340676" sldId="295"/>
            <ac:cxnSpMk id="74" creationId="{A35A2A8F-89EF-4A23-840F-7A49F0E98FA8}"/>
          </ac:cxnSpMkLst>
        </pc:cxnChg>
        <pc:cxnChg chg="mod">
          <ac:chgData name="Chris Gaine" userId="ebe7bd4ac2883e31" providerId="LiveId" clId="{EDFE1A70-5995-49C8-AD71-55AC9D73EAB5}" dt="2021-01-21T23:58:10.030" v="643" actId="1076"/>
          <ac:cxnSpMkLst>
            <pc:docMk/>
            <pc:sldMk cId="617340676" sldId="295"/>
            <ac:cxnSpMk id="75" creationId="{99B540B2-FDD7-4A39-A16C-4B3620020341}"/>
          </ac:cxnSpMkLst>
        </pc:cxnChg>
        <pc:cxnChg chg="mod">
          <ac:chgData name="Chris Gaine" userId="ebe7bd4ac2883e31" providerId="LiveId" clId="{EDFE1A70-5995-49C8-AD71-55AC9D73EAB5}" dt="2021-01-21T23:58:04.581" v="641" actId="1076"/>
          <ac:cxnSpMkLst>
            <pc:docMk/>
            <pc:sldMk cId="617340676" sldId="295"/>
            <ac:cxnSpMk id="76" creationId="{37B86B31-CD88-4ACE-9448-15AF6930AEC9}"/>
          </ac:cxnSpMkLst>
        </pc:cxnChg>
        <pc:cxnChg chg="del mod">
          <ac:chgData name="Chris Gaine" userId="ebe7bd4ac2883e31" providerId="LiveId" clId="{EDFE1A70-5995-49C8-AD71-55AC9D73EAB5}" dt="2021-01-21T23:21:19.735" v="361" actId="478"/>
          <ac:cxnSpMkLst>
            <pc:docMk/>
            <pc:sldMk cId="617340676" sldId="295"/>
            <ac:cxnSpMk id="101" creationId="{827CD135-0928-4148-B5A0-86308EED1139}"/>
          </ac:cxnSpMkLst>
        </pc:cxnChg>
        <pc:cxnChg chg="mod">
          <ac:chgData name="Chris Gaine" userId="ebe7bd4ac2883e31" providerId="LiveId" clId="{EDFE1A70-5995-49C8-AD71-55AC9D73EAB5}" dt="2021-01-21T23:59:17.393" v="685" actId="1076"/>
          <ac:cxnSpMkLst>
            <pc:docMk/>
            <pc:sldMk cId="617340676" sldId="295"/>
            <ac:cxnSpMk id="104" creationId="{111273D2-A653-4ED9-B018-8884CE36CC2A}"/>
          </ac:cxnSpMkLst>
        </pc:cxnChg>
        <pc:cxnChg chg="mod">
          <ac:chgData name="Chris Gaine" userId="ebe7bd4ac2883e31" providerId="LiveId" clId="{EDFE1A70-5995-49C8-AD71-55AC9D73EAB5}" dt="2021-01-21T23:23:04.714" v="432" actId="14100"/>
          <ac:cxnSpMkLst>
            <pc:docMk/>
            <pc:sldMk cId="617340676" sldId="295"/>
            <ac:cxnSpMk id="116" creationId="{99A7A771-E53D-4F8F-B765-E9F69811AAFC}"/>
          </ac:cxnSpMkLst>
        </pc:cxnChg>
        <pc:cxnChg chg="mod">
          <ac:chgData name="Chris Gaine" userId="ebe7bd4ac2883e31" providerId="LiveId" clId="{EDFE1A70-5995-49C8-AD71-55AC9D73EAB5}" dt="2021-01-21T23:58:40.971" v="683" actId="1076"/>
          <ac:cxnSpMkLst>
            <pc:docMk/>
            <pc:sldMk cId="617340676" sldId="295"/>
            <ac:cxnSpMk id="119" creationId="{D8A1D839-0B81-4900-9F31-9498AEBDF7AD}"/>
          </ac:cxnSpMkLst>
        </pc:cxnChg>
        <pc:cxnChg chg="mod">
          <ac:chgData name="Chris Gaine" userId="ebe7bd4ac2883e31" providerId="LiveId" clId="{EDFE1A70-5995-49C8-AD71-55AC9D73EAB5}" dt="2021-01-21T23:57:58.649" v="639" actId="1076"/>
          <ac:cxnSpMkLst>
            <pc:docMk/>
            <pc:sldMk cId="617340676" sldId="295"/>
            <ac:cxnSpMk id="125" creationId="{A8362903-1B37-434A-AF57-8F83D85F41E8}"/>
          </ac:cxnSpMkLst>
        </pc:cxnChg>
        <pc:cxnChg chg="mod">
          <ac:chgData name="Chris Gaine" userId="ebe7bd4ac2883e31" providerId="LiveId" clId="{EDFE1A70-5995-49C8-AD71-55AC9D73EAB5}" dt="2021-01-21T23:57:50.240" v="636" actId="1076"/>
          <ac:cxnSpMkLst>
            <pc:docMk/>
            <pc:sldMk cId="617340676" sldId="295"/>
            <ac:cxnSpMk id="138" creationId="{F5345303-1050-429E-A6B1-FEBFF80C4608}"/>
          </ac:cxnSpMkLst>
        </pc:cxnChg>
      </pc:sldChg>
      <pc:sldChg chg="addSp delSp modSp add del">
        <pc:chgData name="Chris Gaine" userId="ebe7bd4ac2883e31" providerId="LiveId" clId="{EDFE1A70-5995-49C8-AD71-55AC9D73EAB5}" dt="2021-01-22T21:53:08.275" v="2541" actId="2696"/>
        <pc:sldMkLst>
          <pc:docMk/>
          <pc:sldMk cId="3522308774" sldId="296"/>
        </pc:sldMkLst>
        <pc:spChg chg="mod">
          <ac:chgData name="Chris Gaine" userId="ebe7bd4ac2883e31" providerId="LiveId" clId="{EDFE1A70-5995-49C8-AD71-55AC9D73EAB5}" dt="2021-01-21T23:47:20.194" v="617" actId="20577"/>
          <ac:spMkLst>
            <pc:docMk/>
            <pc:sldMk cId="3522308774" sldId="296"/>
            <ac:spMk id="4" creationId="{D66FE85E-C2AB-48A2-8B7F-AA69E2E21A1B}"/>
          </ac:spMkLst>
        </pc:spChg>
        <pc:spChg chg="mod">
          <ac:chgData name="Chris Gaine" userId="ebe7bd4ac2883e31" providerId="LiveId" clId="{EDFE1A70-5995-49C8-AD71-55AC9D73EAB5}" dt="2021-01-21T23:48:47.061" v="626" actId="1076"/>
          <ac:spMkLst>
            <pc:docMk/>
            <pc:sldMk cId="3522308774" sldId="296"/>
            <ac:spMk id="8" creationId="{BE4C172C-7AAF-4452-A458-16B1DFA57E96}"/>
          </ac:spMkLst>
        </pc:spChg>
        <pc:spChg chg="mod">
          <ac:chgData name="Chris Gaine" userId="ebe7bd4ac2883e31" providerId="LiveId" clId="{EDFE1A70-5995-49C8-AD71-55AC9D73EAB5}" dt="2021-01-21T23:45:50.890" v="601" actId="1076"/>
          <ac:spMkLst>
            <pc:docMk/>
            <pc:sldMk cId="3522308774" sldId="296"/>
            <ac:spMk id="9" creationId="{34E1EF98-26F4-4A89-9929-B86662738776}"/>
          </ac:spMkLst>
        </pc:spChg>
        <pc:spChg chg="mod">
          <ac:chgData name="Chris Gaine" userId="ebe7bd4ac2883e31" providerId="LiveId" clId="{EDFE1A70-5995-49C8-AD71-55AC9D73EAB5}" dt="2021-01-21T23:48:36.870" v="622" actId="1076"/>
          <ac:spMkLst>
            <pc:docMk/>
            <pc:sldMk cId="3522308774" sldId="296"/>
            <ac:spMk id="11" creationId="{9BF5FCC5-86A6-4A1A-BBB9-C68FC70CB19A}"/>
          </ac:spMkLst>
        </pc:spChg>
        <pc:spChg chg="mod">
          <ac:chgData name="Chris Gaine" userId="ebe7bd4ac2883e31" providerId="LiveId" clId="{EDFE1A70-5995-49C8-AD71-55AC9D73EAB5}" dt="2021-01-21T23:45:52.753" v="602" actId="1076"/>
          <ac:spMkLst>
            <pc:docMk/>
            <pc:sldMk cId="3522308774" sldId="296"/>
            <ac:spMk id="14" creationId="{C56AFD1F-8399-445E-8116-97EC8F8EF660}"/>
          </ac:spMkLst>
        </pc:spChg>
        <pc:spChg chg="add del mod">
          <ac:chgData name="Chris Gaine" userId="ebe7bd4ac2883e31" providerId="LiveId" clId="{EDFE1A70-5995-49C8-AD71-55AC9D73EAB5}" dt="2021-01-21T23:46:15.210" v="605" actId="478"/>
          <ac:spMkLst>
            <pc:docMk/>
            <pc:sldMk cId="3522308774" sldId="296"/>
            <ac:spMk id="44" creationId="{7B3D20A2-D658-4FCF-9ADB-FDE1757380BD}"/>
          </ac:spMkLst>
        </pc:spChg>
        <pc:spChg chg="mod">
          <ac:chgData name="Chris Gaine" userId="ebe7bd4ac2883e31" providerId="LiveId" clId="{EDFE1A70-5995-49C8-AD71-55AC9D73EAB5}" dt="2021-01-21T23:34:12.417" v="553" actId="20577"/>
          <ac:spMkLst>
            <pc:docMk/>
            <pc:sldMk cId="3522308774" sldId="296"/>
            <ac:spMk id="46" creationId="{597542A6-9153-4BEC-A7CB-1B205CAA26E1}"/>
          </ac:spMkLst>
        </pc:spChg>
        <pc:spChg chg="mod">
          <ac:chgData name="Chris Gaine" userId="ebe7bd4ac2883e31" providerId="LiveId" clId="{EDFE1A70-5995-49C8-AD71-55AC9D73EAB5}" dt="2021-01-21T23:34:36.086" v="558" actId="1076"/>
          <ac:spMkLst>
            <pc:docMk/>
            <pc:sldMk cId="3522308774" sldId="296"/>
            <ac:spMk id="54" creationId="{824E55A6-3C94-4421-9BB4-4F5D3BA7FF78}"/>
          </ac:spMkLst>
        </pc:spChg>
        <pc:spChg chg="mod">
          <ac:chgData name="Chris Gaine" userId="ebe7bd4ac2883e31" providerId="LiveId" clId="{EDFE1A70-5995-49C8-AD71-55AC9D73EAB5}" dt="2021-01-21T23:34:40.269" v="559" actId="1076"/>
          <ac:spMkLst>
            <pc:docMk/>
            <pc:sldMk cId="3522308774" sldId="296"/>
            <ac:spMk id="57" creationId="{370C883C-DA91-4F68-8E28-C630C61C2843}"/>
          </ac:spMkLst>
        </pc:spChg>
        <pc:spChg chg="del">
          <ac:chgData name="Chris Gaine" userId="ebe7bd4ac2883e31" providerId="LiveId" clId="{EDFE1A70-5995-49C8-AD71-55AC9D73EAB5}" dt="2021-01-21T23:32:41" v="497" actId="478"/>
          <ac:spMkLst>
            <pc:docMk/>
            <pc:sldMk cId="3522308774" sldId="296"/>
            <ac:spMk id="67" creationId="{661969B6-0839-4530-8B2C-F65149B5301A}"/>
          </ac:spMkLst>
        </pc:spChg>
        <pc:spChg chg="add del mod">
          <ac:chgData name="Chris Gaine" userId="ebe7bd4ac2883e31" providerId="LiveId" clId="{EDFE1A70-5995-49C8-AD71-55AC9D73EAB5}" dt="2021-01-21T23:46:14.068" v="604" actId="478"/>
          <ac:spMkLst>
            <pc:docMk/>
            <pc:sldMk cId="3522308774" sldId="296"/>
            <ac:spMk id="68" creationId="{79749035-7A49-4D6C-B365-6E0C180BF58D}"/>
          </ac:spMkLst>
        </pc:spChg>
        <pc:spChg chg="mod">
          <ac:chgData name="Chris Gaine" userId="ebe7bd4ac2883e31" providerId="LiveId" clId="{EDFE1A70-5995-49C8-AD71-55AC9D73EAB5}" dt="2021-01-21T23:39:20.271" v="578" actId="1076"/>
          <ac:spMkLst>
            <pc:docMk/>
            <pc:sldMk cId="3522308774" sldId="296"/>
            <ac:spMk id="89" creationId="{0185BBEE-5FDB-4549-89EB-ACDB0561652B}"/>
          </ac:spMkLst>
        </pc:spChg>
        <pc:spChg chg="mod">
          <ac:chgData name="Chris Gaine" userId="ebe7bd4ac2883e31" providerId="LiveId" clId="{EDFE1A70-5995-49C8-AD71-55AC9D73EAB5}" dt="2021-01-21T23:45:38.339" v="598" actId="1076"/>
          <ac:spMkLst>
            <pc:docMk/>
            <pc:sldMk cId="3522308774" sldId="296"/>
            <ac:spMk id="117" creationId="{96B999FE-C94C-46BB-BEEC-95E1E3A86A06}"/>
          </ac:spMkLst>
        </pc:spChg>
        <pc:cxnChg chg="mod">
          <ac:chgData name="Chris Gaine" userId="ebe7bd4ac2883e31" providerId="LiveId" clId="{EDFE1A70-5995-49C8-AD71-55AC9D73EAB5}" dt="2021-01-21T23:36:18.755" v="563" actId="14100"/>
          <ac:cxnSpMkLst>
            <pc:docMk/>
            <pc:sldMk cId="3522308774" sldId="296"/>
            <ac:cxnSpMk id="24" creationId="{DA8F21C7-EE6B-4BF4-A960-60756EFF2D40}"/>
          </ac:cxnSpMkLst>
        </pc:cxnChg>
        <pc:cxnChg chg="del mod">
          <ac:chgData name="Chris Gaine" userId="ebe7bd4ac2883e31" providerId="LiveId" clId="{EDFE1A70-5995-49C8-AD71-55AC9D73EAB5}" dt="2021-01-21T23:36:40.488" v="567" actId="478"/>
          <ac:cxnSpMkLst>
            <pc:docMk/>
            <pc:sldMk cId="3522308774" sldId="296"/>
            <ac:cxnSpMk id="30" creationId="{5B6CA871-DFA5-40F5-AFBB-DB6AF9A81624}"/>
          </ac:cxnSpMkLst>
        </pc:cxnChg>
        <pc:cxnChg chg="mod">
          <ac:chgData name="Chris Gaine" userId="ebe7bd4ac2883e31" providerId="LiveId" clId="{EDFE1A70-5995-49C8-AD71-55AC9D73EAB5}" dt="2021-01-21T23:48:36.870" v="622" actId="1076"/>
          <ac:cxnSpMkLst>
            <pc:docMk/>
            <pc:sldMk cId="3522308774" sldId="296"/>
            <ac:cxnSpMk id="34" creationId="{95C804DA-2A14-4A02-93FB-8A8F4BE8FF3D}"/>
          </ac:cxnSpMkLst>
        </pc:cxnChg>
        <pc:cxnChg chg="del mod">
          <ac:chgData name="Chris Gaine" userId="ebe7bd4ac2883e31" providerId="LiveId" clId="{EDFE1A70-5995-49C8-AD71-55AC9D73EAB5}" dt="2021-01-21T23:45:43.770" v="599" actId="478"/>
          <ac:cxnSpMkLst>
            <pc:docMk/>
            <pc:sldMk cId="3522308774" sldId="296"/>
            <ac:cxnSpMk id="36" creationId="{BEC99F3C-E744-4465-84F9-875513479D07}"/>
          </ac:cxnSpMkLst>
        </pc:cxnChg>
        <pc:cxnChg chg="add mod">
          <ac:chgData name="Chris Gaine" userId="ebe7bd4ac2883e31" providerId="LiveId" clId="{EDFE1A70-5995-49C8-AD71-55AC9D73EAB5}" dt="2021-01-21T23:48:47.061" v="626" actId="1076"/>
          <ac:cxnSpMkLst>
            <pc:docMk/>
            <pc:sldMk cId="3522308774" sldId="296"/>
            <ac:cxnSpMk id="37" creationId="{B863D3D1-4211-44DB-86A4-44458352442F}"/>
          </ac:cxnSpMkLst>
        </pc:cxnChg>
        <pc:cxnChg chg="mod">
          <ac:chgData name="Chris Gaine" userId="ebe7bd4ac2883e31" providerId="LiveId" clId="{EDFE1A70-5995-49C8-AD71-55AC9D73EAB5}" dt="2021-01-21T23:46:33.268" v="606" actId="14100"/>
          <ac:cxnSpMkLst>
            <pc:docMk/>
            <pc:sldMk cId="3522308774" sldId="296"/>
            <ac:cxnSpMk id="41" creationId="{EF6A40DD-5A7B-4464-914A-981ACF86FBFC}"/>
          </ac:cxnSpMkLst>
        </pc:cxnChg>
        <pc:cxnChg chg="mod">
          <ac:chgData name="Chris Gaine" userId="ebe7bd4ac2883e31" providerId="LiveId" clId="{EDFE1A70-5995-49C8-AD71-55AC9D73EAB5}" dt="2021-01-21T23:34:40.269" v="559" actId="1076"/>
          <ac:cxnSpMkLst>
            <pc:docMk/>
            <pc:sldMk cId="3522308774" sldId="296"/>
            <ac:cxnSpMk id="59" creationId="{3D2A3FB1-DDF3-4F95-A704-FA5E01843B62}"/>
          </ac:cxnSpMkLst>
        </pc:cxnChg>
        <pc:cxnChg chg="mod">
          <ac:chgData name="Chris Gaine" userId="ebe7bd4ac2883e31" providerId="LiveId" clId="{EDFE1A70-5995-49C8-AD71-55AC9D73EAB5}" dt="2021-01-21T23:34:40.269" v="559" actId="1076"/>
          <ac:cxnSpMkLst>
            <pc:docMk/>
            <pc:sldMk cId="3522308774" sldId="296"/>
            <ac:cxnSpMk id="61" creationId="{5C402408-E577-4174-B329-DDAD1A335A1D}"/>
          </ac:cxnSpMkLst>
        </pc:cxnChg>
        <pc:cxnChg chg="mod">
          <ac:chgData name="Chris Gaine" userId="ebe7bd4ac2883e31" providerId="LiveId" clId="{EDFE1A70-5995-49C8-AD71-55AC9D73EAB5}" dt="2021-01-21T23:34:36.086" v="558" actId="1076"/>
          <ac:cxnSpMkLst>
            <pc:docMk/>
            <pc:sldMk cId="3522308774" sldId="296"/>
            <ac:cxnSpMk id="64" creationId="{2D11A6E4-85C6-4B70-8EF8-BE1FBE9B8546}"/>
          </ac:cxnSpMkLst>
        </pc:cxnChg>
        <pc:cxnChg chg="del mod">
          <ac:chgData name="Chris Gaine" userId="ebe7bd4ac2883e31" providerId="LiveId" clId="{EDFE1A70-5995-49C8-AD71-55AC9D73EAB5}" dt="2021-01-21T23:32:41.880" v="498" actId="478"/>
          <ac:cxnSpMkLst>
            <pc:docMk/>
            <pc:sldMk cId="3522308774" sldId="296"/>
            <ac:cxnSpMk id="69" creationId="{A25A45C0-6919-4061-9830-8ECF1D3005BF}"/>
          </ac:cxnSpMkLst>
        </pc:cxnChg>
        <pc:cxnChg chg="add mod">
          <ac:chgData name="Chris Gaine" userId="ebe7bd4ac2883e31" providerId="LiveId" clId="{EDFE1A70-5995-49C8-AD71-55AC9D73EAB5}" dt="2021-01-21T23:45:59.708" v="603" actId="11529"/>
          <ac:cxnSpMkLst>
            <pc:docMk/>
            <pc:sldMk cId="3522308774" sldId="296"/>
            <ac:cxnSpMk id="75" creationId="{9DE8F31D-F6E1-4FAF-94F0-AC8B90AFFBC9}"/>
          </ac:cxnSpMkLst>
        </pc:cxnChg>
        <pc:cxnChg chg="mod">
          <ac:chgData name="Chris Gaine" userId="ebe7bd4ac2883e31" providerId="LiveId" clId="{EDFE1A70-5995-49C8-AD71-55AC9D73EAB5}" dt="2021-01-21T23:39:20.271" v="578" actId="1076"/>
          <ac:cxnSpMkLst>
            <pc:docMk/>
            <pc:sldMk cId="3522308774" sldId="296"/>
            <ac:cxnSpMk id="93" creationId="{31BF171F-17B5-48DF-9D79-C2C6C3C73FAB}"/>
          </ac:cxnSpMkLst>
        </pc:cxnChg>
        <pc:cxnChg chg="mod">
          <ac:chgData name="Chris Gaine" userId="ebe7bd4ac2883e31" providerId="LiveId" clId="{EDFE1A70-5995-49C8-AD71-55AC9D73EAB5}" dt="2021-01-21T23:39:20.271" v="578" actId="1076"/>
          <ac:cxnSpMkLst>
            <pc:docMk/>
            <pc:sldMk cId="3522308774" sldId="296"/>
            <ac:cxnSpMk id="95" creationId="{F53ADA14-1208-4074-AE4E-67044DFD64D5}"/>
          </ac:cxnSpMkLst>
        </pc:cxnChg>
        <pc:cxnChg chg="mod">
          <ac:chgData name="Chris Gaine" userId="ebe7bd4ac2883e31" providerId="LiveId" clId="{EDFE1A70-5995-49C8-AD71-55AC9D73EAB5}" dt="2021-01-21T23:45:38.339" v="598" actId="1076"/>
          <ac:cxnSpMkLst>
            <pc:docMk/>
            <pc:sldMk cId="3522308774" sldId="296"/>
            <ac:cxnSpMk id="121" creationId="{41F7714E-5E8C-4BA4-8B94-2723907002EB}"/>
          </ac:cxnSpMkLst>
        </pc:cxnChg>
        <pc:cxnChg chg="mod">
          <ac:chgData name="Chris Gaine" userId="ebe7bd4ac2883e31" providerId="LiveId" clId="{EDFE1A70-5995-49C8-AD71-55AC9D73EAB5}" dt="2021-01-21T23:45:52.753" v="602" actId="1076"/>
          <ac:cxnSpMkLst>
            <pc:docMk/>
            <pc:sldMk cId="3522308774" sldId="296"/>
            <ac:cxnSpMk id="124" creationId="{E340BE39-0115-4CD4-B2D1-FFA2D6D04E56}"/>
          </ac:cxnSpMkLst>
        </pc:cxnChg>
      </pc:sldChg>
      <pc:sldChg chg="add del ord">
        <pc:chgData name="Chris Gaine" userId="ebe7bd4ac2883e31" providerId="LiveId" clId="{EDFE1A70-5995-49C8-AD71-55AC9D73EAB5}" dt="2021-01-22T19:19:47.989" v="2000" actId="2696"/>
        <pc:sldMkLst>
          <pc:docMk/>
          <pc:sldMk cId="1015214780" sldId="297"/>
        </pc:sldMkLst>
      </pc:sldChg>
      <pc:sldChg chg="addSp modSp add modNotesTx">
        <pc:chgData name="Chris Gaine" userId="ebe7bd4ac2883e31" providerId="LiveId" clId="{EDFE1A70-5995-49C8-AD71-55AC9D73EAB5}" dt="2021-01-22T21:53:18.749" v="2550" actId="20577"/>
        <pc:sldMkLst>
          <pc:docMk/>
          <pc:sldMk cId="163777256" sldId="298"/>
        </pc:sldMkLst>
        <pc:spChg chg="mod">
          <ac:chgData name="Chris Gaine" userId="ebe7bd4ac2883e31" providerId="LiveId" clId="{EDFE1A70-5995-49C8-AD71-55AC9D73EAB5}" dt="2021-01-22T13:52:53.592" v="1288" actId="20577"/>
          <ac:spMkLst>
            <pc:docMk/>
            <pc:sldMk cId="163777256" sldId="298"/>
            <ac:spMk id="3" creationId="{68824BFE-16A3-4072-841E-D31D055BDB70}"/>
          </ac:spMkLst>
        </pc:spChg>
        <pc:spChg chg="add mod">
          <ac:chgData name="Chris Gaine" userId="ebe7bd4ac2883e31" providerId="LiveId" clId="{EDFE1A70-5995-49C8-AD71-55AC9D73EAB5}" dt="2021-01-22T13:50:47.694" v="1180" actId="20577"/>
          <ac:spMkLst>
            <pc:docMk/>
            <pc:sldMk cId="163777256" sldId="298"/>
            <ac:spMk id="4" creationId="{C5F2420D-5BD2-4B88-91C4-BF2464F1D630}"/>
          </ac:spMkLst>
        </pc:spChg>
        <pc:picChg chg="mod">
          <ac:chgData name="Chris Gaine" userId="ebe7bd4ac2883e31" providerId="LiveId" clId="{EDFE1A70-5995-49C8-AD71-55AC9D73EAB5}" dt="2021-01-22T13:50:53.007" v="1182" actId="1076"/>
          <ac:picMkLst>
            <pc:docMk/>
            <pc:sldMk cId="163777256" sldId="298"/>
            <ac:picMk id="2" creationId="{41A5325F-E354-4073-B670-5E8CA0970E4A}"/>
          </ac:picMkLst>
        </pc:picChg>
      </pc:sldChg>
      <pc:sldChg chg="addSp modSp add modNotesTx">
        <pc:chgData name="Chris Gaine" userId="ebe7bd4ac2883e31" providerId="LiveId" clId="{EDFE1A70-5995-49C8-AD71-55AC9D73EAB5}" dt="2021-01-22T21:53:14.930" v="2549" actId="20577"/>
        <pc:sldMkLst>
          <pc:docMk/>
          <pc:sldMk cId="3305542241" sldId="299"/>
        </pc:sldMkLst>
        <pc:spChg chg="add mod">
          <ac:chgData name="Chris Gaine" userId="ebe7bd4ac2883e31" providerId="LiveId" clId="{EDFE1A70-5995-49C8-AD71-55AC9D73EAB5}" dt="2021-01-22T13:54:21.359" v="1298" actId="14100"/>
          <ac:spMkLst>
            <pc:docMk/>
            <pc:sldMk cId="3305542241" sldId="299"/>
            <ac:spMk id="2" creationId="{2D589800-1745-42F1-BB78-B148486FC6DC}"/>
          </ac:spMkLst>
        </pc:spChg>
        <pc:spChg chg="add">
          <ac:chgData name="Chris Gaine" userId="ebe7bd4ac2883e31" providerId="LiveId" clId="{EDFE1A70-5995-49C8-AD71-55AC9D73EAB5}" dt="2021-01-22T13:53:25.981" v="1290"/>
          <ac:spMkLst>
            <pc:docMk/>
            <pc:sldMk cId="3305542241" sldId="299"/>
            <ac:spMk id="3" creationId="{F8B6DFE9-AAC3-43A7-94C5-CEC7783A4B23}"/>
          </ac:spMkLst>
        </pc:spChg>
        <pc:spChg chg="add mod">
          <ac:chgData name="Chris Gaine" userId="ebe7bd4ac2883e31" providerId="LiveId" clId="{EDFE1A70-5995-49C8-AD71-55AC9D73EAB5}" dt="2021-01-22T14:00:50.232" v="1636" actId="20577"/>
          <ac:spMkLst>
            <pc:docMk/>
            <pc:sldMk cId="3305542241" sldId="299"/>
            <ac:spMk id="5" creationId="{619531CD-2F29-4526-80D8-A6646736F769}"/>
          </ac:spMkLst>
        </pc:spChg>
        <pc:picChg chg="mod">
          <ac:chgData name="Chris Gaine" userId="ebe7bd4ac2883e31" providerId="LiveId" clId="{EDFE1A70-5995-49C8-AD71-55AC9D73EAB5}" dt="2021-01-22T13:54:18.670" v="1297" actId="14100"/>
          <ac:picMkLst>
            <pc:docMk/>
            <pc:sldMk cId="3305542241" sldId="299"/>
            <ac:picMk id="7" creationId="{F99B2E9C-E402-4ACA-8B9B-9D0D0417B46A}"/>
          </ac:picMkLst>
        </pc:picChg>
      </pc:sldChg>
      <pc:sldChg chg="addSp delSp modSp add del ord">
        <pc:chgData name="Chris Gaine" userId="ebe7bd4ac2883e31" providerId="LiveId" clId="{EDFE1A70-5995-49C8-AD71-55AC9D73EAB5}" dt="2021-01-22T21:53:08.345" v="2545" actId="2696"/>
        <pc:sldMkLst>
          <pc:docMk/>
          <pc:sldMk cId="3983246977" sldId="300"/>
        </pc:sldMkLst>
        <pc:spChg chg="mod">
          <ac:chgData name="Chris Gaine" userId="ebe7bd4ac2883e31" providerId="LiveId" clId="{EDFE1A70-5995-49C8-AD71-55AC9D73EAB5}" dt="2021-01-22T19:05:22.684" v="1684" actId="20577"/>
          <ac:spMkLst>
            <pc:docMk/>
            <pc:sldMk cId="3983246977" sldId="300"/>
            <ac:spMk id="5" creationId="{CA41BDA6-65AE-460D-B7E0-EE66274A7302}"/>
          </ac:spMkLst>
        </pc:spChg>
        <pc:spChg chg="del mod">
          <ac:chgData name="Chris Gaine" userId="ebe7bd4ac2883e31" providerId="LiveId" clId="{EDFE1A70-5995-49C8-AD71-55AC9D73EAB5}" dt="2021-01-22T19:08:29.348" v="1747" actId="478"/>
          <ac:spMkLst>
            <pc:docMk/>
            <pc:sldMk cId="3983246977" sldId="300"/>
            <ac:spMk id="10" creationId="{ED582D37-AEA4-4881-859E-70270DD13C2E}"/>
          </ac:spMkLst>
        </pc:spChg>
        <pc:spChg chg="add mod">
          <ac:chgData name="Chris Gaine" userId="ebe7bd4ac2883e31" providerId="LiveId" clId="{EDFE1A70-5995-49C8-AD71-55AC9D73EAB5}" dt="2021-01-22T19:08:36.988" v="1753" actId="1076"/>
          <ac:spMkLst>
            <pc:docMk/>
            <pc:sldMk cId="3983246977" sldId="300"/>
            <ac:spMk id="32" creationId="{2C09C8A1-1838-45D5-BC71-96DA864A7A03}"/>
          </ac:spMkLst>
        </pc:spChg>
        <pc:spChg chg="mod">
          <ac:chgData name="Chris Gaine" userId="ebe7bd4ac2883e31" providerId="LiveId" clId="{EDFE1A70-5995-49C8-AD71-55AC9D73EAB5}" dt="2021-01-22T19:11:36.546" v="1788" actId="20577"/>
          <ac:spMkLst>
            <pc:docMk/>
            <pc:sldMk cId="3983246977" sldId="300"/>
            <ac:spMk id="61" creationId="{45E6BAAE-9EC2-4D4F-B4F4-50137D4FA04A}"/>
          </ac:spMkLst>
        </pc:spChg>
        <pc:spChg chg="del mod">
          <ac:chgData name="Chris Gaine" userId="ebe7bd4ac2883e31" providerId="LiveId" clId="{EDFE1A70-5995-49C8-AD71-55AC9D73EAB5}" dt="2021-01-22T19:08:33.750" v="1751" actId="478"/>
          <ac:spMkLst>
            <pc:docMk/>
            <pc:sldMk cId="3983246977" sldId="300"/>
            <ac:spMk id="76" creationId="{B2143C8C-777D-448E-AEDD-AC53C9C10B7D}"/>
          </ac:spMkLst>
        </pc:spChg>
        <pc:spChg chg="del mod">
          <ac:chgData name="Chris Gaine" userId="ebe7bd4ac2883e31" providerId="LiveId" clId="{EDFE1A70-5995-49C8-AD71-55AC9D73EAB5}" dt="2021-01-22T19:07:38.624" v="1736" actId="478"/>
          <ac:spMkLst>
            <pc:docMk/>
            <pc:sldMk cId="3983246977" sldId="300"/>
            <ac:spMk id="78" creationId="{363679CF-598E-4F8F-B64F-4EE03EFC6314}"/>
          </ac:spMkLst>
        </pc:spChg>
        <pc:spChg chg="mod">
          <ac:chgData name="Chris Gaine" userId="ebe7bd4ac2883e31" providerId="LiveId" clId="{EDFE1A70-5995-49C8-AD71-55AC9D73EAB5}" dt="2021-01-22T19:05:53.613" v="1686" actId="1076"/>
          <ac:spMkLst>
            <pc:docMk/>
            <pc:sldMk cId="3983246977" sldId="300"/>
            <ac:spMk id="93" creationId="{0A993313-CB24-44A5-83F7-6DFE8808A542}"/>
          </ac:spMkLst>
        </pc:spChg>
        <pc:cxnChg chg="del mod">
          <ac:chgData name="Chris Gaine" userId="ebe7bd4ac2883e31" providerId="LiveId" clId="{EDFE1A70-5995-49C8-AD71-55AC9D73EAB5}" dt="2021-01-22T19:06:50.554" v="1714" actId="478"/>
          <ac:cxnSpMkLst>
            <pc:docMk/>
            <pc:sldMk cId="3983246977" sldId="300"/>
            <ac:cxnSpMk id="17" creationId="{5DFE9261-CAF0-4595-8FF5-1412698C7BE3}"/>
          </ac:cxnSpMkLst>
        </pc:cxnChg>
        <pc:cxnChg chg="add mod">
          <ac:chgData name="Chris Gaine" userId="ebe7bd4ac2883e31" providerId="LiveId" clId="{EDFE1A70-5995-49C8-AD71-55AC9D73EAB5}" dt="2021-01-22T19:08:42.288" v="1756" actId="14100"/>
          <ac:cxnSpMkLst>
            <pc:docMk/>
            <pc:sldMk cId="3983246977" sldId="300"/>
            <ac:cxnSpMk id="34" creationId="{9608E921-1741-4634-AABB-DE517849DC8A}"/>
          </ac:cxnSpMkLst>
        </pc:cxnChg>
        <pc:cxnChg chg="add del mod">
          <ac:chgData name="Chris Gaine" userId="ebe7bd4ac2883e31" providerId="LiveId" clId="{EDFE1A70-5995-49C8-AD71-55AC9D73EAB5}" dt="2021-01-22T19:08:34.763" v="1752" actId="478"/>
          <ac:cxnSpMkLst>
            <pc:docMk/>
            <pc:sldMk cId="3983246977" sldId="300"/>
            <ac:cxnSpMk id="48" creationId="{AA193C5C-2E4C-45EE-A69D-2C7EF46C3A73}"/>
          </ac:cxnSpMkLst>
        </pc:cxnChg>
        <pc:cxnChg chg="del mod">
          <ac:chgData name="Chris Gaine" userId="ebe7bd4ac2883e31" providerId="LiveId" clId="{EDFE1A70-5995-49C8-AD71-55AC9D73EAB5}" dt="2021-01-22T19:07:40.921" v="1737" actId="478"/>
          <ac:cxnSpMkLst>
            <pc:docMk/>
            <pc:sldMk cId="3983246977" sldId="300"/>
            <ac:cxnSpMk id="82" creationId="{2F7C4447-39A9-4067-9A0B-F29AD4CE6EB3}"/>
          </ac:cxnSpMkLst>
        </pc:cxnChg>
        <pc:cxnChg chg="del mod">
          <ac:chgData name="Chris Gaine" userId="ebe7bd4ac2883e31" providerId="LiveId" clId="{EDFE1A70-5995-49C8-AD71-55AC9D73EAB5}" dt="2021-01-22T19:07:17.161" v="1729" actId="478"/>
          <ac:cxnSpMkLst>
            <pc:docMk/>
            <pc:sldMk cId="3983246977" sldId="300"/>
            <ac:cxnSpMk id="87" creationId="{69BF36E3-EEF2-44FE-9430-66B2FC4758A7}"/>
          </ac:cxnSpMkLst>
        </pc:cxnChg>
        <pc:cxnChg chg="del mod">
          <ac:chgData name="Chris Gaine" userId="ebe7bd4ac2883e31" providerId="LiveId" clId="{EDFE1A70-5995-49C8-AD71-55AC9D73EAB5}" dt="2021-01-22T19:07:28.571" v="1731" actId="478"/>
          <ac:cxnSpMkLst>
            <pc:docMk/>
            <pc:sldMk cId="3983246977" sldId="300"/>
            <ac:cxnSpMk id="90" creationId="{053205AF-8816-4889-A24A-63067C5512E6}"/>
          </ac:cxnSpMkLst>
        </pc:cxnChg>
        <pc:cxnChg chg="mod">
          <ac:chgData name="Chris Gaine" userId="ebe7bd4ac2883e31" providerId="LiveId" clId="{EDFE1A70-5995-49C8-AD71-55AC9D73EAB5}" dt="2021-01-22T19:05:53.613" v="1686" actId="1076"/>
          <ac:cxnSpMkLst>
            <pc:docMk/>
            <pc:sldMk cId="3983246977" sldId="300"/>
            <ac:cxnSpMk id="95" creationId="{1C4451DD-9C24-43EE-B187-F82F8B6B5B9E}"/>
          </ac:cxnSpMkLst>
        </pc:cxnChg>
        <pc:cxnChg chg="del mod">
          <ac:chgData name="Chris Gaine" userId="ebe7bd4ac2883e31" providerId="LiveId" clId="{EDFE1A70-5995-49C8-AD71-55AC9D73EAB5}" dt="2021-01-22T19:07:20.555" v="1730" actId="478"/>
          <ac:cxnSpMkLst>
            <pc:docMk/>
            <pc:sldMk cId="3983246977" sldId="300"/>
            <ac:cxnSpMk id="96" creationId="{4DC98AA0-0920-46A6-B557-1490CFFD992B}"/>
          </ac:cxnSpMkLst>
        </pc:cxnChg>
      </pc:sldChg>
      <pc:sldChg chg="addSp delSp modSp add del">
        <pc:chgData name="Chris Gaine" userId="ebe7bd4ac2883e31" providerId="LiveId" clId="{EDFE1A70-5995-49C8-AD71-55AC9D73EAB5}" dt="2021-01-22T21:53:08.397" v="2548" actId="2696"/>
        <pc:sldMkLst>
          <pc:docMk/>
          <pc:sldMk cId="86211291" sldId="301"/>
        </pc:sldMkLst>
        <pc:spChg chg="del">
          <ac:chgData name="Chris Gaine" userId="ebe7bd4ac2883e31" providerId="LiveId" clId="{EDFE1A70-5995-49C8-AD71-55AC9D73EAB5}" dt="2021-01-22T20:24:54.390" v="2233" actId="478"/>
          <ac:spMkLst>
            <pc:docMk/>
            <pc:sldMk cId="86211291" sldId="301"/>
            <ac:spMk id="2" creationId="{E84ED5A3-6F4D-4B20-9E2B-B509E69A5F2F}"/>
          </ac:spMkLst>
        </pc:spChg>
        <pc:spChg chg="del">
          <ac:chgData name="Chris Gaine" userId="ebe7bd4ac2883e31" providerId="LiveId" clId="{EDFE1A70-5995-49C8-AD71-55AC9D73EAB5}" dt="2021-01-22T20:24:53.291" v="2232" actId="478"/>
          <ac:spMkLst>
            <pc:docMk/>
            <pc:sldMk cId="86211291" sldId="301"/>
            <ac:spMk id="3" creationId="{FA522050-D418-4170-9594-23CF67A60DC9}"/>
          </ac:spMkLst>
        </pc:spChg>
        <pc:spChg chg="add mod">
          <ac:chgData name="Chris Gaine" userId="ebe7bd4ac2883e31" providerId="LiveId" clId="{EDFE1A70-5995-49C8-AD71-55AC9D73EAB5}" dt="2021-01-22T20:26:58.347" v="2318" actId="5793"/>
          <ac:spMkLst>
            <pc:docMk/>
            <pc:sldMk cId="86211291" sldId="301"/>
            <ac:spMk id="5" creationId="{971146E9-7054-4C19-A94D-861EA44CB7DB}"/>
          </ac:spMkLst>
        </pc:spChg>
        <pc:picChg chg="add mod">
          <ac:chgData name="Chris Gaine" userId="ebe7bd4ac2883e31" providerId="LiveId" clId="{EDFE1A70-5995-49C8-AD71-55AC9D73EAB5}" dt="2021-01-22T20:26:14.728" v="2240" actId="1076"/>
          <ac:picMkLst>
            <pc:docMk/>
            <pc:sldMk cId="86211291" sldId="301"/>
            <ac:picMk id="4" creationId="{2BCE0800-BFF0-4CB6-9F0D-0B0BA29F73E4}"/>
          </ac:picMkLst>
        </pc:picChg>
      </pc:sldChg>
      <pc:sldChg chg="add del">
        <pc:chgData name="Chris Gaine" userId="ebe7bd4ac2883e31" providerId="LiveId" clId="{EDFE1A70-5995-49C8-AD71-55AC9D73EAB5}" dt="2021-01-22T19:04:38.385" v="1640"/>
        <pc:sldMkLst>
          <pc:docMk/>
          <pc:sldMk cId="3012702294" sldId="30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4B1EE-AA41-4578-BC2B-BF09FB0925E6}"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F5DA46-89A6-488D-AC53-EC262AA29507}" type="slidenum">
              <a:rPr lang="en-US" smtClean="0"/>
              <a:t>‹#›</a:t>
            </a:fld>
            <a:endParaRPr lang="en-US"/>
          </a:p>
        </p:txBody>
      </p:sp>
    </p:spTree>
    <p:extLst>
      <p:ext uri="{BB962C8B-B14F-4D97-AF65-F5344CB8AC3E}">
        <p14:creationId xmlns:p14="http://schemas.microsoft.com/office/powerpoint/2010/main" val="4052865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F5DA46-89A6-488D-AC53-EC262AA29507}" type="slidenum">
              <a:rPr lang="en-US" smtClean="0"/>
              <a:t>1</a:t>
            </a:fld>
            <a:endParaRPr lang="en-US"/>
          </a:p>
        </p:txBody>
      </p:sp>
    </p:spTree>
    <p:extLst>
      <p:ext uri="{BB962C8B-B14F-4D97-AF65-F5344CB8AC3E}">
        <p14:creationId xmlns:p14="http://schemas.microsoft.com/office/powerpoint/2010/main" val="635562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DDF5DA46-89A6-488D-AC53-EC262AA29507}" type="slidenum">
              <a:rPr lang="en-US" smtClean="0"/>
              <a:t>2</a:t>
            </a:fld>
            <a:endParaRPr lang="en-US"/>
          </a:p>
        </p:txBody>
      </p:sp>
    </p:spTree>
    <p:extLst>
      <p:ext uri="{BB962C8B-B14F-4D97-AF65-F5344CB8AC3E}">
        <p14:creationId xmlns:p14="http://schemas.microsoft.com/office/powerpoint/2010/main" val="1963741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DDF5DA46-89A6-488D-AC53-EC262AA29507}" type="slidenum">
              <a:rPr lang="en-US" smtClean="0"/>
              <a:t>3</a:t>
            </a:fld>
            <a:endParaRPr lang="en-US"/>
          </a:p>
        </p:txBody>
      </p:sp>
    </p:spTree>
    <p:extLst>
      <p:ext uri="{BB962C8B-B14F-4D97-AF65-F5344CB8AC3E}">
        <p14:creationId xmlns:p14="http://schemas.microsoft.com/office/powerpoint/2010/main" val="1128128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A8343-E680-49A1-9BA6-0006E1D33B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4EA2B6A-388C-49A7-8D85-4F831C62F9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AEA36B0-A695-48E8-886B-23ABC6CA6DAC}"/>
              </a:ext>
            </a:extLst>
          </p:cNvPr>
          <p:cNvSpPr>
            <a:spLocks noGrp="1"/>
          </p:cNvSpPr>
          <p:nvPr>
            <p:ph type="dt" sz="half" idx="10"/>
          </p:nvPr>
        </p:nvSpPr>
        <p:spPr/>
        <p:txBody>
          <a:bodyPr/>
          <a:lstStyle/>
          <a:p>
            <a:fld id="{B0A72FBE-3EDD-476A-BCF2-DCFB4A03B864}" type="datetimeFigureOut">
              <a:rPr lang="en-CA" smtClean="0"/>
              <a:t>2021-01-22</a:t>
            </a:fld>
            <a:endParaRPr lang="en-CA"/>
          </a:p>
        </p:txBody>
      </p:sp>
      <p:sp>
        <p:nvSpPr>
          <p:cNvPr id="5" name="Footer Placeholder 4">
            <a:extLst>
              <a:ext uri="{FF2B5EF4-FFF2-40B4-BE49-F238E27FC236}">
                <a16:creationId xmlns:a16="http://schemas.microsoft.com/office/drawing/2014/main" id="{3A634DD7-1507-4257-B249-059C1CAFD7E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3C50C1B-788F-4B5D-B374-FCEE00E38529}"/>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1046550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EC15-C1B5-44D0-8089-39A7458462F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1A8EEAE-B9CF-41D2-AD02-6A90B7E78F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ED30C09-1C83-4854-8BAF-C199FABBDBF6}"/>
              </a:ext>
            </a:extLst>
          </p:cNvPr>
          <p:cNvSpPr>
            <a:spLocks noGrp="1"/>
          </p:cNvSpPr>
          <p:nvPr>
            <p:ph type="dt" sz="half" idx="10"/>
          </p:nvPr>
        </p:nvSpPr>
        <p:spPr/>
        <p:txBody>
          <a:bodyPr/>
          <a:lstStyle/>
          <a:p>
            <a:fld id="{B0A72FBE-3EDD-476A-BCF2-DCFB4A03B864}" type="datetimeFigureOut">
              <a:rPr lang="en-CA" smtClean="0"/>
              <a:t>2021-01-22</a:t>
            </a:fld>
            <a:endParaRPr lang="en-CA"/>
          </a:p>
        </p:txBody>
      </p:sp>
      <p:sp>
        <p:nvSpPr>
          <p:cNvPr id="5" name="Footer Placeholder 4">
            <a:extLst>
              <a:ext uri="{FF2B5EF4-FFF2-40B4-BE49-F238E27FC236}">
                <a16:creationId xmlns:a16="http://schemas.microsoft.com/office/drawing/2014/main" id="{F97167E9-AE6B-4AB4-96FC-2F0E610E33D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3916CF5-F6B3-48F2-8AD5-8B1563173AC2}"/>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2312760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5542F-4899-4200-9691-C90319E566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CA0BD0E-54AA-4CA6-A2FC-D5CABEE4A1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9FD1F0B-B256-4557-82B8-06CB6543130F}"/>
              </a:ext>
            </a:extLst>
          </p:cNvPr>
          <p:cNvSpPr>
            <a:spLocks noGrp="1"/>
          </p:cNvSpPr>
          <p:nvPr>
            <p:ph type="dt" sz="half" idx="10"/>
          </p:nvPr>
        </p:nvSpPr>
        <p:spPr/>
        <p:txBody>
          <a:bodyPr/>
          <a:lstStyle/>
          <a:p>
            <a:fld id="{B0A72FBE-3EDD-476A-BCF2-DCFB4A03B864}" type="datetimeFigureOut">
              <a:rPr lang="en-CA" smtClean="0"/>
              <a:t>2021-01-22</a:t>
            </a:fld>
            <a:endParaRPr lang="en-CA"/>
          </a:p>
        </p:txBody>
      </p:sp>
      <p:sp>
        <p:nvSpPr>
          <p:cNvPr id="5" name="Footer Placeholder 4">
            <a:extLst>
              <a:ext uri="{FF2B5EF4-FFF2-40B4-BE49-F238E27FC236}">
                <a16:creationId xmlns:a16="http://schemas.microsoft.com/office/drawing/2014/main" id="{198933BC-7DD5-41F4-BA1C-761AD3BBAF4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493EA73-7B2A-4A81-BF1A-3C82D828966F}"/>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2884393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29088-04B8-4A7E-BCA8-DAB1E66E009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6F65ED5-E7C3-4028-BE2C-D0DFD9C62A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F6B8ED2-9E5E-4722-B3DE-C2978C15AB8B}"/>
              </a:ext>
            </a:extLst>
          </p:cNvPr>
          <p:cNvSpPr>
            <a:spLocks noGrp="1"/>
          </p:cNvSpPr>
          <p:nvPr>
            <p:ph type="dt" sz="half" idx="10"/>
          </p:nvPr>
        </p:nvSpPr>
        <p:spPr/>
        <p:txBody>
          <a:bodyPr/>
          <a:lstStyle/>
          <a:p>
            <a:fld id="{B0A72FBE-3EDD-476A-BCF2-DCFB4A03B864}" type="datetimeFigureOut">
              <a:rPr lang="en-CA" smtClean="0"/>
              <a:t>2021-01-22</a:t>
            </a:fld>
            <a:endParaRPr lang="en-CA"/>
          </a:p>
        </p:txBody>
      </p:sp>
      <p:sp>
        <p:nvSpPr>
          <p:cNvPr id="5" name="Footer Placeholder 4">
            <a:extLst>
              <a:ext uri="{FF2B5EF4-FFF2-40B4-BE49-F238E27FC236}">
                <a16:creationId xmlns:a16="http://schemas.microsoft.com/office/drawing/2014/main" id="{50C25BA6-B0CE-4814-B1BD-3B864054D6E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30C9E0D-7E07-4A2C-978D-EA5771616B72}"/>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3383877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988ED-3680-4A0F-A63F-B3EBF33FCD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E515476-6799-4FF5-845F-874F019224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09A658-CE61-4D3F-B96F-8972B0CF64D6}"/>
              </a:ext>
            </a:extLst>
          </p:cNvPr>
          <p:cNvSpPr>
            <a:spLocks noGrp="1"/>
          </p:cNvSpPr>
          <p:nvPr>
            <p:ph type="dt" sz="half" idx="10"/>
          </p:nvPr>
        </p:nvSpPr>
        <p:spPr/>
        <p:txBody>
          <a:bodyPr/>
          <a:lstStyle/>
          <a:p>
            <a:fld id="{B0A72FBE-3EDD-476A-BCF2-DCFB4A03B864}" type="datetimeFigureOut">
              <a:rPr lang="en-CA" smtClean="0"/>
              <a:t>2021-01-22</a:t>
            </a:fld>
            <a:endParaRPr lang="en-CA"/>
          </a:p>
        </p:txBody>
      </p:sp>
      <p:sp>
        <p:nvSpPr>
          <p:cNvPr id="5" name="Footer Placeholder 4">
            <a:extLst>
              <a:ext uri="{FF2B5EF4-FFF2-40B4-BE49-F238E27FC236}">
                <a16:creationId xmlns:a16="http://schemas.microsoft.com/office/drawing/2014/main" id="{D5D0DC87-FA4B-47F1-807A-E20CB0DF334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CD39102-E8C5-491A-AD29-50BC78B9D99C}"/>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2852177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119C-CA5E-4C23-B622-372E28F8885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8A91251-D634-4569-BAA0-63CF063543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8F23F79-BFCF-4501-B106-8224CEEF12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4D4E21B-78B5-40A1-BBF3-B101B2FA17D8}"/>
              </a:ext>
            </a:extLst>
          </p:cNvPr>
          <p:cNvSpPr>
            <a:spLocks noGrp="1"/>
          </p:cNvSpPr>
          <p:nvPr>
            <p:ph type="dt" sz="half" idx="10"/>
          </p:nvPr>
        </p:nvSpPr>
        <p:spPr/>
        <p:txBody>
          <a:bodyPr/>
          <a:lstStyle/>
          <a:p>
            <a:fld id="{B0A72FBE-3EDD-476A-BCF2-DCFB4A03B864}" type="datetimeFigureOut">
              <a:rPr lang="en-CA" smtClean="0"/>
              <a:t>2021-01-22</a:t>
            </a:fld>
            <a:endParaRPr lang="en-CA"/>
          </a:p>
        </p:txBody>
      </p:sp>
      <p:sp>
        <p:nvSpPr>
          <p:cNvPr id="6" name="Footer Placeholder 5">
            <a:extLst>
              <a:ext uri="{FF2B5EF4-FFF2-40B4-BE49-F238E27FC236}">
                <a16:creationId xmlns:a16="http://schemas.microsoft.com/office/drawing/2014/main" id="{D19AFCAC-9A02-4A6B-A57B-AB24D6DE54A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F514344-35A4-4F4A-81E3-E47BF8B2ED14}"/>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1425346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DC7DF-1B2B-47E2-8A6B-E89EA9C1B16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1DDEBA5-077D-4358-9DCE-B3D0AC6CEF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F2E1EE-0D2D-4302-8016-0014BA78BB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532E01D-3C37-4744-B0D0-00A78466A6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5167C6-B7E4-4D90-AEBF-2190965D3F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570A71B-989B-4A85-B4A3-4ABF15F1CCDA}"/>
              </a:ext>
            </a:extLst>
          </p:cNvPr>
          <p:cNvSpPr>
            <a:spLocks noGrp="1"/>
          </p:cNvSpPr>
          <p:nvPr>
            <p:ph type="dt" sz="half" idx="10"/>
          </p:nvPr>
        </p:nvSpPr>
        <p:spPr/>
        <p:txBody>
          <a:bodyPr/>
          <a:lstStyle/>
          <a:p>
            <a:fld id="{B0A72FBE-3EDD-476A-BCF2-DCFB4A03B864}" type="datetimeFigureOut">
              <a:rPr lang="en-CA" smtClean="0"/>
              <a:t>2021-01-22</a:t>
            </a:fld>
            <a:endParaRPr lang="en-CA"/>
          </a:p>
        </p:txBody>
      </p:sp>
      <p:sp>
        <p:nvSpPr>
          <p:cNvPr id="8" name="Footer Placeholder 7">
            <a:extLst>
              <a:ext uri="{FF2B5EF4-FFF2-40B4-BE49-F238E27FC236}">
                <a16:creationId xmlns:a16="http://schemas.microsoft.com/office/drawing/2014/main" id="{9069C542-7EEC-4B2D-8392-FE8644B3B27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48153AF-7731-4F6A-8733-AB68FB219B02}"/>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2317240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0E8D-6CFC-478D-AC6E-4350B180800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A59A064-8972-4910-87CE-FDB1D9F772B9}"/>
              </a:ext>
            </a:extLst>
          </p:cNvPr>
          <p:cNvSpPr>
            <a:spLocks noGrp="1"/>
          </p:cNvSpPr>
          <p:nvPr>
            <p:ph type="dt" sz="half" idx="10"/>
          </p:nvPr>
        </p:nvSpPr>
        <p:spPr/>
        <p:txBody>
          <a:bodyPr/>
          <a:lstStyle/>
          <a:p>
            <a:fld id="{B0A72FBE-3EDD-476A-BCF2-DCFB4A03B864}" type="datetimeFigureOut">
              <a:rPr lang="en-CA" smtClean="0"/>
              <a:t>2021-01-22</a:t>
            </a:fld>
            <a:endParaRPr lang="en-CA"/>
          </a:p>
        </p:txBody>
      </p:sp>
      <p:sp>
        <p:nvSpPr>
          <p:cNvPr id="4" name="Footer Placeholder 3">
            <a:extLst>
              <a:ext uri="{FF2B5EF4-FFF2-40B4-BE49-F238E27FC236}">
                <a16:creationId xmlns:a16="http://schemas.microsoft.com/office/drawing/2014/main" id="{A6F614DA-AF45-4349-9821-F47E322C7F4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18524FB-8FF1-4576-B527-58ACB1F58EE8}"/>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4125700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E813AA-59BB-4CBC-ADB7-568F95EDDD9A}"/>
              </a:ext>
            </a:extLst>
          </p:cNvPr>
          <p:cNvSpPr>
            <a:spLocks noGrp="1"/>
          </p:cNvSpPr>
          <p:nvPr>
            <p:ph type="dt" sz="half" idx="10"/>
          </p:nvPr>
        </p:nvSpPr>
        <p:spPr/>
        <p:txBody>
          <a:bodyPr/>
          <a:lstStyle/>
          <a:p>
            <a:fld id="{B0A72FBE-3EDD-476A-BCF2-DCFB4A03B864}" type="datetimeFigureOut">
              <a:rPr lang="en-CA" smtClean="0"/>
              <a:t>2021-01-22</a:t>
            </a:fld>
            <a:endParaRPr lang="en-CA"/>
          </a:p>
        </p:txBody>
      </p:sp>
      <p:sp>
        <p:nvSpPr>
          <p:cNvPr id="3" name="Footer Placeholder 2">
            <a:extLst>
              <a:ext uri="{FF2B5EF4-FFF2-40B4-BE49-F238E27FC236}">
                <a16:creationId xmlns:a16="http://schemas.microsoft.com/office/drawing/2014/main" id="{090F7190-6311-412B-A3E0-7E117CECD18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E83E1C2-8956-44EC-984E-3E31AE51A9E6}"/>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2240706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97185-6CC0-494E-B7BE-8B524580D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B785B7A-7CC3-46F2-BB84-20B0D16BA3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C31B2C4-310A-49F0-B405-954CC89EEC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1F28FC-C82F-4B86-BCA5-C3EC2F4B56DB}"/>
              </a:ext>
            </a:extLst>
          </p:cNvPr>
          <p:cNvSpPr>
            <a:spLocks noGrp="1"/>
          </p:cNvSpPr>
          <p:nvPr>
            <p:ph type="dt" sz="half" idx="10"/>
          </p:nvPr>
        </p:nvSpPr>
        <p:spPr/>
        <p:txBody>
          <a:bodyPr/>
          <a:lstStyle/>
          <a:p>
            <a:fld id="{B0A72FBE-3EDD-476A-BCF2-DCFB4A03B864}" type="datetimeFigureOut">
              <a:rPr lang="en-CA" smtClean="0"/>
              <a:t>2021-01-22</a:t>
            </a:fld>
            <a:endParaRPr lang="en-CA"/>
          </a:p>
        </p:txBody>
      </p:sp>
      <p:sp>
        <p:nvSpPr>
          <p:cNvPr id="6" name="Footer Placeholder 5">
            <a:extLst>
              <a:ext uri="{FF2B5EF4-FFF2-40B4-BE49-F238E27FC236}">
                <a16:creationId xmlns:a16="http://schemas.microsoft.com/office/drawing/2014/main" id="{1C580FC2-3E24-4A25-931E-E6F50E50CAA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4441D93-F40C-47A0-8C90-EEDE129363C4}"/>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133308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0351-5653-4253-BD62-A181166BC2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45D78FF-4F3D-49E7-9ABE-A55BA8383C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1197ABFB-9163-49A6-B573-776117789F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A8A438-4EB1-42B0-8E4A-2D710901ABBD}"/>
              </a:ext>
            </a:extLst>
          </p:cNvPr>
          <p:cNvSpPr>
            <a:spLocks noGrp="1"/>
          </p:cNvSpPr>
          <p:nvPr>
            <p:ph type="dt" sz="half" idx="10"/>
          </p:nvPr>
        </p:nvSpPr>
        <p:spPr/>
        <p:txBody>
          <a:bodyPr/>
          <a:lstStyle/>
          <a:p>
            <a:fld id="{B0A72FBE-3EDD-476A-BCF2-DCFB4A03B864}" type="datetimeFigureOut">
              <a:rPr lang="en-CA" smtClean="0"/>
              <a:t>2021-01-22</a:t>
            </a:fld>
            <a:endParaRPr lang="en-CA"/>
          </a:p>
        </p:txBody>
      </p:sp>
      <p:sp>
        <p:nvSpPr>
          <p:cNvPr id="6" name="Footer Placeholder 5">
            <a:extLst>
              <a:ext uri="{FF2B5EF4-FFF2-40B4-BE49-F238E27FC236}">
                <a16:creationId xmlns:a16="http://schemas.microsoft.com/office/drawing/2014/main" id="{3DEF0EB2-137D-452D-966C-91FA713951B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13131AF-5069-4F19-A0F6-5A1B61E77707}"/>
              </a:ext>
            </a:extLst>
          </p:cNvPr>
          <p:cNvSpPr>
            <a:spLocks noGrp="1"/>
          </p:cNvSpPr>
          <p:nvPr>
            <p:ph type="sldNum" sz="quarter" idx="12"/>
          </p:nvPr>
        </p:nvSpPr>
        <p:spPr/>
        <p:txBody>
          <a:bodyPr/>
          <a:lstStyle/>
          <a:p>
            <a:fld id="{23875C51-C935-448B-A5F9-04C3F1CAA9FF}" type="slidenum">
              <a:rPr lang="en-CA" smtClean="0"/>
              <a:t>‹#›</a:t>
            </a:fld>
            <a:endParaRPr lang="en-CA"/>
          </a:p>
        </p:txBody>
      </p:sp>
    </p:spTree>
    <p:extLst>
      <p:ext uri="{BB962C8B-B14F-4D97-AF65-F5344CB8AC3E}">
        <p14:creationId xmlns:p14="http://schemas.microsoft.com/office/powerpoint/2010/main" val="1493071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998CFB-840F-425A-88C0-805E2120C2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9E89F6C-F996-4A9B-BDD2-90B9C0443E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5903D6F-0ABA-4B06-B6BA-35E64E06E5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72FBE-3EDD-476A-BCF2-DCFB4A03B864}" type="datetimeFigureOut">
              <a:rPr lang="en-CA" smtClean="0"/>
              <a:t>2021-01-22</a:t>
            </a:fld>
            <a:endParaRPr lang="en-CA"/>
          </a:p>
        </p:txBody>
      </p:sp>
      <p:sp>
        <p:nvSpPr>
          <p:cNvPr id="5" name="Footer Placeholder 4">
            <a:extLst>
              <a:ext uri="{FF2B5EF4-FFF2-40B4-BE49-F238E27FC236}">
                <a16:creationId xmlns:a16="http://schemas.microsoft.com/office/drawing/2014/main" id="{5C100409-D7CA-4BBF-ABFD-1E58A4149E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7BA2804-7E94-4845-8F11-7D436FFC48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75C51-C935-448B-A5F9-04C3F1CAA9FF}" type="slidenum">
              <a:rPr lang="en-CA" smtClean="0"/>
              <a:t>‹#›</a:t>
            </a:fld>
            <a:endParaRPr lang="en-CA"/>
          </a:p>
        </p:txBody>
      </p:sp>
    </p:spTree>
    <p:extLst>
      <p:ext uri="{BB962C8B-B14F-4D97-AF65-F5344CB8AC3E}">
        <p14:creationId xmlns:p14="http://schemas.microsoft.com/office/powerpoint/2010/main" val="1002792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customXml/item38.xml"/><Relationship Id="rId13" Type="http://schemas.openxmlformats.org/officeDocument/2006/relationships/customXml" Target="../../customXml/item10.xml"/><Relationship Id="rId3" Type="http://schemas.openxmlformats.org/officeDocument/2006/relationships/customXml" Target="../../customXml/item7.xml"/><Relationship Id="rId7" Type="http://schemas.openxmlformats.org/officeDocument/2006/relationships/customXml" Target="../../customXml/item33.xml"/><Relationship Id="rId12" Type="http://schemas.openxmlformats.org/officeDocument/2006/relationships/customXml" Target="../../customXml/item6.xml"/><Relationship Id="rId2" Type="http://schemas.openxmlformats.org/officeDocument/2006/relationships/customXml" Target="../../customXml/item13.xml"/><Relationship Id="rId1" Type="http://schemas.openxmlformats.org/officeDocument/2006/relationships/customXml" Target="../../customXml/item20.xml"/><Relationship Id="rId6" Type="http://schemas.openxmlformats.org/officeDocument/2006/relationships/customXml" Target="../../customXml/item24.xml"/><Relationship Id="rId11" Type="http://schemas.openxmlformats.org/officeDocument/2006/relationships/customXml" Target="../../customXml/item23.xml"/><Relationship Id="rId5" Type="http://schemas.openxmlformats.org/officeDocument/2006/relationships/customXml" Target="../../customXml/item21.xml"/><Relationship Id="rId10" Type="http://schemas.openxmlformats.org/officeDocument/2006/relationships/customXml" Target="../../customXml/item14.xml"/><Relationship Id="rId4" Type="http://schemas.openxmlformats.org/officeDocument/2006/relationships/customXml" Target="../../customXml/item40.xml"/><Relationship Id="rId9" Type="http://schemas.openxmlformats.org/officeDocument/2006/relationships/customXml" Target="../../customXml/item32.xml"/><Relationship Id="rId1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ustomXml" Target="../../customXml/item25.xml"/><Relationship Id="rId3" Type="http://schemas.openxmlformats.org/officeDocument/2006/relationships/customXml" Target="../../customXml/item26.xml"/><Relationship Id="rId7" Type="http://schemas.openxmlformats.org/officeDocument/2006/relationships/customXml" Target="../../customXml/item27.xml"/><Relationship Id="rId2" Type="http://schemas.openxmlformats.org/officeDocument/2006/relationships/customXml" Target="../../customXml/item2.xml"/><Relationship Id="rId1" Type="http://schemas.openxmlformats.org/officeDocument/2006/relationships/customXml" Target="../../customXml/item9.xml"/><Relationship Id="rId6" Type="http://schemas.openxmlformats.org/officeDocument/2006/relationships/customXml" Target="../../customXml/item39.xml"/><Relationship Id="rId11" Type="http://schemas.openxmlformats.org/officeDocument/2006/relationships/slideLayout" Target="../slideLayouts/slideLayout2.xml"/><Relationship Id="rId5" Type="http://schemas.openxmlformats.org/officeDocument/2006/relationships/customXml" Target="../../customXml/item31.xml"/><Relationship Id="rId10" Type="http://schemas.openxmlformats.org/officeDocument/2006/relationships/customXml" Target="../../customXml/item34.xml"/><Relationship Id="rId4" Type="http://schemas.openxmlformats.org/officeDocument/2006/relationships/customXml" Target="../../customXml/item22.xml"/><Relationship Id="rId9" Type="http://schemas.openxmlformats.org/officeDocument/2006/relationships/customXml" Target="../../customXml/item4.xml"/></Relationships>
</file>

<file path=ppt/slides/_rels/slide6.xml.rels><?xml version="1.0" encoding="UTF-8" standalone="yes"?>
<Relationships xmlns="http://schemas.openxmlformats.org/package/2006/relationships"><Relationship Id="rId8" Type="http://schemas.openxmlformats.org/officeDocument/2006/relationships/customXml" Target="../../customXml/item19.xml"/><Relationship Id="rId3" Type="http://schemas.openxmlformats.org/officeDocument/2006/relationships/customXml" Target="../../customXml/item15.xml"/><Relationship Id="rId7" Type="http://schemas.openxmlformats.org/officeDocument/2006/relationships/customXml" Target="../../customXml/item16.xml"/><Relationship Id="rId2" Type="http://schemas.openxmlformats.org/officeDocument/2006/relationships/customXml" Target="../../customXml/item37.xml"/><Relationship Id="rId1" Type="http://schemas.openxmlformats.org/officeDocument/2006/relationships/customXml" Target="../../customXml/item18.xml"/><Relationship Id="rId6" Type="http://schemas.openxmlformats.org/officeDocument/2006/relationships/customXml" Target="../../customXml/item12.xml"/><Relationship Id="rId5" Type="http://schemas.openxmlformats.org/officeDocument/2006/relationships/customXml" Target="../../customXml/item28.xml"/><Relationship Id="rId4" Type="http://schemas.openxmlformats.org/officeDocument/2006/relationships/customXml" Target="../../customXml/item29.xml"/><Relationship Id="rId9"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5F221F-6D6B-4D64-8F97-F1C3448B6B6E}"/>
              </a:ext>
            </a:extLst>
          </p:cNvPr>
          <p:cNvSpPr txBox="1"/>
          <p:nvPr/>
        </p:nvSpPr>
        <p:spPr>
          <a:xfrm>
            <a:off x="8160775" y="956364"/>
            <a:ext cx="3838186" cy="4708981"/>
          </a:xfrm>
          <a:prstGeom prst="rect">
            <a:avLst/>
          </a:prstGeom>
          <a:noFill/>
        </p:spPr>
        <p:txBody>
          <a:bodyPr wrap="square" rtlCol="0">
            <a:spAutoFit/>
          </a:bodyPr>
          <a:lstStyle/>
          <a:p>
            <a:pPr marL="171450" indent="-171450">
              <a:buFont typeface="Arial" panose="020B0604020202020204" pitchFamily="34" charset="0"/>
              <a:buChar char="•"/>
            </a:pPr>
            <a:r>
              <a:rPr lang="en-US" sz="1200" dirty="0"/>
              <a:t>Same as current process</a:t>
            </a:r>
          </a:p>
          <a:p>
            <a:pPr marL="628650" lvl="1" indent="-171450">
              <a:buFont typeface="Arial" panose="020B0604020202020204" pitchFamily="34" charset="0"/>
              <a:buChar char="•"/>
            </a:pPr>
            <a:r>
              <a:rPr lang="en-US" sz="1200" dirty="0"/>
              <a:t>Sup ensures crew are entered and information is accurate</a:t>
            </a:r>
          </a:p>
          <a:p>
            <a:pPr marL="171450" indent="-171450">
              <a:buFont typeface="Arial" panose="020B0604020202020204" pitchFamily="34" charset="0"/>
              <a:buChar char="•"/>
            </a:pPr>
            <a:r>
              <a:rPr lang="en-CA" sz="1200" dirty="0"/>
              <a:t>Position will be accurate with VP positions</a:t>
            </a:r>
          </a:p>
          <a:p>
            <a:pPr marL="628650" lvl="1" indent="-171450">
              <a:buFont typeface="Arial" panose="020B0604020202020204" pitchFamily="34" charset="0"/>
              <a:buChar char="•"/>
            </a:pPr>
            <a:r>
              <a:rPr lang="en-CA" sz="1200" dirty="0"/>
              <a:t>Should we default of make pick</a:t>
            </a:r>
          </a:p>
          <a:p>
            <a:pPr marL="171450" indent="-171450">
              <a:buFont typeface="Arial" panose="020B0604020202020204" pitchFamily="34" charset="0"/>
              <a:buChar char="•"/>
            </a:pPr>
            <a:r>
              <a:rPr lang="en-CA" sz="1200" dirty="0"/>
              <a:t>Some changed fields</a:t>
            </a:r>
          </a:p>
          <a:p>
            <a:pPr marL="628650" lvl="1" indent="-171450">
              <a:buFont typeface="Arial" panose="020B0604020202020204" pitchFamily="34" charset="0"/>
              <a:buChar char="•"/>
            </a:pPr>
            <a:r>
              <a:rPr lang="en-CA" sz="1200" dirty="0"/>
              <a:t>Added</a:t>
            </a:r>
          </a:p>
          <a:p>
            <a:pPr marL="1085850" lvl="2" indent="-171450">
              <a:buFont typeface="Arial" panose="020B0604020202020204" pitchFamily="34" charset="0"/>
              <a:buChar char="•"/>
            </a:pPr>
            <a:r>
              <a:rPr lang="en-CA" sz="1200" dirty="0"/>
              <a:t>Work Type</a:t>
            </a:r>
          </a:p>
          <a:p>
            <a:pPr marL="1085850" lvl="2" indent="-171450">
              <a:buFont typeface="Arial" panose="020B0604020202020204" pitchFamily="34" charset="0"/>
              <a:buChar char="•"/>
            </a:pPr>
            <a:r>
              <a:rPr lang="en-CA" sz="1200" dirty="0"/>
              <a:t>Work hours</a:t>
            </a:r>
          </a:p>
          <a:p>
            <a:pPr marL="1085850" lvl="2" indent="-171450">
              <a:buFont typeface="Arial" panose="020B0604020202020204" pitchFamily="34" charset="0"/>
              <a:buChar char="•"/>
            </a:pPr>
            <a:r>
              <a:rPr lang="en-CA" sz="1200" dirty="0"/>
              <a:t>Enable Standby Hours</a:t>
            </a:r>
          </a:p>
          <a:p>
            <a:pPr marL="1085850" lvl="2" indent="-171450">
              <a:buFont typeface="Arial" panose="020B0604020202020204" pitchFamily="34" charset="0"/>
              <a:buChar char="•"/>
            </a:pPr>
            <a:r>
              <a:rPr lang="en-CA" sz="1200" dirty="0"/>
              <a:t>Two Way (Check box)</a:t>
            </a:r>
          </a:p>
          <a:p>
            <a:pPr marL="628650" lvl="1" indent="-171450">
              <a:buFont typeface="Arial" panose="020B0604020202020204" pitchFamily="34" charset="0"/>
              <a:buChar char="•"/>
            </a:pPr>
            <a:r>
              <a:rPr lang="en-CA" sz="1200" dirty="0"/>
              <a:t>Removed</a:t>
            </a:r>
          </a:p>
          <a:p>
            <a:pPr marL="1085850" lvl="2" indent="-171450">
              <a:buFont typeface="Arial" panose="020B0604020202020204" pitchFamily="34" charset="0"/>
              <a:buChar char="•"/>
            </a:pPr>
            <a:r>
              <a:rPr lang="en-CA" sz="1200" dirty="0"/>
              <a:t>MBA/MTS</a:t>
            </a:r>
          </a:p>
          <a:p>
            <a:pPr marL="1085850" lvl="2" indent="-171450">
              <a:buFont typeface="Arial" panose="020B0604020202020204" pitchFamily="34" charset="0"/>
              <a:buChar char="•"/>
            </a:pPr>
            <a:r>
              <a:rPr lang="en-CA" sz="1200" dirty="0"/>
              <a:t>MTS Number</a:t>
            </a:r>
          </a:p>
          <a:p>
            <a:pPr marL="1085850" lvl="2" indent="-171450">
              <a:buFont typeface="Arial" panose="020B0604020202020204" pitchFamily="34" charset="0"/>
              <a:buChar char="•"/>
            </a:pPr>
            <a:r>
              <a:rPr lang="en-CA" sz="1200" dirty="0"/>
              <a:t>Shift</a:t>
            </a:r>
          </a:p>
          <a:p>
            <a:pPr marL="1085850" lvl="2" indent="-171450">
              <a:buFont typeface="Arial" panose="020B0604020202020204" pitchFamily="34" charset="0"/>
              <a:buChar char="•"/>
            </a:pPr>
            <a:r>
              <a:rPr lang="en-CA" sz="1200" dirty="0"/>
              <a:t>Product Haul (Check box)</a:t>
            </a:r>
          </a:p>
          <a:p>
            <a:pPr marL="1085850" lvl="2" indent="-171450">
              <a:buFont typeface="Arial" panose="020B0604020202020204" pitchFamily="34" charset="0"/>
              <a:buChar char="•"/>
            </a:pPr>
            <a:r>
              <a:rPr lang="en-CA" sz="1200" dirty="0"/>
              <a:t>Extended Travel (Check box)</a:t>
            </a:r>
          </a:p>
          <a:p>
            <a:pPr marL="628650" lvl="1" indent="-171450">
              <a:buFont typeface="Arial" panose="020B0604020202020204" pitchFamily="34" charset="0"/>
              <a:buChar char="•"/>
            </a:pPr>
            <a:r>
              <a:rPr lang="en-CA" sz="1200" dirty="0"/>
              <a:t>Added flexibility for 1 or 2 way travel</a:t>
            </a:r>
          </a:p>
          <a:p>
            <a:pPr marL="1085850" lvl="2" indent="-171450">
              <a:buFont typeface="Arial" panose="020B0604020202020204" pitchFamily="34" charset="0"/>
              <a:buChar char="•"/>
            </a:pPr>
            <a:r>
              <a:rPr lang="en-CA" sz="1200" dirty="0"/>
              <a:t>2 way – product haul</a:t>
            </a:r>
          </a:p>
          <a:p>
            <a:pPr marL="1085850" lvl="2" indent="-171450">
              <a:buFont typeface="Arial" panose="020B0604020202020204" pitchFamily="34" charset="0"/>
              <a:buChar char="•"/>
            </a:pPr>
            <a:r>
              <a:rPr lang="en-CA" sz="1200" dirty="0"/>
              <a:t>1 way – extended travel</a:t>
            </a:r>
          </a:p>
          <a:p>
            <a:pPr marL="1085850" lvl="2" indent="-171450">
              <a:buFont typeface="Arial" panose="020B0604020202020204" pitchFamily="34" charset="0"/>
              <a:buChar char="•"/>
            </a:pPr>
            <a:endParaRPr lang="en-CA" sz="1200" dirty="0"/>
          </a:p>
          <a:p>
            <a:pPr marL="171450" indent="-171450">
              <a:buFont typeface="Arial" panose="020B0604020202020204" pitchFamily="34" charset="0"/>
              <a:buChar char="•"/>
            </a:pPr>
            <a:r>
              <a:rPr lang="en-CA" sz="1200" dirty="0"/>
              <a:t>Service Line – Remove/Hide and link to Job Type SL</a:t>
            </a:r>
          </a:p>
          <a:p>
            <a:pPr marL="171450" indent="-171450">
              <a:buFont typeface="Arial" panose="020B0604020202020204" pitchFamily="34" charset="0"/>
              <a:buChar char="•"/>
            </a:pPr>
            <a:endParaRPr lang="en-CA" sz="1200" dirty="0"/>
          </a:p>
          <a:p>
            <a:pPr marL="171450" indent="-171450">
              <a:buFont typeface="Arial" panose="020B0604020202020204" pitchFamily="34" charset="0"/>
              <a:buChar char="•"/>
            </a:pPr>
            <a:r>
              <a:rPr lang="en-CA" sz="1200" dirty="0"/>
              <a:t>Does Sup need to Job </a:t>
            </a:r>
            <a:r>
              <a:rPr lang="en-CA" sz="1200"/>
              <a:t>Bonus Printout??</a:t>
            </a:r>
            <a:endParaRPr lang="en-CA" sz="1200" dirty="0"/>
          </a:p>
          <a:p>
            <a:pPr marL="628650" lvl="1" indent="-171450">
              <a:buFont typeface="Arial" panose="020B0604020202020204" pitchFamily="34" charset="0"/>
              <a:buChar char="•"/>
            </a:pPr>
            <a:endParaRPr lang="en-CA" sz="1200" dirty="0"/>
          </a:p>
        </p:txBody>
      </p:sp>
      <p:sp>
        <p:nvSpPr>
          <p:cNvPr id="4" name="TextBox 3">
            <a:extLst>
              <a:ext uri="{FF2B5EF4-FFF2-40B4-BE49-F238E27FC236}">
                <a16:creationId xmlns:a16="http://schemas.microsoft.com/office/drawing/2014/main" id="{3BC35B25-56D0-4410-ADDD-6DA1F630C7E4}"/>
              </a:ext>
            </a:extLst>
          </p:cNvPr>
          <p:cNvSpPr txBox="1"/>
          <p:nvPr/>
        </p:nvSpPr>
        <p:spPr>
          <a:xfrm>
            <a:off x="193040" y="341848"/>
            <a:ext cx="10406135" cy="369332"/>
          </a:xfrm>
          <a:prstGeom prst="rect">
            <a:avLst/>
          </a:prstGeom>
          <a:noFill/>
        </p:spPr>
        <p:txBody>
          <a:bodyPr wrap="square" rtlCol="0">
            <a:spAutoFit/>
          </a:bodyPr>
          <a:lstStyle/>
          <a:p>
            <a:r>
              <a:rPr lang="en-US" dirty="0"/>
              <a:t>Supervisor</a:t>
            </a:r>
            <a:endParaRPr lang="en-CA" sz="1200" dirty="0"/>
          </a:p>
        </p:txBody>
      </p:sp>
      <p:pic>
        <p:nvPicPr>
          <p:cNvPr id="3" name="Picture 2" descr="Graphical user interface, table&#10;&#10;Description automatically generated">
            <a:extLst>
              <a:ext uri="{FF2B5EF4-FFF2-40B4-BE49-F238E27FC236}">
                <a16:creationId xmlns:a16="http://schemas.microsoft.com/office/drawing/2014/main" id="{317F6AD6-C5B9-4D72-9C36-BAA6300586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039" y="1059010"/>
            <a:ext cx="8030942" cy="4606336"/>
          </a:xfrm>
          <a:prstGeom prst="rect">
            <a:avLst/>
          </a:prstGeom>
        </p:spPr>
      </p:pic>
    </p:spTree>
    <p:extLst>
      <p:ext uri="{BB962C8B-B14F-4D97-AF65-F5344CB8AC3E}">
        <p14:creationId xmlns:p14="http://schemas.microsoft.com/office/powerpoint/2010/main" val="1068973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824BFE-16A3-4072-841E-D31D055BDB70}"/>
              </a:ext>
            </a:extLst>
          </p:cNvPr>
          <p:cNvSpPr txBox="1"/>
          <p:nvPr/>
        </p:nvSpPr>
        <p:spPr>
          <a:xfrm>
            <a:off x="9184405" y="788948"/>
            <a:ext cx="2916156" cy="1384995"/>
          </a:xfrm>
          <a:prstGeom prst="rect">
            <a:avLst/>
          </a:prstGeom>
          <a:noFill/>
        </p:spPr>
        <p:txBody>
          <a:bodyPr wrap="square" rtlCol="0">
            <a:spAutoFit/>
          </a:bodyPr>
          <a:lstStyle/>
          <a:p>
            <a:pPr marL="171450" indent="-171450">
              <a:buFont typeface="Arial" panose="020B0604020202020204" pitchFamily="34" charset="0"/>
              <a:buChar char="•"/>
            </a:pPr>
            <a:r>
              <a:rPr lang="en-US" sz="1200" dirty="0"/>
              <a:t>Manager can correct and approve the facts within job approval process. </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This information will generate the Variable Pay entries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Same interface as Supervisor</a:t>
            </a:r>
          </a:p>
        </p:txBody>
      </p:sp>
      <p:sp>
        <p:nvSpPr>
          <p:cNvPr id="4" name="TextBox 3">
            <a:extLst>
              <a:ext uri="{FF2B5EF4-FFF2-40B4-BE49-F238E27FC236}">
                <a16:creationId xmlns:a16="http://schemas.microsoft.com/office/drawing/2014/main" id="{C5F2420D-5BD2-4B88-91C4-BF2464F1D630}"/>
              </a:ext>
            </a:extLst>
          </p:cNvPr>
          <p:cNvSpPr txBox="1"/>
          <p:nvPr/>
        </p:nvSpPr>
        <p:spPr>
          <a:xfrm>
            <a:off x="202873" y="212171"/>
            <a:ext cx="10406135" cy="369332"/>
          </a:xfrm>
          <a:prstGeom prst="rect">
            <a:avLst/>
          </a:prstGeom>
          <a:noFill/>
        </p:spPr>
        <p:txBody>
          <a:bodyPr wrap="square" rtlCol="0">
            <a:spAutoFit/>
          </a:bodyPr>
          <a:lstStyle/>
          <a:p>
            <a:r>
              <a:rPr lang="en-US" dirty="0"/>
              <a:t>Manager</a:t>
            </a:r>
            <a:endParaRPr lang="en-CA" sz="1200" dirty="0"/>
          </a:p>
        </p:txBody>
      </p:sp>
      <p:pic>
        <p:nvPicPr>
          <p:cNvPr id="10" name="Picture 9" descr="Graphical user interface, table&#10;&#10;Description automatically generated">
            <a:extLst>
              <a:ext uri="{FF2B5EF4-FFF2-40B4-BE49-F238E27FC236}">
                <a16:creationId xmlns:a16="http://schemas.microsoft.com/office/drawing/2014/main" id="{B221D293-FD10-4462-A6D9-B7DFF652E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873" y="875089"/>
            <a:ext cx="8917330" cy="5114745"/>
          </a:xfrm>
          <a:prstGeom prst="rect">
            <a:avLst/>
          </a:prstGeom>
        </p:spPr>
      </p:pic>
    </p:spTree>
    <p:extLst>
      <p:ext uri="{BB962C8B-B14F-4D97-AF65-F5344CB8AC3E}">
        <p14:creationId xmlns:p14="http://schemas.microsoft.com/office/powerpoint/2010/main" val="163777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B6DFE9-AAC3-43A7-94C5-CEC7783A4B23}"/>
              </a:ext>
            </a:extLst>
          </p:cNvPr>
          <p:cNvSpPr txBox="1"/>
          <p:nvPr/>
        </p:nvSpPr>
        <p:spPr>
          <a:xfrm>
            <a:off x="202873" y="212171"/>
            <a:ext cx="10406135" cy="369332"/>
          </a:xfrm>
          <a:prstGeom prst="rect">
            <a:avLst/>
          </a:prstGeom>
          <a:noFill/>
        </p:spPr>
        <p:txBody>
          <a:bodyPr wrap="square" rtlCol="0">
            <a:spAutoFit/>
          </a:bodyPr>
          <a:lstStyle/>
          <a:p>
            <a:r>
              <a:rPr lang="en-US" dirty="0"/>
              <a:t>Manager</a:t>
            </a:r>
            <a:endParaRPr lang="en-CA" sz="1200" dirty="0"/>
          </a:p>
        </p:txBody>
      </p:sp>
      <p:pic>
        <p:nvPicPr>
          <p:cNvPr id="6" name="Picture 5" descr="Text, application&#10;&#10;Description automatically generated">
            <a:extLst>
              <a:ext uri="{FF2B5EF4-FFF2-40B4-BE49-F238E27FC236}">
                <a16:creationId xmlns:a16="http://schemas.microsoft.com/office/drawing/2014/main" id="{1771B755-FEA1-4AC2-BFD6-1D37D96D03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 y="886133"/>
            <a:ext cx="9092966" cy="4733825"/>
          </a:xfrm>
          <a:prstGeom prst="rect">
            <a:avLst/>
          </a:prstGeom>
        </p:spPr>
      </p:pic>
      <p:sp>
        <p:nvSpPr>
          <p:cNvPr id="2" name="Rectangle 1">
            <a:extLst>
              <a:ext uri="{FF2B5EF4-FFF2-40B4-BE49-F238E27FC236}">
                <a16:creationId xmlns:a16="http://schemas.microsoft.com/office/drawing/2014/main" id="{2D589800-1745-42F1-BB78-B148486FC6DC}"/>
              </a:ext>
            </a:extLst>
          </p:cNvPr>
          <p:cNvSpPr/>
          <p:nvPr/>
        </p:nvSpPr>
        <p:spPr>
          <a:xfrm>
            <a:off x="202873" y="2458065"/>
            <a:ext cx="8882133" cy="894735"/>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5" name="TextBox 4">
            <a:extLst>
              <a:ext uri="{FF2B5EF4-FFF2-40B4-BE49-F238E27FC236}">
                <a16:creationId xmlns:a16="http://schemas.microsoft.com/office/drawing/2014/main" id="{619531CD-2F29-4526-80D8-A6646736F769}"/>
              </a:ext>
            </a:extLst>
          </p:cNvPr>
          <p:cNvSpPr txBox="1"/>
          <p:nvPr/>
        </p:nvSpPr>
        <p:spPr>
          <a:xfrm>
            <a:off x="9184405" y="788948"/>
            <a:ext cx="2916156" cy="2862322"/>
          </a:xfrm>
          <a:prstGeom prst="rect">
            <a:avLst/>
          </a:prstGeom>
          <a:noFill/>
        </p:spPr>
        <p:txBody>
          <a:bodyPr wrap="square" rtlCol="0">
            <a:spAutoFit/>
          </a:bodyPr>
          <a:lstStyle/>
          <a:p>
            <a:pPr marL="171450" indent="-171450">
              <a:buFont typeface="Arial" panose="020B0604020202020204" pitchFamily="34" charset="0"/>
              <a:buChar char="•"/>
            </a:pPr>
            <a:r>
              <a:rPr lang="en-US" sz="1200" dirty="0"/>
              <a:t>Manager has ability to indicate Crew Efficiency Bonus, and Pay entry will be automatically added to VP If only 2 people on job</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Multi-Well Project</a:t>
            </a:r>
          </a:p>
          <a:p>
            <a:pPr marL="628650" lvl="1" indent="-171450">
              <a:buFont typeface="Arial" panose="020B0604020202020204" pitchFamily="34" charset="0"/>
              <a:buChar char="•"/>
            </a:pPr>
            <a:r>
              <a:rPr lang="en-US" sz="1200" dirty="0"/>
              <a:t>Flag to indicate multi-well</a:t>
            </a:r>
          </a:p>
          <a:p>
            <a:pPr marL="628650" lvl="1" indent="-171450">
              <a:buFont typeface="Arial" panose="020B0604020202020204" pitchFamily="34" charset="0"/>
              <a:buChar char="•"/>
            </a:pPr>
            <a:r>
              <a:rPr lang="en-US" sz="1200" dirty="0"/>
              <a:t>Not sure how to automate this yet</a:t>
            </a:r>
          </a:p>
          <a:p>
            <a:pPr marL="628650" lvl="1" indent="-171450">
              <a:buFont typeface="Arial" panose="020B0604020202020204" pitchFamily="34" charset="0"/>
              <a:buChar char="•"/>
            </a:pPr>
            <a:r>
              <a:rPr lang="en-US" sz="1200" dirty="0"/>
              <a:t>keep as manual entry VP for now as happens rarely</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3305542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a:extLst>
              <a:ext uri="{FF2B5EF4-FFF2-40B4-BE49-F238E27FC236}">
                <a16:creationId xmlns:a16="http://schemas.microsoft.com/office/drawing/2014/main" id="{231C5D2C-A4D7-417A-8ABE-AFC77482642E}"/>
              </a:ext>
            </a:extLst>
          </p:cNvPr>
          <p:cNvGraphicFramePr>
            <a:graphicFrameLocks noGrp="1"/>
          </p:cNvGraphicFramePr>
          <p:nvPr>
            <p:custDataLst>
              <p:custData r:id="rId1"/>
            </p:custDataLst>
            <p:extLst>
              <p:ext uri="{D42A27DB-BD31-4B8C-83A1-F6EECF244321}">
                <p14:modId xmlns:p14="http://schemas.microsoft.com/office/powerpoint/2010/main" val="2849492799"/>
              </p:ext>
            </p:extLst>
          </p:nvPr>
        </p:nvGraphicFramePr>
        <p:xfrm>
          <a:off x="629384" y="2142957"/>
          <a:ext cx="10670089" cy="1736600"/>
        </p:xfrm>
        <a:graphic>
          <a:graphicData uri="http://schemas.openxmlformats.org/drawingml/2006/table">
            <a:tbl>
              <a:tblPr firstRow="1" bandRow="1">
                <a:tableStyleId>{8EC20E35-A176-4012-BC5E-935CFFF8708E}</a:tableStyleId>
              </a:tblPr>
              <a:tblGrid>
                <a:gridCol w="263193">
                  <a:extLst>
                    <a:ext uri="{9D8B030D-6E8A-4147-A177-3AD203B41FA5}">
                      <a16:colId xmlns:a16="http://schemas.microsoft.com/office/drawing/2014/main" val="2077583856"/>
                    </a:ext>
                  </a:extLst>
                </a:gridCol>
                <a:gridCol w="1160083">
                  <a:extLst>
                    <a:ext uri="{9D8B030D-6E8A-4147-A177-3AD203B41FA5}">
                      <a16:colId xmlns:a16="http://schemas.microsoft.com/office/drawing/2014/main" val="20000"/>
                    </a:ext>
                  </a:extLst>
                </a:gridCol>
                <a:gridCol w="650318">
                  <a:extLst>
                    <a:ext uri="{9D8B030D-6E8A-4147-A177-3AD203B41FA5}">
                      <a16:colId xmlns:a16="http://schemas.microsoft.com/office/drawing/2014/main" val="20001"/>
                    </a:ext>
                  </a:extLst>
                </a:gridCol>
                <a:gridCol w="610592">
                  <a:extLst>
                    <a:ext uri="{9D8B030D-6E8A-4147-A177-3AD203B41FA5}">
                      <a16:colId xmlns:a16="http://schemas.microsoft.com/office/drawing/2014/main" val="2976995735"/>
                    </a:ext>
                  </a:extLst>
                </a:gridCol>
                <a:gridCol w="649928">
                  <a:extLst>
                    <a:ext uri="{9D8B030D-6E8A-4147-A177-3AD203B41FA5}">
                      <a16:colId xmlns:a16="http://schemas.microsoft.com/office/drawing/2014/main" val="2501348139"/>
                    </a:ext>
                  </a:extLst>
                </a:gridCol>
                <a:gridCol w="767970">
                  <a:extLst>
                    <a:ext uri="{9D8B030D-6E8A-4147-A177-3AD203B41FA5}">
                      <a16:colId xmlns:a16="http://schemas.microsoft.com/office/drawing/2014/main" val="20002"/>
                    </a:ext>
                  </a:extLst>
                </a:gridCol>
                <a:gridCol w="761355">
                  <a:extLst>
                    <a:ext uri="{9D8B030D-6E8A-4147-A177-3AD203B41FA5}">
                      <a16:colId xmlns:a16="http://schemas.microsoft.com/office/drawing/2014/main" val="20003"/>
                    </a:ext>
                  </a:extLst>
                </a:gridCol>
                <a:gridCol w="417089">
                  <a:extLst>
                    <a:ext uri="{9D8B030D-6E8A-4147-A177-3AD203B41FA5}">
                      <a16:colId xmlns:a16="http://schemas.microsoft.com/office/drawing/2014/main" val="3944802057"/>
                    </a:ext>
                  </a:extLst>
                </a:gridCol>
                <a:gridCol w="1212783">
                  <a:extLst>
                    <a:ext uri="{9D8B030D-6E8A-4147-A177-3AD203B41FA5}">
                      <a16:colId xmlns:a16="http://schemas.microsoft.com/office/drawing/2014/main" val="347935348"/>
                    </a:ext>
                  </a:extLst>
                </a:gridCol>
                <a:gridCol w="770021">
                  <a:extLst>
                    <a:ext uri="{9D8B030D-6E8A-4147-A177-3AD203B41FA5}">
                      <a16:colId xmlns:a16="http://schemas.microsoft.com/office/drawing/2014/main" val="350958481"/>
                    </a:ext>
                  </a:extLst>
                </a:gridCol>
                <a:gridCol w="914400">
                  <a:extLst>
                    <a:ext uri="{9D8B030D-6E8A-4147-A177-3AD203B41FA5}">
                      <a16:colId xmlns:a16="http://schemas.microsoft.com/office/drawing/2014/main" val="1249453070"/>
                    </a:ext>
                  </a:extLst>
                </a:gridCol>
                <a:gridCol w="760396">
                  <a:extLst>
                    <a:ext uri="{9D8B030D-6E8A-4147-A177-3AD203B41FA5}">
                      <a16:colId xmlns:a16="http://schemas.microsoft.com/office/drawing/2014/main" val="4194048518"/>
                    </a:ext>
                  </a:extLst>
                </a:gridCol>
                <a:gridCol w="1731961">
                  <a:extLst>
                    <a:ext uri="{9D8B030D-6E8A-4147-A177-3AD203B41FA5}">
                      <a16:colId xmlns:a16="http://schemas.microsoft.com/office/drawing/2014/main" val="3784309468"/>
                    </a:ext>
                  </a:extLst>
                </a:gridCol>
              </a:tblGrid>
              <a:tr h="255253">
                <a:tc>
                  <a:txBody>
                    <a:bodyPr/>
                    <a:lstStyle/>
                    <a:p>
                      <a:pPr algn="ctr"/>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Employee</a:t>
                      </a:r>
                    </a:p>
                    <a:p>
                      <a:pPr algn="ctr"/>
                      <a:r>
                        <a:rPr lang="en-US" sz="1100" dirty="0">
                          <a:solidFill>
                            <a:srgbClr val="000000"/>
                          </a:solidFill>
                        </a:rPr>
                        <a:t> Name</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Ticket #</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Service Line</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Revenue</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Position</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Work</a:t>
                      </a:r>
                    </a:p>
                    <a:p>
                      <a:pPr algn="ctr"/>
                      <a:r>
                        <a:rPr lang="en-US" sz="1100" dirty="0">
                          <a:solidFill>
                            <a:srgbClr val="000000"/>
                          </a:solidFill>
                        </a:rPr>
                        <a:t>Type</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Area</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Pay Type</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Pay Amount</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Work Activity</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Status</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Description</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extLst>
                  <a:ext uri="{0D108BD9-81ED-4DB2-BD59-A6C34878D82A}">
                    <a16:rowId xmlns:a16="http://schemas.microsoft.com/office/drawing/2014/main" val="10000"/>
                  </a:ext>
                </a:extLst>
              </a:tr>
              <a:tr h="8264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Mercier, Christian</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463953</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Primary</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r"/>
                      <a:r>
                        <a:rPr lang="en-US" sz="1100" dirty="0">
                          <a:solidFill>
                            <a:srgbClr val="000000"/>
                          </a:solidFill>
                        </a:rPr>
                        <a:t>$20,000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Operator 1</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Cementing</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ctr"/>
                      <a:r>
                        <a:rPr lang="en-US" sz="1100" dirty="0">
                          <a:solidFill>
                            <a:srgbClr val="000000"/>
                          </a:solidFill>
                        </a:rPr>
                        <a:t>W</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Base Variable Pay</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r"/>
                      <a:r>
                        <a:rPr lang="en-US" sz="1100" dirty="0">
                          <a:solidFill>
                            <a:srgbClr val="000000"/>
                          </a:solidFill>
                        </a:rPr>
                        <a:t>370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ctr"/>
                      <a:r>
                        <a:rPr lang="en-US" sz="1100" u="sng" dirty="0">
                          <a:solidFill>
                            <a:schemeClr val="accent1"/>
                          </a:solidFill>
                        </a:rPr>
                        <a:t>123456</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Approved</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extLst>
                  <a:ext uri="{0D108BD9-81ED-4DB2-BD59-A6C34878D82A}">
                    <a16:rowId xmlns:a16="http://schemas.microsoft.com/office/drawing/2014/main" val="10001"/>
                  </a:ext>
                </a:extLst>
              </a:tr>
              <a:tr h="8847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a:solidFill>
                            <a:srgbClr val="000000"/>
                          </a:solidFill>
                        </a:rPr>
                        <a:t>Mercier, Christian</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a:solidFill>
                            <a:srgbClr val="000000"/>
                          </a:solidFill>
                        </a:rPr>
                        <a:t>463953</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a:solidFill>
                            <a:srgbClr val="000000"/>
                          </a:solidFill>
                        </a:rPr>
                        <a:t>Primary</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$20,000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a:solidFill>
                            <a:srgbClr val="000000"/>
                          </a:solidFill>
                        </a:rPr>
                        <a:t>Operator 1</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a:solidFill>
                            <a:srgbClr val="000000"/>
                          </a:solidFill>
                        </a:rPr>
                        <a:t>Cementing</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algn="ctr"/>
                      <a:r>
                        <a:rPr lang="en-US" sz="1100" dirty="0">
                          <a:solidFill>
                            <a:srgbClr val="000000"/>
                          </a:solidFill>
                        </a:rPr>
                        <a:t>W</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a:solidFill>
                            <a:srgbClr val="000000"/>
                          </a:solidFill>
                        </a:rPr>
                        <a:t>Standby</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algn="r"/>
                      <a:r>
                        <a:rPr lang="en-US" sz="1100" dirty="0">
                          <a:solidFill>
                            <a:srgbClr val="000000"/>
                          </a:solidFill>
                        </a:rPr>
                        <a:t>32</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algn="ctr"/>
                      <a:r>
                        <a:rPr lang="en-US" sz="1100" u="sng" dirty="0">
                          <a:solidFill>
                            <a:schemeClr val="accent1"/>
                          </a:solidFill>
                        </a:rPr>
                        <a:t>123456</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a:solidFill>
                            <a:srgbClr val="000000"/>
                          </a:solidFill>
                        </a:rPr>
                        <a:t>Approved</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2"/>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3"/>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4"/>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5"/>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6"/>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pSp>
        <p:nvGrpSpPr>
          <p:cNvPr id="25" name="CheckBoxUnchecked">
            <a:extLst>
              <a:ext uri="{FF2B5EF4-FFF2-40B4-BE49-F238E27FC236}">
                <a16:creationId xmlns:a16="http://schemas.microsoft.com/office/drawing/2014/main" id="{71A92B9B-20CC-4A29-B3B9-6EAE2093FFF1}"/>
              </a:ext>
            </a:extLst>
          </p:cNvPr>
          <p:cNvGrpSpPr/>
          <p:nvPr>
            <p:custDataLst>
              <p:custData r:id="rId2"/>
            </p:custDataLst>
          </p:nvPr>
        </p:nvGrpSpPr>
        <p:grpSpPr>
          <a:xfrm>
            <a:off x="726137" y="2477428"/>
            <a:ext cx="212435" cy="230832"/>
            <a:chOff x="5179843" y="2087449"/>
            <a:chExt cx="199094" cy="216403"/>
          </a:xfrm>
        </p:grpSpPr>
        <p:sp>
          <p:nvSpPr>
            <p:cNvPr id="26" name="Content">
              <a:extLst>
                <a:ext uri="{FF2B5EF4-FFF2-40B4-BE49-F238E27FC236}">
                  <a16:creationId xmlns:a16="http://schemas.microsoft.com/office/drawing/2014/main" id="{2F5E2D09-B749-4B52-AB84-B5A8DC6AD811}"/>
                </a:ext>
              </a:extLst>
            </p:cNvPr>
            <p:cNvSpPr txBox="1"/>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27" name="CheckBox">
              <a:extLst>
                <a:ext uri="{FF2B5EF4-FFF2-40B4-BE49-F238E27FC236}">
                  <a16:creationId xmlns:a16="http://schemas.microsoft.com/office/drawing/2014/main" id="{8C6971FC-71D3-4BAE-A98B-1DC576840891}"/>
                </a:ext>
              </a:extLst>
            </p:cNvPr>
            <p:cNvSpPr/>
            <p:nvPr/>
          </p:nvSpPr>
          <p:spPr>
            <a:xfrm>
              <a:off x="5179843" y="2150902"/>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28" name="Content">
            <a:extLst>
              <a:ext uri="{FF2B5EF4-FFF2-40B4-BE49-F238E27FC236}">
                <a16:creationId xmlns:a16="http://schemas.microsoft.com/office/drawing/2014/main" id="{B0EB55FA-492D-4292-A452-908D33E75ECB}"/>
              </a:ext>
            </a:extLst>
          </p:cNvPr>
          <p:cNvSpPr/>
          <p:nvPr>
            <p:custDataLst>
              <p:custData r:id="rId3"/>
            </p:custDataLst>
          </p:nvPr>
        </p:nvSpPr>
        <p:spPr>
          <a:xfrm>
            <a:off x="6366038" y="1433857"/>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Add</a:t>
            </a:r>
          </a:p>
        </p:txBody>
      </p:sp>
      <p:sp>
        <p:nvSpPr>
          <p:cNvPr id="29" name="Content">
            <a:extLst>
              <a:ext uri="{FF2B5EF4-FFF2-40B4-BE49-F238E27FC236}">
                <a16:creationId xmlns:a16="http://schemas.microsoft.com/office/drawing/2014/main" id="{7596440D-94FF-401A-B5E3-B6FB6D383B8D}"/>
              </a:ext>
            </a:extLst>
          </p:cNvPr>
          <p:cNvSpPr/>
          <p:nvPr>
            <p:custDataLst>
              <p:custData r:id="rId4"/>
            </p:custDataLst>
          </p:nvPr>
        </p:nvSpPr>
        <p:spPr>
          <a:xfrm>
            <a:off x="7596467" y="1433857"/>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Modify</a:t>
            </a:r>
          </a:p>
        </p:txBody>
      </p:sp>
      <p:sp>
        <p:nvSpPr>
          <p:cNvPr id="30" name="Content">
            <a:extLst>
              <a:ext uri="{FF2B5EF4-FFF2-40B4-BE49-F238E27FC236}">
                <a16:creationId xmlns:a16="http://schemas.microsoft.com/office/drawing/2014/main" id="{007AE4F5-05D1-44B3-B8B1-06BF7FF0F721}"/>
              </a:ext>
            </a:extLst>
          </p:cNvPr>
          <p:cNvSpPr/>
          <p:nvPr>
            <p:custDataLst>
              <p:custData r:id="rId5"/>
            </p:custDataLst>
          </p:nvPr>
        </p:nvSpPr>
        <p:spPr>
          <a:xfrm>
            <a:off x="8826896" y="1433857"/>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Approve</a:t>
            </a:r>
          </a:p>
        </p:txBody>
      </p:sp>
      <p:sp>
        <p:nvSpPr>
          <p:cNvPr id="31" name="Content">
            <a:extLst>
              <a:ext uri="{FF2B5EF4-FFF2-40B4-BE49-F238E27FC236}">
                <a16:creationId xmlns:a16="http://schemas.microsoft.com/office/drawing/2014/main" id="{FD02002C-7353-4819-9AC2-A3192278D36E}"/>
              </a:ext>
            </a:extLst>
          </p:cNvPr>
          <p:cNvSpPr/>
          <p:nvPr>
            <p:custDataLst>
              <p:custData r:id="rId6"/>
            </p:custDataLst>
          </p:nvPr>
        </p:nvSpPr>
        <p:spPr>
          <a:xfrm>
            <a:off x="10057325" y="1433857"/>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latin typeface="Segoe UI" pitchFamily="34" charset="0"/>
                <a:cs typeface="Segoe UI" pitchFamily="34" charset="0"/>
              </a:rPr>
              <a:t>Delete</a:t>
            </a:r>
            <a:endParaRPr lang="en-US" sz="1200" dirty="0">
              <a:solidFill>
                <a:srgbClr val="000000"/>
              </a:solidFill>
              <a:latin typeface="Segoe UI" pitchFamily="34" charset="0"/>
              <a:cs typeface="Segoe UI" pitchFamily="34" charset="0"/>
            </a:endParaRPr>
          </a:p>
        </p:txBody>
      </p:sp>
      <p:sp>
        <p:nvSpPr>
          <p:cNvPr id="32" name="TextBox 31">
            <a:extLst>
              <a:ext uri="{FF2B5EF4-FFF2-40B4-BE49-F238E27FC236}">
                <a16:creationId xmlns:a16="http://schemas.microsoft.com/office/drawing/2014/main" id="{E286C5D7-3735-4E96-A209-68AC40F8E46E}"/>
              </a:ext>
            </a:extLst>
          </p:cNvPr>
          <p:cNvSpPr txBox="1"/>
          <p:nvPr/>
        </p:nvSpPr>
        <p:spPr>
          <a:xfrm>
            <a:off x="3724170" y="721134"/>
            <a:ext cx="3432286" cy="369332"/>
          </a:xfrm>
          <a:prstGeom prst="rect">
            <a:avLst/>
          </a:prstGeom>
          <a:noFill/>
        </p:spPr>
        <p:txBody>
          <a:bodyPr wrap="none" rtlCol="0">
            <a:spAutoFit/>
          </a:bodyPr>
          <a:lstStyle/>
          <a:p>
            <a:r>
              <a:rPr lang="en-US" dirty="0"/>
              <a:t>Variable Pay Entry Online Interface</a:t>
            </a:r>
            <a:endParaRPr lang="en-CA" dirty="0"/>
          </a:p>
        </p:txBody>
      </p:sp>
      <p:sp>
        <p:nvSpPr>
          <p:cNvPr id="33" name="TextBox 32">
            <a:extLst>
              <a:ext uri="{FF2B5EF4-FFF2-40B4-BE49-F238E27FC236}">
                <a16:creationId xmlns:a16="http://schemas.microsoft.com/office/drawing/2014/main" id="{546C99CD-6FBF-42CD-B527-EEF9A255A125}"/>
              </a:ext>
            </a:extLst>
          </p:cNvPr>
          <p:cNvSpPr txBox="1"/>
          <p:nvPr/>
        </p:nvSpPr>
        <p:spPr>
          <a:xfrm>
            <a:off x="832355" y="4158114"/>
            <a:ext cx="11016345"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t>Once a work activity is approved, related pay entries will be calculated automatically based on variable pay rules. All pay entries will be available on the Pay Entry Online Interface. </a:t>
            </a:r>
          </a:p>
          <a:p>
            <a:pPr marL="285750" indent="-285750">
              <a:buFont typeface="Arial" panose="020B0604020202020204" pitchFamily="34" charset="0"/>
              <a:buChar char="•"/>
            </a:pPr>
            <a:r>
              <a:rPr lang="en-US" sz="1400" dirty="0"/>
              <a:t>DA can enter pay entry which is not automated. The entered pay entry can be approved by manager case by case. </a:t>
            </a:r>
          </a:p>
          <a:p>
            <a:pPr marL="285750" indent="-285750">
              <a:buFont typeface="Arial" panose="020B0604020202020204" pitchFamily="34" charset="0"/>
              <a:buChar char="•"/>
            </a:pPr>
            <a:r>
              <a:rPr lang="en-US" sz="1400" dirty="0"/>
              <a:t>DA can modify automatically created pay entries, flagged to be approved by manager</a:t>
            </a:r>
          </a:p>
          <a:p>
            <a:pPr marL="285750" indent="-285750">
              <a:buFont typeface="Arial" panose="020B0604020202020204" pitchFamily="34" charset="0"/>
              <a:buChar char="•"/>
            </a:pPr>
            <a:r>
              <a:rPr lang="en-US" sz="1400" dirty="0"/>
              <a:t>Approved pay entry can be modified by DA, the manager approval process will be triggered.</a:t>
            </a:r>
          </a:p>
          <a:p>
            <a:pPr marL="285750" indent="-285750">
              <a:buFont typeface="Arial" panose="020B0604020202020204" pitchFamily="34" charset="0"/>
              <a:buChar char="•"/>
            </a:pPr>
            <a:r>
              <a:rPr lang="en-US" sz="1400" dirty="0"/>
              <a:t>Pay entry can be deleted by DA, the manager approval process will be triggered.</a:t>
            </a:r>
          </a:p>
          <a:p>
            <a:pPr marL="285750" indent="-285750">
              <a:buFont typeface="Arial" panose="020B0604020202020204" pitchFamily="34" charset="0"/>
              <a:buChar char="•"/>
            </a:pPr>
            <a:r>
              <a:rPr lang="en-US" sz="1400" dirty="0"/>
              <a:t>If the pay period is cut off, all pay entries within the pay period are locked.</a:t>
            </a:r>
          </a:p>
          <a:p>
            <a:pPr marL="285750" indent="-285750">
              <a:buFont typeface="Arial" panose="020B0604020202020204" pitchFamily="34" charset="0"/>
              <a:buChar char="•"/>
            </a:pPr>
            <a:r>
              <a:rPr lang="en-US" sz="1400" dirty="0"/>
              <a:t>Pay period cannot be cut off if any pay entry is unapproved within the pay period.</a:t>
            </a:r>
          </a:p>
          <a:p>
            <a:endParaRPr lang="en-CA" sz="1400" dirty="0"/>
          </a:p>
        </p:txBody>
      </p:sp>
      <p:grpSp>
        <p:nvGrpSpPr>
          <p:cNvPr id="34" name="CheckBoxUnchecked">
            <a:extLst>
              <a:ext uri="{FF2B5EF4-FFF2-40B4-BE49-F238E27FC236}">
                <a16:creationId xmlns:a16="http://schemas.microsoft.com/office/drawing/2014/main" id="{47986A80-D267-4E62-9A50-9DA35F412077}"/>
              </a:ext>
            </a:extLst>
          </p:cNvPr>
          <p:cNvGrpSpPr/>
          <p:nvPr>
            <p:custDataLst>
              <p:custData r:id="rId7"/>
            </p:custDataLst>
          </p:nvPr>
        </p:nvGrpSpPr>
        <p:grpSpPr>
          <a:xfrm>
            <a:off x="726137" y="2680100"/>
            <a:ext cx="212435" cy="230832"/>
            <a:chOff x="5179843" y="2087449"/>
            <a:chExt cx="199094" cy="216403"/>
          </a:xfrm>
        </p:grpSpPr>
        <p:sp>
          <p:nvSpPr>
            <p:cNvPr id="35" name="Content">
              <a:extLst>
                <a:ext uri="{FF2B5EF4-FFF2-40B4-BE49-F238E27FC236}">
                  <a16:creationId xmlns:a16="http://schemas.microsoft.com/office/drawing/2014/main" id="{6957EEDC-A7A5-4918-8C06-464EF37F86A9}"/>
                </a:ext>
              </a:extLst>
            </p:cNvPr>
            <p:cNvSpPr txBox="1"/>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6" name="CheckBox">
              <a:extLst>
                <a:ext uri="{FF2B5EF4-FFF2-40B4-BE49-F238E27FC236}">
                  <a16:creationId xmlns:a16="http://schemas.microsoft.com/office/drawing/2014/main" id="{B5071A0B-0466-483F-8F35-02D95B7F260C}"/>
                </a:ext>
              </a:extLst>
            </p:cNvPr>
            <p:cNvSpPr/>
            <p:nvPr/>
          </p:nvSpPr>
          <p:spPr>
            <a:xfrm>
              <a:off x="5179843" y="2150902"/>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37" name="Content">
            <a:extLst>
              <a:ext uri="{FF2B5EF4-FFF2-40B4-BE49-F238E27FC236}">
                <a16:creationId xmlns:a16="http://schemas.microsoft.com/office/drawing/2014/main" id="{E32C5F20-84C6-4872-80B4-F29CB34EF49A}"/>
              </a:ext>
            </a:extLst>
          </p:cNvPr>
          <p:cNvSpPr txBox="1"/>
          <p:nvPr>
            <p:custDataLst>
              <p:custData r:id="rId8"/>
            </p:custDataLst>
          </p:nvPr>
        </p:nvSpPr>
        <p:spPr>
          <a:xfrm>
            <a:off x="611896" y="1886619"/>
            <a:ext cx="1170320"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Filters: District:</a:t>
            </a:r>
          </a:p>
        </p:txBody>
      </p:sp>
      <p:grpSp>
        <p:nvGrpSpPr>
          <p:cNvPr id="38" name="DropdownBox">
            <a:extLst>
              <a:ext uri="{FF2B5EF4-FFF2-40B4-BE49-F238E27FC236}">
                <a16:creationId xmlns:a16="http://schemas.microsoft.com/office/drawing/2014/main" id="{36E37234-C89F-4742-B0FA-5B6DEEE31C4C}"/>
              </a:ext>
            </a:extLst>
          </p:cNvPr>
          <p:cNvGrpSpPr/>
          <p:nvPr>
            <p:custDataLst>
              <p:custData r:id="rId9"/>
            </p:custDataLst>
          </p:nvPr>
        </p:nvGrpSpPr>
        <p:grpSpPr>
          <a:xfrm>
            <a:off x="1726460" y="1876339"/>
            <a:ext cx="1097652" cy="228600"/>
            <a:chOff x="4016824" y="3329200"/>
            <a:chExt cx="1097652" cy="228600"/>
          </a:xfrm>
        </p:grpSpPr>
        <p:sp>
          <p:nvSpPr>
            <p:cNvPr id="39" name="Content">
              <a:extLst>
                <a:ext uri="{FF2B5EF4-FFF2-40B4-BE49-F238E27FC236}">
                  <a16:creationId xmlns:a16="http://schemas.microsoft.com/office/drawing/2014/main" id="{55C033DA-D0E0-4CE9-BC38-0DE5308F270B}"/>
                </a:ext>
              </a:extLst>
            </p:cNvPr>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latin typeface="Segoe UI" pitchFamily="34" charset="0"/>
                  <a:ea typeface="Segoe UI" pitchFamily="34" charset="0"/>
                  <a:cs typeface="Segoe UI" pitchFamily="34" charset="0"/>
                </a:rPr>
                <a:t>Brooks</a:t>
              </a:r>
              <a:endParaRPr lang="en-US" sz="1200" dirty="0">
                <a:solidFill>
                  <a:srgbClr val="000000"/>
                </a:solidFill>
                <a:latin typeface="Segoe UI" pitchFamily="34" charset="0"/>
                <a:ea typeface="Segoe UI" pitchFamily="34" charset="0"/>
                <a:cs typeface="Segoe UI" pitchFamily="34" charset="0"/>
              </a:endParaRPr>
            </a:p>
          </p:txBody>
        </p:sp>
        <p:sp>
          <p:nvSpPr>
            <p:cNvPr id="40" name="DownArrow">
              <a:extLst>
                <a:ext uri="{FF2B5EF4-FFF2-40B4-BE49-F238E27FC236}">
                  <a16:creationId xmlns:a16="http://schemas.microsoft.com/office/drawing/2014/main" id="{B0BA443E-7808-47B8-BECE-094CC6932947}"/>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41" name="Content">
            <a:extLst>
              <a:ext uri="{FF2B5EF4-FFF2-40B4-BE49-F238E27FC236}">
                <a16:creationId xmlns:a16="http://schemas.microsoft.com/office/drawing/2014/main" id="{376AE15C-E451-40E1-92F8-580C15AA449A}"/>
              </a:ext>
            </a:extLst>
          </p:cNvPr>
          <p:cNvSpPr txBox="1"/>
          <p:nvPr>
            <p:custDataLst>
              <p:custData r:id="rId10"/>
            </p:custDataLst>
          </p:nvPr>
        </p:nvSpPr>
        <p:spPr>
          <a:xfrm>
            <a:off x="2896780" y="1886619"/>
            <a:ext cx="1017971"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Service Line:</a:t>
            </a:r>
          </a:p>
        </p:txBody>
      </p:sp>
      <p:grpSp>
        <p:nvGrpSpPr>
          <p:cNvPr id="42" name="DropdownBox">
            <a:extLst>
              <a:ext uri="{FF2B5EF4-FFF2-40B4-BE49-F238E27FC236}">
                <a16:creationId xmlns:a16="http://schemas.microsoft.com/office/drawing/2014/main" id="{FDA39587-9B0B-46C9-BCC6-10EAB021926F}"/>
              </a:ext>
            </a:extLst>
          </p:cNvPr>
          <p:cNvGrpSpPr/>
          <p:nvPr>
            <p:custDataLst>
              <p:custData r:id="rId11"/>
            </p:custDataLst>
          </p:nvPr>
        </p:nvGrpSpPr>
        <p:grpSpPr>
          <a:xfrm>
            <a:off x="3895844" y="1876339"/>
            <a:ext cx="1097652" cy="228600"/>
            <a:chOff x="4016824" y="3329200"/>
            <a:chExt cx="1097652" cy="228600"/>
          </a:xfrm>
        </p:grpSpPr>
        <p:sp>
          <p:nvSpPr>
            <p:cNvPr id="43" name="Content">
              <a:extLst>
                <a:ext uri="{FF2B5EF4-FFF2-40B4-BE49-F238E27FC236}">
                  <a16:creationId xmlns:a16="http://schemas.microsoft.com/office/drawing/2014/main" id="{1CB800F7-E750-4353-A80E-D96D59313FE1}"/>
                </a:ext>
              </a:extLst>
            </p:cNvPr>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solidFill>
                    <a:srgbClr val="000000"/>
                  </a:solidFill>
                  <a:latin typeface="Segoe UI" pitchFamily="34" charset="0"/>
                  <a:ea typeface="Segoe UI" pitchFamily="34" charset="0"/>
                  <a:cs typeface="Segoe UI" pitchFamily="34" charset="0"/>
                </a:rPr>
                <a:t>Primary</a:t>
              </a:r>
            </a:p>
          </p:txBody>
        </p:sp>
        <p:sp>
          <p:nvSpPr>
            <p:cNvPr id="44" name="DownArrow">
              <a:extLst>
                <a:ext uri="{FF2B5EF4-FFF2-40B4-BE49-F238E27FC236}">
                  <a16:creationId xmlns:a16="http://schemas.microsoft.com/office/drawing/2014/main" id="{6363E062-93EB-4AA0-8605-B58A26F0523F}"/>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45" name="Content">
            <a:extLst>
              <a:ext uri="{FF2B5EF4-FFF2-40B4-BE49-F238E27FC236}">
                <a16:creationId xmlns:a16="http://schemas.microsoft.com/office/drawing/2014/main" id="{6CFAEDD9-6564-4842-8794-B9D9DC3D8605}"/>
              </a:ext>
            </a:extLst>
          </p:cNvPr>
          <p:cNvSpPr txBox="1"/>
          <p:nvPr>
            <p:custDataLst>
              <p:custData r:id="rId12"/>
            </p:custDataLst>
          </p:nvPr>
        </p:nvSpPr>
        <p:spPr>
          <a:xfrm>
            <a:off x="5313545" y="1874107"/>
            <a:ext cx="879600"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Employee:</a:t>
            </a:r>
          </a:p>
        </p:txBody>
      </p:sp>
      <p:grpSp>
        <p:nvGrpSpPr>
          <p:cNvPr id="46" name="DropdownBox">
            <a:extLst>
              <a:ext uri="{FF2B5EF4-FFF2-40B4-BE49-F238E27FC236}">
                <a16:creationId xmlns:a16="http://schemas.microsoft.com/office/drawing/2014/main" id="{5322A46F-DD35-4B16-B9F2-F169F01B1F8A}"/>
              </a:ext>
            </a:extLst>
          </p:cNvPr>
          <p:cNvGrpSpPr/>
          <p:nvPr>
            <p:custDataLst>
              <p:custData r:id="rId13"/>
            </p:custDataLst>
          </p:nvPr>
        </p:nvGrpSpPr>
        <p:grpSpPr>
          <a:xfrm>
            <a:off x="6293358" y="1844282"/>
            <a:ext cx="1377975" cy="248145"/>
            <a:chOff x="3997574" y="3329200"/>
            <a:chExt cx="1097652" cy="228600"/>
          </a:xfrm>
        </p:grpSpPr>
        <p:sp>
          <p:nvSpPr>
            <p:cNvPr id="47" name="Content">
              <a:extLst>
                <a:ext uri="{FF2B5EF4-FFF2-40B4-BE49-F238E27FC236}">
                  <a16:creationId xmlns:a16="http://schemas.microsoft.com/office/drawing/2014/main" id="{A521986C-6F2E-492D-9892-6345789C3881}"/>
                </a:ext>
              </a:extLst>
            </p:cNvPr>
            <p:cNvSpPr/>
            <p:nvPr/>
          </p:nvSpPr>
          <p:spPr>
            <a:xfrm>
              <a:off x="399757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latin typeface="Segoe UI" pitchFamily="34" charset="0"/>
                  <a:ea typeface="Segoe UI" pitchFamily="34" charset="0"/>
                  <a:cs typeface="Segoe UI" pitchFamily="34" charset="0"/>
                </a:rPr>
                <a:t>Mercier, Christian</a:t>
              </a:r>
              <a:endParaRPr lang="en-US" sz="1200" dirty="0">
                <a:solidFill>
                  <a:srgbClr val="000000"/>
                </a:solidFill>
                <a:latin typeface="Segoe UI" pitchFamily="34" charset="0"/>
                <a:ea typeface="Segoe UI" pitchFamily="34" charset="0"/>
                <a:cs typeface="Segoe UI" pitchFamily="34" charset="0"/>
              </a:endParaRPr>
            </a:p>
          </p:txBody>
        </p:sp>
        <p:sp>
          <p:nvSpPr>
            <p:cNvPr id="48" name="DownArrow">
              <a:extLst>
                <a:ext uri="{FF2B5EF4-FFF2-40B4-BE49-F238E27FC236}">
                  <a16:creationId xmlns:a16="http://schemas.microsoft.com/office/drawing/2014/main" id="{A8B7BD74-99FB-4A2B-9AF3-26564B706BA8}"/>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Tree>
    <p:extLst>
      <p:ext uri="{BB962C8B-B14F-4D97-AF65-F5344CB8AC3E}">
        <p14:creationId xmlns:p14="http://schemas.microsoft.com/office/powerpoint/2010/main" val="552178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a:extLst>
              <a:ext uri="{FF2B5EF4-FFF2-40B4-BE49-F238E27FC236}">
                <a16:creationId xmlns:a16="http://schemas.microsoft.com/office/drawing/2014/main" id="{231C5D2C-A4D7-417A-8ABE-AFC77482642E}"/>
              </a:ext>
            </a:extLst>
          </p:cNvPr>
          <p:cNvGraphicFramePr>
            <a:graphicFrameLocks noGrp="1"/>
          </p:cNvGraphicFramePr>
          <p:nvPr>
            <p:custDataLst>
              <p:custData r:id="rId1"/>
            </p:custDataLst>
            <p:extLst>
              <p:ext uri="{D42A27DB-BD31-4B8C-83A1-F6EECF244321}">
                <p14:modId xmlns:p14="http://schemas.microsoft.com/office/powerpoint/2010/main" val="3992875892"/>
              </p:ext>
            </p:extLst>
          </p:nvPr>
        </p:nvGraphicFramePr>
        <p:xfrm>
          <a:off x="629384" y="2142957"/>
          <a:ext cx="11218729" cy="1628093"/>
        </p:xfrm>
        <a:graphic>
          <a:graphicData uri="http://schemas.openxmlformats.org/drawingml/2006/table">
            <a:tbl>
              <a:tblPr firstRow="1" bandRow="1">
                <a:tableStyleId>{8EC20E35-A176-4012-BC5E-935CFFF8708E}</a:tableStyleId>
              </a:tblPr>
              <a:tblGrid>
                <a:gridCol w="1788820">
                  <a:extLst>
                    <a:ext uri="{9D8B030D-6E8A-4147-A177-3AD203B41FA5}">
                      <a16:colId xmlns:a16="http://schemas.microsoft.com/office/drawing/2014/main" val="20000"/>
                    </a:ext>
                  </a:extLst>
                </a:gridCol>
                <a:gridCol w="1954111">
                  <a:extLst>
                    <a:ext uri="{9D8B030D-6E8A-4147-A177-3AD203B41FA5}">
                      <a16:colId xmlns:a16="http://schemas.microsoft.com/office/drawing/2014/main" val="20001"/>
                    </a:ext>
                  </a:extLst>
                </a:gridCol>
                <a:gridCol w="1477662">
                  <a:extLst>
                    <a:ext uri="{9D8B030D-6E8A-4147-A177-3AD203B41FA5}">
                      <a16:colId xmlns:a16="http://schemas.microsoft.com/office/drawing/2014/main" val="2976995735"/>
                    </a:ext>
                  </a:extLst>
                </a:gridCol>
                <a:gridCol w="1822765">
                  <a:extLst>
                    <a:ext uri="{9D8B030D-6E8A-4147-A177-3AD203B41FA5}">
                      <a16:colId xmlns:a16="http://schemas.microsoft.com/office/drawing/2014/main" val="2501348139"/>
                    </a:ext>
                  </a:extLst>
                </a:gridCol>
                <a:gridCol w="1458355">
                  <a:extLst>
                    <a:ext uri="{9D8B030D-6E8A-4147-A177-3AD203B41FA5}">
                      <a16:colId xmlns:a16="http://schemas.microsoft.com/office/drawing/2014/main" val="20002"/>
                    </a:ext>
                  </a:extLst>
                </a:gridCol>
                <a:gridCol w="1483428">
                  <a:extLst>
                    <a:ext uri="{9D8B030D-6E8A-4147-A177-3AD203B41FA5}">
                      <a16:colId xmlns:a16="http://schemas.microsoft.com/office/drawing/2014/main" val="1249453070"/>
                    </a:ext>
                  </a:extLst>
                </a:gridCol>
                <a:gridCol w="1233588">
                  <a:extLst>
                    <a:ext uri="{9D8B030D-6E8A-4147-A177-3AD203B41FA5}">
                      <a16:colId xmlns:a16="http://schemas.microsoft.com/office/drawing/2014/main" val="4194048518"/>
                    </a:ext>
                  </a:extLst>
                </a:gridCol>
              </a:tblGrid>
              <a:tr h="255253">
                <a:tc>
                  <a:txBody>
                    <a:bodyPr/>
                    <a:lstStyle/>
                    <a:p>
                      <a:pPr algn="ctr"/>
                      <a:r>
                        <a:rPr lang="en-US" sz="1100" dirty="0">
                          <a:solidFill>
                            <a:srgbClr val="000000"/>
                          </a:solidFill>
                        </a:rPr>
                        <a:t>Employee Name</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Base Variable Pay </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Sum of OVPP</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Standby Amount</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Total Amount</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Pay Entries</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Status</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extLst>
                  <a:ext uri="{0D108BD9-81ED-4DB2-BD59-A6C34878D82A}">
                    <a16:rowId xmlns:a16="http://schemas.microsoft.com/office/drawing/2014/main" val="10000"/>
                  </a:ext>
                </a:extLst>
              </a:tr>
              <a:tr h="82640">
                <a:tc>
                  <a:txBody>
                    <a:bodyPr/>
                    <a:lstStyle/>
                    <a:p>
                      <a:r>
                        <a:rPr lang="en-US" sz="1100" dirty="0">
                          <a:solidFill>
                            <a:srgbClr val="000000"/>
                          </a:solidFill>
                        </a:rPr>
                        <a:t>Mercier, Christian</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r"/>
                      <a:r>
                        <a:rPr lang="en-US" sz="1100" dirty="0">
                          <a:solidFill>
                            <a:srgbClr val="000000"/>
                          </a:solidFill>
                        </a:rPr>
                        <a:t> $997.51</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r"/>
                      <a:r>
                        <a:rPr lang="en-US" sz="1100" dirty="0">
                          <a:solidFill>
                            <a:srgbClr val="000000"/>
                          </a:solidFill>
                        </a:rPr>
                        <a:t>$272.40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r"/>
                      <a:r>
                        <a:rPr lang="en-US" sz="1100" dirty="0">
                          <a:solidFill>
                            <a:srgbClr val="000000"/>
                          </a:solidFill>
                        </a:rPr>
                        <a:t>$40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r"/>
                      <a:r>
                        <a:rPr lang="en-US" sz="1100" dirty="0">
                          <a:solidFill>
                            <a:srgbClr val="000000"/>
                          </a:solidFill>
                        </a:rPr>
                        <a:t>$1269.91</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ctr"/>
                      <a:r>
                        <a:rPr lang="en-US" sz="1100" u="sng" dirty="0">
                          <a:solidFill>
                            <a:schemeClr val="accent1"/>
                          </a:solidFill>
                        </a:rPr>
                        <a:t>View</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r>
                        <a:rPr lang="en-US" sz="1100" dirty="0">
                          <a:solidFill>
                            <a:srgbClr val="000000"/>
                          </a:solidFill>
                        </a:rPr>
                        <a:t>Approved</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extLst>
                  <a:ext uri="{0D108BD9-81ED-4DB2-BD59-A6C34878D82A}">
                    <a16:rowId xmlns:a16="http://schemas.microsoft.com/office/drawing/2014/main" val="10001"/>
                  </a:ext>
                </a:extLst>
              </a:tr>
              <a:tr h="88470">
                <a:tc>
                  <a:txBody>
                    <a:bodyPr/>
                    <a:lstStyle/>
                    <a:p>
                      <a:r>
                        <a:rPr lang="en-US" sz="1100" dirty="0">
                          <a:solidFill>
                            <a:srgbClr val="000000"/>
                          </a:solidFill>
                        </a:rPr>
                        <a:t>Delaney, Alex</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algn="r"/>
                      <a:r>
                        <a:rPr lang="en-US" sz="1100" dirty="0">
                          <a:solidFill>
                            <a:srgbClr val="000000"/>
                          </a:solidFill>
                        </a:rPr>
                        <a:t>$450.00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algn="r"/>
                      <a:r>
                        <a:rPr lang="en-US" sz="1100" dirty="0">
                          <a:solidFill>
                            <a:srgbClr val="000000"/>
                          </a:solidFill>
                        </a:rPr>
                        <a:t>$100.00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algn="r"/>
                      <a:r>
                        <a:rPr lang="en-US" sz="1100" dirty="0">
                          <a:solidFill>
                            <a:srgbClr val="000000"/>
                          </a:solidFill>
                        </a:rPr>
                        <a:t>$550.00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algn="ctr"/>
                      <a:r>
                        <a:rPr lang="en-US" sz="1100" u="sng" dirty="0">
                          <a:solidFill>
                            <a:schemeClr val="accent1"/>
                          </a:solidFill>
                        </a:rPr>
                        <a:t>View</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r>
                        <a:rPr lang="en-US" sz="1100" dirty="0">
                          <a:solidFill>
                            <a:srgbClr val="000000"/>
                          </a:solidFill>
                        </a:rPr>
                        <a:t>Approved</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2"/>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3"/>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4"/>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5"/>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6"/>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30" name="Content">
            <a:extLst>
              <a:ext uri="{FF2B5EF4-FFF2-40B4-BE49-F238E27FC236}">
                <a16:creationId xmlns:a16="http://schemas.microsoft.com/office/drawing/2014/main" id="{007AE4F5-05D1-44B3-B8B1-06BF7FF0F721}"/>
              </a:ext>
            </a:extLst>
          </p:cNvPr>
          <p:cNvSpPr/>
          <p:nvPr>
            <p:custDataLst>
              <p:custData r:id="rId2"/>
            </p:custDataLst>
          </p:nvPr>
        </p:nvSpPr>
        <p:spPr>
          <a:xfrm>
            <a:off x="10741522" y="1832913"/>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Approve</a:t>
            </a:r>
          </a:p>
        </p:txBody>
      </p:sp>
      <p:sp>
        <p:nvSpPr>
          <p:cNvPr id="32" name="TextBox 31">
            <a:extLst>
              <a:ext uri="{FF2B5EF4-FFF2-40B4-BE49-F238E27FC236}">
                <a16:creationId xmlns:a16="http://schemas.microsoft.com/office/drawing/2014/main" id="{E286C5D7-3735-4E96-A209-68AC40F8E46E}"/>
              </a:ext>
            </a:extLst>
          </p:cNvPr>
          <p:cNvSpPr txBox="1"/>
          <p:nvPr/>
        </p:nvSpPr>
        <p:spPr>
          <a:xfrm>
            <a:off x="3609474" y="847023"/>
            <a:ext cx="3883243" cy="369332"/>
          </a:xfrm>
          <a:prstGeom prst="rect">
            <a:avLst/>
          </a:prstGeom>
          <a:noFill/>
        </p:spPr>
        <p:txBody>
          <a:bodyPr wrap="none" rtlCol="0">
            <a:spAutoFit/>
          </a:bodyPr>
          <a:lstStyle/>
          <a:p>
            <a:r>
              <a:rPr lang="en-US" dirty="0"/>
              <a:t>Variable Pay Summary Online Interface</a:t>
            </a:r>
            <a:endParaRPr lang="en-CA" dirty="0"/>
          </a:p>
        </p:txBody>
      </p:sp>
      <p:sp>
        <p:nvSpPr>
          <p:cNvPr id="33" name="TextBox 32">
            <a:extLst>
              <a:ext uri="{FF2B5EF4-FFF2-40B4-BE49-F238E27FC236}">
                <a16:creationId xmlns:a16="http://schemas.microsoft.com/office/drawing/2014/main" id="{546C99CD-6FBF-42CD-B527-EEF9A255A125}"/>
              </a:ext>
            </a:extLst>
          </p:cNvPr>
          <p:cNvSpPr txBox="1"/>
          <p:nvPr/>
        </p:nvSpPr>
        <p:spPr>
          <a:xfrm>
            <a:off x="587827" y="4195095"/>
            <a:ext cx="11016345"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t>VP Summary is updated dynamically while new entries being created until the pay period is cut off.</a:t>
            </a:r>
          </a:p>
          <a:p>
            <a:pPr marL="285750" indent="-285750">
              <a:buFont typeface="Arial" panose="020B0604020202020204" pitchFamily="34" charset="0"/>
              <a:buChar char="•"/>
            </a:pPr>
            <a:r>
              <a:rPr lang="en-US" sz="1400" dirty="0"/>
              <a:t>VP Summary can be break down to list the amount of each pay type if needed.</a:t>
            </a:r>
          </a:p>
          <a:p>
            <a:pPr marL="285750" indent="-285750">
              <a:buFont typeface="Arial" panose="020B0604020202020204" pitchFamily="34" charset="0"/>
              <a:buChar char="•"/>
            </a:pPr>
            <a:r>
              <a:rPr lang="en-US" sz="1400" dirty="0"/>
              <a:t>Pay Period can only be cut off per District/Service Line by DA.</a:t>
            </a:r>
          </a:p>
          <a:p>
            <a:pPr marL="285750" indent="-285750">
              <a:buFont typeface="Arial" panose="020B0604020202020204" pitchFamily="34" charset="0"/>
              <a:buChar char="•"/>
            </a:pPr>
            <a:r>
              <a:rPr lang="en-US" sz="1400" dirty="0"/>
              <a:t>Once District pay period is cut off, all work activities and pay entries are considered pending locked. However, if anything is changed before approval, the cut off needs to be triggered again.</a:t>
            </a:r>
          </a:p>
          <a:p>
            <a:pPr marL="285750" indent="-285750">
              <a:buFont typeface="Arial" panose="020B0604020202020204" pitchFamily="34" charset="0"/>
              <a:buChar char="•"/>
            </a:pPr>
            <a:r>
              <a:rPr lang="en-US" sz="1400" dirty="0"/>
              <a:t>District Payroll Summary is approved, all work activities and pay entries within the pay period are locked. </a:t>
            </a:r>
          </a:p>
          <a:p>
            <a:pPr marL="285750" indent="-285750">
              <a:buFont typeface="Arial" panose="020B0604020202020204" pitchFamily="34" charset="0"/>
              <a:buChar char="•"/>
            </a:pPr>
            <a:r>
              <a:rPr lang="en-US" sz="1400" dirty="0"/>
              <a:t>Employee statement can be printed in batch or individually.</a:t>
            </a:r>
          </a:p>
          <a:p>
            <a:pPr marL="285750" indent="-285750">
              <a:buFont typeface="Arial" panose="020B0604020202020204" pitchFamily="34" charset="0"/>
              <a:buChar char="•"/>
            </a:pPr>
            <a:endParaRPr lang="en-CA" sz="1400" dirty="0"/>
          </a:p>
        </p:txBody>
      </p:sp>
      <p:sp>
        <p:nvSpPr>
          <p:cNvPr id="37" name="Content">
            <a:extLst>
              <a:ext uri="{FF2B5EF4-FFF2-40B4-BE49-F238E27FC236}">
                <a16:creationId xmlns:a16="http://schemas.microsoft.com/office/drawing/2014/main" id="{E32C5F20-84C6-4872-80B4-F29CB34EF49A}"/>
              </a:ext>
            </a:extLst>
          </p:cNvPr>
          <p:cNvSpPr txBox="1"/>
          <p:nvPr>
            <p:custDataLst>
              <p:custData r:id="rId3"/>
            </p:custDataLst>
          </p:nvPr>
        </p:nvSpPr>
        <p:spPr>
          <a:xfrm>
            <a:off x="611896" y="1886619"/>
            <a:ext cx="1170320"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Filters: District:</a:t>
            </a:r>
          </a:p>
        </p:txBody>
      </p:sp>
      <p:grpSp>
        <p:nvGrpSpPr>
          <p:cNvPr id="38" name="DropdownBox">
            <a:extLst>
              <a:ext uri="{FF2B5EF4-FFF2-40B4-BE49-F238E27FC236}">
                <a16:creationId xmlns:a16="http://schemas.microsoft.com/office/drawing/2014/main" id="{36E37234-C89F-4742-B0FA-5B6DEEE31C4C}"/>
              </a:ext>
            </a:extLst>
          </p:cNvPr>
          <p:cNvGrpSpPr/>
          <p:nvPr>
            <p:custDataLst>
              <p:custData r:id="rId4"/>
            </p:custDataLst>
          </p:nvPr>
        </p:nvGrpSpPr>
        <p:grpSpPr>
          <a:xfrm>
            <a:off x="1726460" y="1876339"/>
            <a:ext cx="1097652" cy="228600"/>
            <a:chOff x="4016824" y="3329200"/>
            <a:chExt cx="1097652" cy="228600"/>
          </a:xfrm>
        </p:grpSpPr>
        <p:sp>
          <p:nvSpPr>
            <p:cNvPr id="39" name="Content">
              <a:extLst>
                <a:ext uri="{FF2B5EF4-FFF2-40B4-BE49-F238E27FC236}">
                  <a16:creationId xmlns:a16="http://schemas.microsoft.com/office/drawing/2014/main" id="{55C033DA-D0E0-4CE9-BC38-0DE5308F270B}"/>
                </a:ext>
              </a:extLst>
            </p:cNvPr>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latin typeface="Segoe UI" pitchFamily="34" charset="0"/>
                  <a:ea typeface="Segoe UI" pitchFamily="34" charset="0"/>
                  <a:cs typeface="Segoe UI" pitchFamily="34" charset="0"/>
                </a:rPr>
                <a:t>Brooks</a:t>
              </a:r>
              <a:endParaRPr lang="en-US" sz="1200" dirty="0">
                <a:solidFill>
                  <a:srgbClr val="000000"/>
                </a:solidFill>
                <a:latin typeface="Segoe UI" pitchFamily="34" charset="0"/>
                <a:ea typeface="Segoe UI" pitchFamily="34" charset="0"/>
                <a:cs typeface="Segoe UI" pitchFamily="34" charset="0"/>
              </a:endParaRPr>
            </a:p>
          </p:txBody>
        </p:sp>
        <p:sp>
          <p:nvSpPr>
            <p:cNvPr id="40" name="DownArrow">
              <a:extLst>
                <a:ext uri="{FF2B5EF4-FFF2-40B4-BE49-F238E27FC236}">
                  <a16:creationId xmlns:a16="http://schemas.microsoft.com/office/drawing/2014/main" id="{B0BA443E-7808-47B8-BECE-094CC6932947}"/>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41" name="Content">
            <a:extLst>
              <a:ext uri="{FF2B5EF4-FFF2-40B4-BE49-F238E27FC236}">
                <a16:creationId xmlns:a16="http://schemas.microsoft.com/office/drawing/2014/main" id="{376AE15C-E451-40E1-92F8-580C15AA449A}"/>
              </a:ext>
            </a:extLst>
          </p:cNvPr>
          <p:cNvSpPr txBox="1"/>
          <p:nvPr>
            <p:custDataLst>
              <p:custData r:id="rId5"/>
            </p:custDataLst>
          </p:nvPr>
        </p:nvSpPr>
        <p:spPr>
          <a:xfrm>
            <a:off x="2896780" y="1886619"/>
            <a:ext cx="1017971"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Service Line:</a:t>
            </a:r>
          </a:p>
        </p:txBody>
      </p:sp>
      <p:grpSp>
        <p:nvGrpSpPr>
          <p:cNvPr id="42" name="DropdownBox">
            <a:extLst>
              <a:ext uri="{FF2B5EF4-FFF2-40B4-BE49-F238E27FC236}">
                <a16:creationId xmlns:a16="http://schemas.microsoft.com/office/drawing/2014/main" id="{FDA39587-9B0B-46C9-BCC6-10EAB021926F}"/>
              </a:ext>
            </a:extLst>
          </p:cNvPr>
          <p:cNvGrpSpPr/>
          <p:nvPr>
            <p:custDataLst>
              <p:custData r:id="rId6"/>
            </p:custDataLst>
          </p:nvPr>
        </p:nvGrpSpPr>
        <p:grpSpPr>
          <a:xfrm>
            <a:off x="3895844" y="1876339"/>
            <a:ext cx="1097652" cy="228600"/>
            <a:chOff x="4016824" y="3329200"/>
            <a:chExt cx="1097652" cy="228600"/>
          </a:xfrm>
        </p:grpSpPr>
        <p:sp>
          <p:nvSpPr>
            <p:cNvPr id="43" name="Content">
              <a:extLst>
                <a:ext uri="{FF2B5EF4-FFF2-40B4-BE49-F238E27FC236}">
                  <a16:creationId xmlns:a16="http://schemas.microsoft.com/office/drawing/2014/main" id="{1CB800F7-E750-4353-A80E-D96D59313FE1}"/>
                </a:ext>
              </a:extLst>
            </p:cNvPr>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solidFill>
                    <a:srgbClr val="000000"/>
                  </a:solidFill>
                  <a:latin typeface="Segoe UI" pitchFamily="34" charset="0"/>
                  <a:ea typeface="Segoe UI" pitchFamily="34" charset="0"/>
                  <a:cs typeface="Segoe UI" pitchFamily="34" charset="0"/>
                </a:rPr>
                <a:t>Primary</a:t>
              </a:r>
            </a:p>
          </p:txBody>
        </p:sp>
        <p:sp>
          <p:nvSpPr>
            <p:cNvPr id="44" name="DownArrow">
              <a:extLst>
                <a:ext uri="{FF2B5EF4-FFF2-40B4-BE49-F238E27FC236}">
                  <a16:creationId xmlns:a16="http://schemas.microsoft.com/office/drawing/2014/main" id="{6363E062-93EB-4AA0-8605-B58A26F0523F}"/>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23" name="Content">
            <a:extLst>
              <a:ext uri="{FF2B5EF4-FFF2-40B4-BE49-F238E27FC236}">
                <a16:creationId xmlns:a16="http://schemas.microsoft.com/office/drawing/2014/main" id="{59B90FC4-3C21-4E6E-B8AE-C66A64F2662E}"/>
              </a:ext>
            </a:extLst>
          </p:cNvPr>
          <p:cNvSpPr txBox="1"/>
          <p:nvPr>
            <p:custDataLst>
              <p:custData r:id="rId7"/>
            </p:custDataLst>
          </p:nvPr>
        </p:nvSpPr>
        <p:spPr>
          <a:xfrm>
            <a:off x="5176363" y="1893403"/>
            <a:ext cx="925831"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Pay Period:</a:t>
            </a:r>
          </a:p>
        </p:txBody>
      </p:sp>
      <p:grpSp>
        <p:nvGrpSpPr>
          <p:cNvPr id="45" name="DropdownBox">
            <a:extLst>
              <a:ext uri="{FF2B5EF4-FFF2-40B4-BE49-F238E27FC236}">
                <a16:creationId xmlns:a16="http://schemas.microsoft.com/office/drawing/2014/main" id="{C0FD3CD6-20FD-4C78-AA35-8EE8F4CC90DC}"/>
              </a:ext>
            </a:extLst>
          </p:cNvPr>
          <p:cNvGrpSpPr/>
          <p:nvPr>
            <p:custDataLst>
              <p:custData r:id="rId8"/>
            </p:custDataLst>
          </p:nvPr>
        </p:nvGrpSpPr>
        <p:grpSpPr>
          <a:xfrm>
            <a:off x="6175427" y="1844623"/>
            <a:ext cx="2527632" cy="259834"/>
            <a:chOff x="4016824" y="3329200"/>
            <a:chExt cx="1097652" cy="228600"/>
          </a:xfrm>
        </p:grpSpPr>
        <p:sp>
          <p:nvSpPr>
            <p:cNvPr id="46" name="Content">
              <a:extLst>
                <a:ext uri="{FF2B5EF4-FFF2-40B4-BE49-F238E27FC236}">
                  <a16:creationId xmlns:a16="http://schemas.microsoft.com/office/drawing/2014/main" id="{6270B3F0-8676-41FE-A0DD-742E62DC181A}"/>
                </a:ext>
              </a:extLst>
            </p:cNvPr>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latin typeface="Segoe UI" pitchFamily="34" charset="0"/>
                  <a:ea typeface="Segoe UI" pitchFamily="34" charset="0"/>
                  <a:cs typeface="Segoe UI" pitchFamily="34" charset="0"/>
                </a:rPr>
                <a:t>Jan 10, 2021 – Jan 23, 2021</a:t>
              </a:r>
              <a:endParaRPr lang="en-US" sz="1200" dirty="0">
                <a:solidFill>
                  <a:srgbClr val="000000"/>
                </a:solidFill>
                <a:latin typeface="Segoe UI" pitchFamily="34" charset="0"/>
                <a:ea typeface="Segoe UI" pitchFamily="34" charset="0"/>
                <a:cs typeface="Segoe UI" pitchFamily="34" charset="0"/>
              </a:endParaRPr>
            </a:p>
          </p:txBody>
        </p:sp>
        <p:sp>
          <p:nvSpPr>
            <p:cNvPr id="47" name="DownArrow">
              <a:extLst>
                <a:ext uri="{FF2B5EF4-FFF2-40B4-BE49-F238E27FC236}">
                  <a16:creationId xmlns:a16="http://schemas.microsoft.com/office/drawing/2014/main" id="{D99FC99E-2085-4264-A89A-1C1A22A0B0A4}"/>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49" name="Content">
            <a:extLst>
              <a:ext uri="{FF2B5EF4-FFF2-40B4-BE49-F238E27FC236}">
                <a16:creationId xmlns:a16="http://schemas.microsoft.com/office/drawing/2014/main" id="{06D026A8-EAC0-4401-BBE7-81116F570431}"/>
              </a:ext>
            </a:extLst>
          </p:cNvPr>
          <p:cNvSpPr/>
          <p:nvPr>
            <p:custDataLst>
              <p:custData r:id="rId9"/>
            </p:custDataLst>
          </p:nvPr>
        </p:nvSpPr>
        <p:spPr>
          <a:xfrm>
            <a:off x="8990818" y="1827419"/>
            <a:ext cx="1567823"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Pay Period Cut Off</a:t>
            </a:r>
          </a:p>
        </p:txBody>
      </p:sp>
      <p:sp>
        <p:nvSpPr>
          <p:cNvPr id="50" name="Content">
            <a:extLst>
              <a:ext uri="{FF2B5EF4-FFF2-40B4-BE49-F238E27FC236}">
                <a16:creationId xmlns:a16="http://schemas.microsoft.com/office/drawing/2014/main" id="{F0E14EF9-792F-43C0-ACCD-6370192F0297}"/>
              </a:ext>
            </a:extLst>
          </p:cNvPr>
          <p:cNvSpPr/>
          <p:nvPr>
            <p:custDataLst>
              <p:custData r:id="rId10"/>
            </p:custDataLst>
          </p:nvPr>
        </p:nvSpPr>
        <p:spPr>
          <a:xfrm>
            <a:off x="8990817" y="1511881"/>
            <a:ext cx="2068610" cy="239588"/>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Print Employee Statement</a:t>
            </a:r>
          </a:p>
        </p:txBody>
      </p:sp>
    </p:spTree>
    <p:extLst>
      <p:ext uri="{BB962C8B-B14F-4D97-AF65-F5344CB8AC3E}">
        <p14:creationId xmlns:p14="http://schemas.microsoft.com/office/powerpoint/2010/main" val="374680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a:extLst>
              <a:ext uri="{FF2B5EF4-FFF2-40B4-BE49-F238E27FC236}">
                <a16:creationId xmlns:a16="http://schemas.microsoft.com/office/drawing/2014/main" id="{52C94462-C98F-483E-9184-734008EDA03D}"/>
              </a:ext>
            </a:extLst>
          </p:cNvPr>
          <p:cNvGraphicFramePr>
            <a:graphicFrameLocks noGrp="1"/>
          </p:cNvGraphicFramePr>
          <p:nvPr>
            <p:custDataLst>
              <p:custData r:id="rId1"/>
            </p:custDataLst>
            <p:extLst>
              <p:ext uri="{D42A27DB-BD31-4B8C-83A1-F6EECF244321}">
                <p14:modId xmlns:p14="http://schemas.microsoft.com/office/powerpoint/2010/main" val="1022887360"/>
              </p:ext>
            </p:extLst>
          </p:nvPr>
        </p:nvGraphicFramePr>
        <p:xfrm>
          <a:off x="629384" y="2142957"/>
          <a:ext cx="11218729" cy="1636199"/>
        </p:xfrm>
        <a:graphic>
          <a:graphicData uri="http://schemas.openxmlformats.org/drawingml/2006/table">
            <a:tbl>
              <a:tblPr firstRow="1" bandRow="1">
                <a:tableStyleId>{8EC20E35-A176-4012-BC5E-935CFFF8708E}</a:tableStyleId>
              </a:tblPr>
              <a:tblGrid>
                <a:gridCol w="1713117">
                  <a:extLst>
                    <a:ext uri="{9D8B030D-6E8A-4147-A177-3AD203B41FA5}">
                      <a16:colId xmlns:a16="http://schemas.microsoft.com/office/drawing/2014/main" val="20000"/>
                    </a:ext>
                  </a:extLst>
                </a:gridCol>
                <a:gridCol w="1871413">
                  <a:extLst>
                    <a:ext uri="{9D8B030D-6E8A-4147-A177-3AD203B41FA5}">
                      <a16:colId xmlns:a16="http://schemas.microsoft.com/office/drawing/2014/main" val="701051452"/>
                    </a:ext>
                  </a:extLst>
                </a:gridCol>
                <a:gridCol w="1871413">
                  <a:extLst>
                    <a:ext uri="{9D8B030D-6E8A-4147-A177-3AD203B41FA5}">
                      <a16:colId xmlns:a16="http://schemas.microsoft.com/office/drawing/2014/main" val="20001"/>
                    </a:ext>
                  </a:extLst>
                </a:gridCol>
                <a:gridCol w="1415128">
                  <a:extLst>
                    <a:ext uri="{9D8B030D-6E8A-4147-A177-3AD203B41FA5}">
                      <a16:colId xmlns:a16="http://schemas.microsoft.com/office/drawing/2014/main" val="2976995735"/>
                    </a:ext>
                  </a:extLst>
                </a:gridCol>
                <a:gridCol w="1745626">
                  <a:extLst>
                    <a:ext uri="{9D8B030D-6E8A-4147-A177-3AD203B41FA5}">
                      <a16:colId xmlns:a16="http://schemas.microsoft.com/office/drawing/2014/main" val="2501348139"/>
                    </a:ext>
                  </a:extLst>
                </a:gridCol>
                <a:gridCol w="1420649">
                  <a:extLst>
                    <a:ext uri="{9D8B030D-6E8A-4147-A177-3AD203B41FA5}">
                      <a16:colId xmlns:a16="http://schemas.microsoft.com/office/drawing/2014/main" val="1249453070"/>
                    </a:ext>
                  </a:extLst>
                </a:gridCol>
                <a:gridCol w="1181383">
                  <a:extLst>
                    <a:ext uri="{9D8B030D-6E8A-4147-A177-3AD203B41FA5}">
                      <a16:colId xmlns:a16="http://schemas.microsoft.com/office/drawing/2014/main" val="4194048518"/>
                    </a:ext>
                  </a:extLst>
                </a:gridCol>
              </a:tblGrid>
              <a:tr h="263359">
                <a:tc>
                  <a:txBody>
                    <a:bodyPr/>
                    <a:lstStyle/>
                    <a:p>
                      <a:pPr algn="ctr"/>
                      <a:r>
                        <a:rPr lang="en-US" sz="1100" dirty="0">
                          <a:solidFill>
                            <a:srgbClr val="000000"/>
                          </a:solidFill>
                        </a:rPr>
                        <a:t>District</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Service Line</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Pay Period Start</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Pay Period End</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Total Amount</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Pay Summary</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tc>
                  <a:txBody>
                    <a:bodyPr/>
                    <a:lstStyle/>
                    <a:p>
                      <a:pPr algn="ctr"/>
                      <a:r>
                        <a:rPr lang="en-US" sz="1100" dirty="0">
                          <a:solidFill>
                            <a:srgbClr val="000000"/>
                          </a:solidFill>
                        </a:rPr>
                        <a:t>Status</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lnB w="3175" cap="flat" cmpd="sng" algn="ctr">
                      <a:solidFill>
                        <a:srgbClr val="FFFFFF">
                          <a:lumMod val="50000"/>
                        </a:srgbClr>
                      </a:solidFill>
                      <a:prstDash val="solid"/>
                      <a:round/>
                      <a:headEnd type="none" w="med" len="med"/>
                      <a:tailEnd type="none" w="med" len="med"/>
                    </a:lnB>
                    <a:solidFill>
                      <a:srgbClr val="FFFFFF">
                        <a:lumMod val="75000"/>
                      </a:srgbClr>
                    </a:solidFill>
                  </a:tcPr>
                </a:tc>
                <a:extLst>
                  <a:ext uri="{0D108BD9-81ED-4DB2-BD59-A6C34878D82A}">
                    <a16:rowId xmlns:a16="http://schemas.microsoft.com/office/drawing/2014/main" val="10000"/>
                  </a:ext>
                </a:extLst>
              </a:tr>
              <a:tr h="82640">
                <a:tc>
                  <a:txBody>
                    <a:bodyPr/>
                    <a:lstStyle/>
                    <a:p>
                      <a:r>
                        <a:rPr lang="en-US" sz="1100" dirty="0">
                          <a:solidFill>
                            <a:srgbClr val="000000"/>
                          </a:solidFill>
                        </a:rPr>
                        <a:t>Brooks</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r"/>
                      <a:r>
                        <a:rPr lang="en-US" sz="1100" dirty="0">
                          <a:solidFill>
                            <a:srgbClr val="000000"/>
                          </a:solidFill>
                        </a:rPr>
                        <a:t>Primary Cementing</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r"/>
                      <a:r>
                        <a:rPr lang="en-US" sz="1100" dirty="0">
                          <a:solidFill>
                            <a:srgbClr val="000000"/>
                          </a:solidFill>
                        </a:rPr>
                        <a:t> Jan 10, 2021</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r"/>
                      <a:r>
                        <a:rPr lang="en-US" sz="1100" dirty="0">
                          <a:solidFill>
                            <a:srgbClr val="000000"/>
                          </a:solidFill>
                        </a:rPr>
                        <a:t>Jan 23, 2021</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r"/>
                      <a:r>
                        <a:rPr lang="en-US" sz="1100" dirty="0">
                          <a:solidFill>
                            <a:srgbClr val="000000"/>
                          </a:solidFill>
                        </a:rPr>
                        <a:t>$10,000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ctr"/>
                      <a:r>
                        <a:rPr lang="en-US" sz="1100" u="sng" dirty="0">
                          <a:solidFill>
                            <a:schemeClr val="accent1"/>
                          </a:solidFill>
                        </a:rPr>
                        <a:t>View</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tc>
                  <a:txBody>
                    <a:bodyPr/>
                    <a:lstStyle/>
                    <a:p>
                      <a:pPr algn="ctr"/>
                      <a:r>
                        <a:rPr lang="en-US" sz="1100" dirty="0">
                          <a:solidFill>
                            <a:srgbClr val="000000"/>
                          </a:solidFill>
                        </a:rPr>
                        <a:t>Open</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T w="3175" cap="flat" cmpd="sng" algn="ctr">
                      <a:solidFill>
                        <a:srgbClr val="FFFFFF">
                          <a:lumMod val="50000"/>
                        </a:srgbClr>
                      </a:solidFill>
                      <a:prstDash val="solid"/>
                      <a:round/>
                      <a:headEnd type="none" w="med" len="med"/>
                      <a:tailEnd type="none" w="med" len="med"/>
                    </a:lnT>
                  </a:tcPr>
                </a:tc>
                <a:extLst>
                  <a:ext uri="{0D108BD9-81ED-4DB2-BD59-A6C34878D82A}">
                    <a16:rowId xmlns:a16="http://schemas.microsoft.com/office/drawing/2014/main" val="10001"/>
                  </a:ext>
                </a:extLst>
              </a:tr>
              <a:tr h="88470">
                <a:tc>
                  <a:txBody>
                    <a:bodyPr/>
                    <a:lstStyle/>
                    <a:p>
                      <a:r>
                        <a:rPr lang="en-US" sz="1100" dirty="0">
                          <a:solidFill>
                            <a:srgbClr val="000000"/>
                          </a:solidFill>
                        </a:rPr>
                        <a:t>Brooks</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algn="r"/>
                      <a:r>
                        <a:rPr lang="en-US" sz="1100" dirty="0">
                          <a:solidFill>
                            <a:srgbClr val="000000"/>
                          </a:solidFill>
                        </a:rPr>
                        <a:t>Remedial</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algn="r"/>
                      <a:r>
                        <a:rPr lang="en-US" sz="1100" dirty="0">
                          <a:solidFill>
                            <a:srgbClr val="000000"/>
                          </a:solidFill>
                        </a:rPr>
                        <a:t>Jan 10, 2021</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algn="r"/>
                      <a:r>
                        <a:rPr lang="en-US" sz="1100" dirty="0">
                          <a:solidFill>
                            <a:srgbClr val="000000"/>
                          </a:solidFill>
                        </a:rPr>
                        <a:t>Jan 23, 2021</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$0</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algn="ctr"/>
                      <a:r>
                        <a:rPr lang="en-US" sz="1100" u="sng" dirty="0">
                          <a:solidFill>
                            <a:schemeClr val="accent1"/>
                          </a:solidFill>
                        </a:rPr>
                        <a:t>View</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pPr algn="ctr"/>
                      <a:r>
                        <a:rPr lang="en-US" sz="1100" dirty="0">
                          <a:solidFill>
                            <a:srgbClr val="000000"/>
                          </a:solidFill>
                        </a:rPr>
                        <a:t>Open</a:t>
                      </a: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2"/>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3"/>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4"/>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5"/>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tcPr>
                </a:tc>
                <a:extLst>
                  <a:ext uri="{0D108BD9-81ED-4DB2-BD59-A6C34878D82A}">
                    <a16:rowId xmlns:a16="http://schemas.microsoft.com/office/drawing/2014/main" val="10006"/>
                  </a:ext>
                </a:extLst>
              </a:tr>
              <a:tr h="94300">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tc>
                  <a:txBody>
                    <a:bodyPr/>
                    <a:lstStyle/>
                    <a:p>
                      <a:endParaRPr lang="en-US" sz="1100" dirty="0">
                        <a:solidFill>
                          <a:srgbClr val="000000"/>
                        </a:solidFill>
                      </a:endParaRPr>
                    </a:p>
                  </a:txBody>
                  <a:tcPr marL="56960" marR="56960" marT="0" marB="28480">
                    <a:lnL w="3175" cap="flat" cmpd="sng" algn="ctr">
                      <a:solidFill>
                        <a:srgbClr val="FFFFFF">
                          <a:lumMod val="50000"/>
                        </a:srgbClr>
                      </a:solidFill>
                      <a:prstDash val="solid"/>
                      <a:round/>
                      <a:headEnd type="none" w="med" len="med"/>
                      <a:tailEnd type="none" w="med" len="med"/>
                    </a:lnL>
                    <a:lnR w="3175" cap="flat" cmpd="sng" algn="ctr">
                      <a:solidFill>
                        <a:srgbClr val="FFFFFF">
                          <a:lumMod val="50000"/>
                        </a:srgbClr>
                      </a:solidFill>
                      <a:prstDash val="solid"/>
                      <a:round/>
                      <a:headEnd type="none" w="med" len="med"/>
                      <a:tailEnd type="none" w="med" len="med"/>
                    </a:lnR>
                    <a:lnB w="3175" cap="flat" cmpd="sng" algn="ctr">
                      <a:solidFill>
                        <a:srgbClr val="FFFFFF">
                          <a:lumMod val="50000"/>
                        </a:srgb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Content">
            <a:extLst>
              <a:ext uri="{FF2B5EF4-FFF2-40B4-BE49-F238E27FC236}">
                <a16:creationId xmlns:a16="http://schemas.microsoft.com/office/drawing/2014/main" id="{3135E483-8829-4E61-A0C6-C4D115ADEF37}"/>
              </a:ext>
            </a:extLst>
          </p:cNvPr>
          <p:cNvSpPr/>
          <p:nvPr>
            <p:custDataLst>
              <p:custData r:id="rId2"/>
            </p:custDataLst>
          </p:nvPr>
        </p:nvSpPr>
        <p:spPr>
          <a:xfrm>
            <a:off x="10741522" y="1832913"/>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a:solidFill>
                  <a:srgbClr val="000000"/>
                </a:solidFill>
                <a:latin typeface="Segoe UI" pitchFamily="34" charset="0"/>
                <a:cs typeface="Segoe UI" pitchFamily="34" charset="0"/>
              </a:rPr>
              <a:t>Export</a:t>
            </a:r>
          </a:p>
        </p:txBody>
      </p:sp>
      <p:sp>
        <p:nvSpPr>
          <p:cNvPr id="6" name="TextBox 5">
            <a:extLst>
              <a:ext uri="{FF2B5EF4-FFF2-40B4-BE49-F238E27FC236}">
                <a16:creationId xmlns:a16="http://schemas.microsoft.com/office/drawing/2014/main" id="{1A777070-6DD4-44EF-A35A-A071A10BF507}"/>
              </a:ext>
            </a:extLst>
          </p:cNvPr>
          <p:cNvSpPr txBox="1"/>
          <p:nvPr/>
        </p:nvSpPr>
        <p:spPr>
          <a:xfrm>
            <a:off x="3609474" y="847023"/>
            <a:ext cx="812915" cy="369332"/>
          </a:xfrm>
          <a:prstGeom prst="rect">
            <a:avLst/>
          </a:prstGeom>
          <a:noFill/>
        </p:spPr>
        <p:txBody>
          <a:bodyPr wrap="none" rtlCol="0">
            <a:spAutoFit/>
          </a:bodyPr>
          <a:lstStyle/>
          <a:p>
            <a:r>
              <a:rPr lang="en-US" dirty="0"/>
              <a:t>Payroll</a:t>
            </a:r>
            <a:endParaRPr lang="en-CA" dirty="0"/>
          </a:p>
        </p:txBody>
      </p:sp>
      <p:sp>
        <p:nvSpPr>
          <p:cNvPr id="7" name="TextBox 6">
            <a:extLst>
              <a:ext uri="{FF2B5EF4-FFF2-40B4-BE49-F238E27FC236}">
                <a16:creationId xmlns:a16="http://schemas.microsoft.com/office/drawing/2014/main" id="{41F1548A-C3E7-443F-B5B5-FDAEA90BC9A2}"/>
              </a:ext>
            </a:extLst>
          </p:cNvPr>
          <p:cNvSpPr txBox="1"/>
          <p:nvPr/>
        </p:nvSpPr>
        <p:spPr>
          <a:xfrm>
            <a:off x="587827" y="4195095"/>
            <a:ext cx="11016345"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Pay Period Summary is updated dynamically while pay period is cut off or approved.</a:t>
            </a:r>
          </a:p>
          <a:p>
            <a:pPr marL="285750" indent="-285750">
              <a:buFont typeface="Arial" panose="020B0604020202020204" pitchFamily="34" charset="0"/>
              <a:buChar char="•"/>
            </a:pPr>
            <a:r>
              <a:rPr lang="en-US" sz="1400" dirty="0"/>
              <a:t>Payroll Admin can export payroll summaries within the pay period by district/service line for ADP import purpose.</a:t>
            </a:r>
          </a:p>
          <a:p>
            <a:pPr marL="285750" indent="-285750">
              <a:buFont typeface="Arial" panose="020B0604020202020204" pitchFamily="34" charset="0"/>
              <a:buChar char="•"/>
            </a:pPr>
            <a:r>
              <a:rPr lang="en-US" sz="1400" dirty="0"/>
              <a:t>Once the Pay Period Summary is exported, the pay , all pay entries and work activities underneath are not able to re-open for modification.</a:t>
            </a:r>
          </a:p>
          <a:p>
            <a:pPr marL="285750" indent="-285750">
              <a:buFont typeface="Arial" panose="020B0604020202020204" pitchFamily="34" charset="0"/>
              <a:buChar char="•"/>
            </a:pPr>
            <a:r>
              <a:rPr lang="en-US" sz="1400" dirty="0"/>
              <a:t>Pay Period can only be re-opened by Payroll Admin to allow pay entries and work activities to be modified and re-approved.</a:t>
            </a:r>
          </a:p>
          <a:p>
            <a:endParaRPr lang="en-US" sz="1400" dirty="0"/>
          </a:p>
          <a:p>
            <a:pPr marL="285750" indent="-285750">
              <a:buFont typeface="Arial" panose="020B0604020202020204" pitchFamily="34" charset="0"/>
              <a:buChar char="•"/>
            </a:pPr>
            <a:endParaRPr lang="en-CA" sz="1400" dirty="0"/>
          </a:p>
        </p:txBody>
      </p:sp>
      <p:sp>
        <p:nvSpPr>
          <p:cNvPr id="8" name="Content">
            <a:extLst>
              <a:ext uri="{FF2B5EF4-FFF2-40B4-BE49-F238E27FC236}">
                <a16:creationId xmlns:a16="http://schemas.microsoft.com/office/drawing/2014/main" id="{08EDECD6-0FC4-4C64-9BEC-38000C357CF6}"/>
              </a:ext>
            </a:extLst>
          </p:cNvPr>
          <p:cNvSpPr txBox="1"/>
          <p:nvPr>
            <p:custDataLst>
              <p:custData r:id="rId3"/>
            </p:custDataLst>
          </p:nvPr>
        </p:nvSpPr>
        <p:spPr>
          <a:xfrm>
            <a:off x="611896" y="1886619"/>
            <a:ext cx="1170320"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Filters: District:</a:t>
            </a:r>
          </a:p>
        </p:txBody>
      </p:sp>
      <p:grpSp>
        <p:nvGrpSpPr>
          <p:cNvPr id="9" name="DropdownBox">
            <a:extLst>
              <a:ext uri="{FF2B5EF4-FFF2-40B4-BE49-F238E27FC236}">
                <a16:creationId xmlns:a16="http://schemas.microsoft.com/office/drawing/2014/main" id="{344EE7B9-0B26-4DEE-BAD9-2E579B08FF00}"/>
              </a:ext>
            </a:extLst>
          </p:cNvPr>
          <p:cNvGrpSpPr/>
          <p:nvPr>
            <p:custDataLst>
              <p:custData r:id="rId4"/>
            </p:custDataLst>
          </p:nvPr>
        </p:nvGrpSpPr>
        <p:grpSpPr>
          <a:xfrm>
            <a:off x="1726460" y="1876339"/>
            <a:ext cx="1097652" cy="228600"/>
            <a:chOff x="4016824" y="3329200"/>
            <a:chExt cx="1097652" cy="228600"/>
          </a:xfrm>
        </p:grpSpPr>
        <p:sp>
          <p:nvSpPr>
            <p:cNvPr id="10" name="Content">
              <a:extLst>
                <a:ext uri="{FF2B5EF4-FFF2-40B4-BE49-F238E27FC236}">
                  <a16:creationId xmlns:a16="http://schemas.microsoft.com/office/drawing/2014/main" id="{D1B12C69-65BC-46D3-AA58-A0CA7C2A0AE2}"/>
                </a:ext>
              </a:extLst>
            </p:cNvPr>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latin typeface="Segoe UI" pitchFamily="34" charset="0"/>
                  <a:ea typeface="Segoe UI" pitchFamily="34" charset="0"/>
                  <a:cs typeface="Segoe UI" pitchFamily="34" charset="0"/>
                </a:rPr>
                <a:t>Brooks</a:t>
              </a:r>
              <a:endParaRPr lang="en-US" sz="1200" dirty="0">
                <a:solidFill>
                  <a:srgbClr val="000000"/>
                </a:solidFill>
                <a:latin typeface="Segoe UI" pitchFamily="34" charset="0"/>
                <a:ea typeface="Segoe UI" pitchFamily="34" charset="0"/>
                <a:cs typeface="Segoe UI" pitchFamily="34" charset="0"/>
              </a:endParaRPr>
            </a:p>
          </p:txBody>
        </p:sp>
        <p:sp>
          <p:nvSpPr>
            <p:cNvPr id="11" name="DownArrow">
              <a:extLst>
                <a:ext uri="{FF2B5EF4-FFF2-40B4-BE49-F238E27FC236}">
                  <a16:creationId xmlns:a16="http://schemas.microsoft.com/office/drawing/2014/main" id="{5ED32EF7-102E-4E70-B880-C694DA24AC87}"/>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12" name="Content">
            <a:extLst>
              <a:ext uri="{FF2B5EF4-FFF2-40B4-BE49-F238E27FC236}">
                <a16:creationId xmlns:a16="http://schemas.microsoft.com/office/drawing/2014/main" id="{97C8F561-F718-4E95-B028-2A32F6EBADD0}"/>
              </a:ext>
            </a:extLst>
          </p:cNvPr>
          <p:cNvSpPr txBox="1"/>
          <p:nvPr>
            <p:custDataLst>
              <p:custData r:id="rId5"/>
            </p:custDataLst>
          </p:nvPr>
        </p:nvSpPr>
        <p:spPr>
          <a:xfrm>
            <a:off x="2896780" y="1886619"/>
            <a:ext cx="1017971"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Service Line:</a:t>
            </a:r>
          </a:p>
        </p:txBody>
      </p:sp>
      <p:grpSp>
        <p:nvGrpSpPr>
          <p:cNvPr id="13" name="DropdownBox">
            <a:extLst>
              <a:ext uri="{FF2B5EF4-FFF2-40B4-BE49-F238E27FC236}">
                <a16:creationId xmlns:a16="http://schemas.microsoft.com/office/drawing/2014/main" id="{2A750791-DF7E-481E-B1BE-ED30D79565C2}"/>
              </a:ext>
            </a:extLst>
          </p:cNvPr>
          <p:cNvGrpSpPr/>
          <p:nvPr>
            <p:custDataLst>
              <p:custData r:id="rId6"/>
            </p:custDataLst>
          </p:nvPr>
        </p:nvGrpSpPr>
        <p:grpSpPr>
          <a:xfrm>
            <a:off x="3895844" y="1876339"/>
            <a:ext cx="1097652" cy="228600"/>
            <a:chOff x="4016824" y="3329200"/>
            <a:chExt cx="1097652" cy="228600"/>
          </a:xfrm>
        </p:grpSpPr>
        <p:sp>
          <p:nvSpPr>
            <p:cNvPr id="14" name="Content">
              <a:extLst>
                <a:ext uri="{FF2B5EF4-FFF2-40B4-BE49-F238E27FC236}">
                  <a16:creationId xmlns:a16="http://schemas.microsoft.com/office/drawing/2014/main" id="{78587DF9-91D3-4DDF-A6B6-18C2EC576C49}"/>
                </a:ext>
              </a:extLst>
            </p:cNvPr>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solidFill>
                    <a:srgbClr val="000000"/>
                  </a:solidFill>
                  <a:latin typeface="Segoe UI" pitchFamily="34" charset="0"/>
                  <a:ea typeface="Segoe UI" pitchFamily="34" charset="0"/>
                  <a:cs typeface="Segoe UI" pitchFamily="34" charset="0"/>
                </a:rPr>
                <a:t>All</a:t>
              </a:r>
            </a:p>
          </p:txBody>
        </p:sp>
        <p:sp>
          <p:nvSpPr>
            <p:cNvPr id="15" name="DownArrow">
              <a:extLst>
                <a:ext uri="{FF2B5EF4-FFF2-40B4-BE49-F238E27FC236}">
                  <a16:creationId xmlns:a16="http://schemas.microsoft.com/office/drawing/2014/main" id="{17667146-1823-47AB-8F19-EE7597D632C2}"/>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
        <p:nvSpPr>
          <p:cNvPr id="16" name="Content">
            <a:extLst>
              <a:ext uri="{FF2B5EF4-FFF2-40B4-BE49-F238E27FC236}">
                <a16:creationId xmlns:a16="http://schemas.microsoft.com/office/drawing/2014/main" id="{08079577-0380-4D78-82B6-BB88CC80D449}"/>
              </a:ext>
            </a:extLst>
          </p:cNvPr>
          <p:cNvSpPr txBox="1"/>
          <p:nvPr>
            <p:custDataLst>
              <p:custData r:id="rId7"/>
            </p:custDataLst>
          </p:nvPr>
        </p:nvSpPr>
        <p:spPr>
          <a:xfrm>
            <a:off x="5176363" y="1893403"/>
            <a:ext cx="925831" cy="230832"/>
          </a:xfrm>
          <a:prstGeom prst="rect">
            <a:avLst/>
          </a:prstGeom>
          <a:noFill/>
        </p:spPr>
        <p:txBody>
          <a:bodyPr wrap="none" lIns="91440" tIns="18288" rIns="91440" bIns="27432" rtlCol="0" anchor="ctr" anchorCtr="0">
            <a:spAutoFit/>
          </a:bodyPr>
          <a:lstStyle/>
          <a:p>
            <a:r>
              <a:rPr lang="en-US" sz="1200" dirty="0">
                <a:solidFill>
                  <a:srgbClr val="000000"/>
                </a:solidFill>
                <a:latin typeface="Segoe UI" pitchFamily="34" charset="0"/>
                <a:ea typeface="Segoe UI" pitchFamily="34" charset="0"/>
                <a:cs typeface="Segoe UI" pitchFamily="34" charset="0"/>
              </a:rPr>
              <a:t>Pay Period:</a:t>
            </a:r>
          </a:p>
        </p:txBody>
      </p:sp>
      <p:grpSp>
        <p:nvGrpSpPr>
          <p:cNvPr id="17" name="DropdownBox">
            <a:extLst>
              <a:ext uri="{FF2B5EF4-FFF2-40B4-BE49-F238E27FC236}">
                <a16:creationId xmlns:a16="http://schemas.microsoft.com/office/drawing/2014/main" id="{09CACA68-CC8F-445F-B8F6-C57687CA1948}"/>
              </a:ext>
            </a:extLst>
          </p:cNvPr>
          <p:cNvGrpSpPr/>
          <p:nvPr>
            <p:custDataLst>
              <p:custData r:id="rId8"/>
            </p:custDataLst>
          </p:nvPr>
        </p:nvGrpSpPr>
        <p:grpSpPr>
          <a:xfrm>
            <a:off x="6175427" y="1844623"/>
            <a:ext cx="2527632" cy="259834"/>
            <a:chOff x="4016824" y="3329200"/>
            <a:chExt cx="1097652" cy="228600"/>
          </a:xfrm>
        </p:grpSpPr>
        <p:sp>
          <p:nvSpPr>
            <p:cNvPr id="18" name="Content">
              <a:extLst>
                <a:ext uri="{FF2B5EF4-FFF2-40B4-BE49-F238E27FC236}">
                  <a16:creationId xmlns:a16="http://schemas.microsoft.com/office/drawing/2014/main" id="{BFEFB1F1-760C-4A77-86D5-A2F4B82E3B67}"/>
                </a:ext>
              </a:extLst>
            </p:cNvPr>
            <p:cNvSpPr/>
            <p:nvPr/>
          </p:nvSpPr>
          <p:spPr>
            <a:xfrm>
              <a:off x="4016824" y="3329200"/>
              <a:ext cx="1097652" cy="228600"/>
            </a:xfrm>
            <a:prstGeom prst="rect">
              <a:avLst/>
            </a:prstGeom>
            <a:solidFill>
              <a:srgbClr val="FFFFFF"/>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45720" rIns="45720" rtlCol="0" anchor="ctr"/>
            <a:lstStyle/>
            <a:p>
              <a:r>
                <a:rPr lang="en-US" sz="1200" dirty="0">
                  <a:latin typeface="Segoe UI" pitchFamily="34" charset="0"/>
                  <a:ea typeface="Segoe UI" pitchFamily="34" charset="0"/>
                  <a:cs typeface="Segoe UI" pitchFamily="34" charset="0"/>
                </a:rPr>
                <a:t>Jan 10, 2021 – Jan 23, 2021</a:t>
              </a:r>
              <a:endParaRPr lang="en-US" sz="1200" dirty="0">
                <a:solidFill>
                  <a:srgbClr val="000000"/>
                </a:solidFill>
                <a:latin typeface="Segoe UI" pitchFamily="34" charset="0"/>
                <a:ea typeface="Segoe UI" pitchFamily="34" charset="0"/>
                <a:cs typeface="Segoe UI" pitchFamily="34" charset="0"/>
              </a:endParaRPr>
            </a:p>
          </p:txBody>
        </p:sp>
        <p:sp>
          <p:nvSpPr>
            <p:cNvPr id="19" name="DownArrow">
              <a:extLst>
                <a:ext uri="{FF2B5EF4-FFF2-40B4-BE49-F238E27FC236}">
                  <a16:creationId xmlns:a16="http://schemas.microsoft.com/office/drawing/2014/main" id="{391F9E34-92A1-4F1D-A41F-DE0B4D151EAE}"/>
                </a:ext>
              </a:extLst>
            </p:cNvPr>
            <p:cNvSpPr>
              <a:spLocks noChangeAspect="1"/>
            </p:cNvSpPr>
            <p:nvPr/>
          </p:nvSpPr>
          <p:spPr>
            <a:xfrm rot="10800000">
              <a:off x="4991710" y="3430199"/>
              <a:ext cx="81307" cy="48767"/>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grpSp>
    </p:spTree>
    <p:extLst>
      <p:ext uri="{BB962C8B-B14F-4D97-AF65-F5344CB8AC3E}">
        <p14:creationId xmlns:p14="http://schemas.microsoft.com/office/powerpoint/2010/main" val="378882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Common.Button" Revision="1" Stencil="System.Storyboarding.Common" StencilVersion="0.1"/>
</Control>
</file>

<file path=customXml/item10.xml><?xml version="1.0" encoding="utf-8"?>
<Control xmlns="http://schemas.microsoft.com/VisualStudio/2011/storyboarding/control">
  <Id Name="System.Storyboarding.Common.DropdownBox" Revision="1" Stencil="System.Storyboarding.Common" StencilVersion="0.1"/>
</Control>
</file>

<file path=customXml/item11.xml><?xml version="1.0" encoding="utf-8"?>
<Control xmlns="http://schemas.microsoft.com/VisualStudio/2011/storyboarding/control">
  <Id Name="System.Storyboarding.Common.CheckBoxUnchecked" Revision="1" Stencil="System.Storyboarding.Common" StencilVersion="0.1"/>
</Control>
</file>

<file path=customXml/item12.xml><?xml version="1.0" encoding="utf-8"?>
<Control xmlns="http://schemas.microsoft.com/VisualStudio/2011/storyboarding/control">
  <Id Name="System.Storyboarding.Common.DropdownBox" Revision="1" Stencil="System.Storyboarding.Common" StencilVersion="0.1"/>
</Control>
</file>

<file path=customXml/item13.xml><?xml version="1.0" encoding="utf-8"?>
<Control xmlns="http://schemas.microsoft.com/VisualStudio/2011/storyboarding/control">
  <Id Name="System.Storyboarding.Common.CheckBoxUnchecked" Revision="1" Stencil="System.Storyboarding.Common" StencilVersion="0.1"/>
</Control>
</file>

<file path=customXml/item14.xml><?xml version="1.0" encoding="utf-8"?>
<Control xmlns="http://schemas.microsoft.com/VisualStudio/2011/storyboarding/control">
  <Id Name="System.Storyboarding.Common.Text" Revision="1" Stencil="System.Storyboarding.Common" StencilVersion="0.1"/>
</Control>
</file>

<file path=customXml/item15.xml><?xml version="1.0" encoding="utf-8"?>
<Control xmlns="http://schemas.microsoft.com/VisualStudio/2011/storyboarding/control">
  <Id Name="System.Storyboarding.Common.Text" Revision="1" Stencil="System.Storyboarding.Common" StencilVersion="0.1"/>
</Control>
</file>

<file path=customXml/item16.xml><?xml version="1.0" encoding="utf-8"?>
<Control xmlns="http://schemas.microsoft.com/VisualStudio/2011/storyboarding/control">
  <Id Name="System.Storyboarding.Common.Text" Revision="1" Stencil="System.Storyboarding.Common" StencilVersion="0.1"/>
</Control>
</file>

<file path=customXml/item17.xml><?xml version="1.0" encoding="utf-8"?>
<Control xmlns="http://schemas.microsoft.com/VisualStudio/2011/storyboarding/control">
  <Id Name="System.Storyboarding.Common.Button" Revision="1" Stencil="System.Storyboarding.Common" StencilVersion="0.1"/>
</Control>
</file>

<file path=customXml/item18.xml><?xml version="1.0" encoding="utf-8"?>
<Control xmlns="http://schemas.microsoft.com/VisualStudio/2011/storyboarding/control">
  <Id Name="System.Storyboarding.Common.DataGrid" Revision="1" Stencil="System.Storyboarding.Common" StencilVersion="0.1"/>
</Control>
</file>

<file path=customXml/item19.xml><?xml version="1.0" encoding="utf-8"?>
<Control xmlns="http://schemas.microsoft.com/VisualStudio/2011/storyboarding/control">
  <Id Name="System.Storyboarding.Common.DropdownBox" Revision="1" Stencil="System.Storyboarding.Common" StencilVersion="0.1"/>
</Control>
</file>

<file path=customXml/item2.xml><?xml version="1.0" encoding="utf-8"?>
<Control xmlns="http://schemas.microsoft.com/VisualStudio/2011/storyboarding/control">
  <Id Name="System.Storyboarding.Common.Button" Revision="1" Stencil="System.Storyboarding.Common" StencilVersion="0.1"/>
</Control>
</file>

<file path=customXml/item20.xml><?xml version="1.0" encoding="utf-8"?>
<Control xmlns="http://schemas.microsoft.com/VisualStudio/2011/storyboarding/control">
  <Id Name="System.Storyboarding.Common.DataGrid" Revision="1" Stencil="System.Storyboarding.Common" StencilVersion="0.1"/>
</Control>
</file>

<file path=customXml/item21.xml><?xml version="1.0" encoding="utf-8"?>
<Control xmlns="http://schemas.microsoft.com/VisualStudio/2011/storyboarding/control">
  <Id Name="System.Storyboarding.Common.Button" Revision="1" Stencil="System.Storyboarding.Common" StencilVersion="0.1"/>
</Control>
</file>

<file path=customXml/item22.xml><?xml version="1.0" encoding="utf-8"?>
<Control xmlns="http://schemas.microsoft.com/VisualStudio/2011/storyboarding/control">
  <Id Name="System.Storyboarding.Common.DropdownBox" Revision="1" Stencil="System.Storyboarding.Common" StencilVersion="0.1"/>
</Control>
</file>

<file path=customXml/item23.xml><?xml version="1.0" encoding="utf-8"?>
<Control xmlns="http://schemas.microsoft.com/VisualStudio/2011/storyboarding/control">
  <Id Name="System.Storyboarding.Common.DropdownBox" Revision="1" Stencil="System.Storyboarding.Common" StencilVersion="0.1"/>
</Control>
</file>

<file path=customXml/item24.xml><?xml version="1.0" encoding="utf-8"?>
<Control xmlns="http://schemas.microsoft.com/VisualStudio/2011/storyboarding/control">
  <Id Name="System.Storyboarding.Common.Button" Revision="1" Stencil="System.Storyboarding.Common" StencilVersion="0.1"/>
</Control>
</file>

<file path=customXml/item25.xml><?xml version="1.0" encoding="utf-8"?>
<Control xmlns="http://schemas.microsoft.com/VisualStudio/2011/storyboarding/control">
  <Id Name="System.Storyboarding.Common.DropdownBox" Revision="1" Stencil="System.Storyboarding.Common" StencilVersion="0.1"/>
</Control>
</file>

<file path=customXml/item26.xml><?xml version="1.0" encoding="utf-8"?>
<Control xmlns="http://schemas.microsoft.com/VisualStudio/2011/storyboarding/control">
  <Id Name="System.Storyboarding.Common.Text" Revision="1" Stencil="System.Storyboarding.Common" StencilVersion="0.1"/>
</Control>
</file>

<file path=customXml/item27.xml><?xml version="1.0" encoding="utf-8"?>
<Control xmlns="http://schemas.microsoft.com/VisualStudio/2011/storyboarding/control">
  <Id Name="System.Storyboarding.Common.Text" Revision="1" Stencil="System.Storyboarding.Common" StencilVersion="0.1"/>
</Control>
</file>

<file path=customXml/item28.xml><?xml version="1.0" encoding="utf-8"?>
<Control xmlns="http://schemas.microsoft.com/VisualStudio/2011/storyboarding/control">
  <Id Name="System.Storyboarding.Common.Text" Revision="1" Stencil="System.Storyboarding.Common" StencilVersion="0.1"/>
</Control>
</file>

<file path=customXml/item29.xml><?xml version="1.0" encoding="utf-8"?>
<Control xmlns="http://schemas.microsoft.com/VisualStudio/2011/storyboarding/control">
  <Id Name="System.Storyboarding.Common.DropdownBox" Revision="1" Stencil="System.Storyboarding.Common" StencilVersion="0.1"/>
</Control>
</file>

<file path=customXml/item3.xml><?xml version="1.0" encoding="utf-8"?>
<Control xmlns="http://schemas.microsoft.com/VisualStudio/2011/storyboarding/control">
  <Id Name="System.Storyboarding.Common.CheckBoxUnchecked" Revision="1" Stencil="System.Storyboarding.Common" StencilVersion="0.1"/>
</Control>
</file>

<file path=customXml/item30.xml><?xml version="1.0" encoding="utf-8"?>
<Control xmlns="http://schemas.microsoft.com/VisualStudio/2011/storyboarding/control">
  <Id Name="System.Storyboarding.Common.Button" Revision="1" Stencil="System.Storyboarding.Common" StencilVersion="0.1"/>
</Control>
</file>

<file path=customXml/item31.xml><?xml version="1.0" encoding="utf-8"?>
<Control xmlns="http://schemas.microsoft.com/VisualStudio/2011/storyboarding/control">
  <Id Name="System.Storyboarding.Common.Text" Revision="1" Stencil="System.Storyboarding.Common" StencilVersion="0.1"/>
</Control>
</file>

<file path=customXml/item32.xml><?xml version="1.0" encoding="utf-8"?>
<Control xmlns="http://schemas.microsoft.com/VisualStudio/2011/storyboarding/control">
  <Id Name="System.Storyboarding.Common.DropdownBox" Revision="1" Stencil="System.Storyboarding.Common" StencilVersion="0.1"/>
</Control>
</file>

<file path=customXml/item33.xml><?xml version="1.0" encoding="utf-8"?>
<Control xmlns="http://schemas.microsoft.com/VisualStudio/2011/storyboarding/control">
  <Id Name="System.Storyboarding.Common.CheckBoxUnchecked" Revision="1" Stencil="System.Storyboarding.Common" StencilVersion="0.1"/>
</Control>
</file>

<file path=customXml/item34.xml><?xml version="1.0" encoding="utf-8"?>
<Control xmlns="http://schemas.microsoft.com/VisualStudio/2011/storyboarding/control">
  <Id Name="System.Storyboarding.Common.Button" Revision="1" Stencil="System.Storyboarding.Common" StencilVersion="0.1"/>
</Control>
</file>

<file path=customXml/item35.xml><?xml version="1.0" encoding="utf-8"?>
<Control xmlns="http://schemas.microsoft.com/VisualStudio/2011/storyboarding/control">
  <Id Name="System.Storyboarding.Common.Button" Revision="1" Stencil="System.Storyboarding.Common" StencilVersion="0.1"/>
</Control>
</file>

<file path=customXml/item36.xml><?xml version="1.0" encoding="utf-8"?>
<Control xmlns="http://schemas.microsoft.com/VisualStudio/2011/storyboarding/control">
  <Id Name="System.Storyboarding.Common.CheckBoxUnchecked" Revision="1" Stencil="System.Storyboarding.Common" StencilVersion="0.1"/>
</Control>
</file>

<file path=customXml/item37.xml><?xml version="1.0" encoding="utf-8"?>
<Control xmlns="http://schemas.microsoft.com/VisualStudio/2011/storyboarding/control">
  <Id Name="System.Storyboarding.Common.Button" Revision="1" Stencil="System.Storyboarding.Common" StencilVersion="0.1"/>
</Control>
</file>

<file path=customXml/item38.xml><?xml version="1.0" encoding="utf-8"?>
<Control xmlns="http://schemas.microsoft.com/VisualStudio/2011/storyboarding/control">
  <Id Name="System.Storyboarding.Common.Text" Revision="1" Stencil="System.Storyboarding.Common" StencilVersion="0.1"/>
</Control>
</file>

<file path=customXml/item39.xml><?xml version="1.0" encoding="utf-8"?>
<Control xmlns="http://schemas.microsoft.com/VisualStudio/2011/storyboarding/control">
  <Id Name="System.Storyboarding.Common.DropdownBox" Revision="1" Stencil="System.Storyboarding.Common" StencilVersion="0.1"/>
</Control>
</file>

<file path=customXml/item4.xml><?xml version="1.0" encoding="utf-8"?>
<Control xmlns="http://schemas.microsoft.com/VisualStudio/2011/storyboarding/control">
  <Id Name="System.Storyboarding.Common.Button" Revision="1" Stencil="System.Storyboarding.Common" StencilVersion="0.1"/>
</Control>
</file>

<file path=customXml/item40.xml><?xml version="1.0" encoding="utf-8"?>
<Control xmlns="http://schemas.microsoft.com/VisualStudio/2011/storyboarding/control">
  <Id Name="System.Storyboarding.Common.Button" Revision="1" Stencil="System.Storyboarding.Common" StencilVersion="0.1"/>
</Control>
</file>

<file path=customXml/item5.xml><?xml version="1.0" encoding="utf-8"?>
<Control xmlns="http://schemas.microsoft.com/VisualStudio/2011/storyboarding/control">
  <Id Name="System.Storyboarding.Common.Button" Revision="1" Stencil="System.Storyboarding.Common" StencilVersion="0.1"/>
</Control>
</file>

<file path=customXml/item6.xml><?xml version="1.0" encoding="utf-8"?>
<Control xmlns="http://schemas.microsoft.com/VisualStudio/2011/storyboarding/control">
  <Id Name="System.Storyboarding.Common.Text" Revision="1" Stencil="System.Storyboarding.Common" StencilVersion="0.1"/>
</Control>
</file>

<file path=customXml/item7.xml><?xml version="1.0" encoding="utf-8"?>
<Control xmlns="http://schemas.microsoft.com/VisualStudio/2011/storyboarding/control">
  <Id Name="System.Storyboarding.Common.Button" Revision="1" Stencil="System.Storyboarding.Common" StencilVersion="0.1"/>
</Control>
</file>

<file path=customXml/item8.xml><?xml version="1.0" encoding="utf-8"?>
<Control xmlns="http://schemas.microsoft.com/VisualStudio/2011/storyboarding/control">
  <Id Name="System.Storyboarding.Common.Button" Revision="1" Stencil="System.Storyboarding.Common" StencilVersion="0.1"/>
</Control>
</file>

<file path=customXml/item9.xml><?xml version="1.0" encoding="utf-8"?>
<Control xmlns="http://schemas.microsoft.com/VisualStudio/2011/storyboarding/control">
  <Id Name="System.Storyboarding.Common.DataGrid" Revision="1" Stencil="System.Storyboarding.Common" StencilVersion="0.1"/>
</Control>
</file>

<file path=customXml/itemProps1.xml><?xml version="1.0" encoding="utf-8"?>
<ds:datastoreItem xmlns:ds="http://schemas.openxmlformats.org/officeDocument/2006/customXml" ds:itemID="{E65D8061-7667-4D38-8032-0AA0AE92A873}">
  <ds:schemaRefs>
    <ds:schemaRef ds:uri="http://schemas.microsoft.com/VisualStudio/2011/storyboarding/control"/>
  </ds:schemaRefs>
</ds:datastoreItem>
</file>

<file path=customXml/itemProps10.xml><?xml version="1.0" encoding="utf-8"?>
<ds:datastoreItem xmlns:ds="http://schemas.openxmlformats.org/officeDocument/2006/customXml" ds:itemID="{F035B735-D8C1-4978-9123-DEF4AB206803}">
  <ds:schemaRefs>
    <ds:schemaRef ds:uri="http://schemas.microsoft.com/VisualStudio/2011/storyboarding/control"/>
  </ds:schemaRefs>
</ds:datastoreItem>
</file>

<file path=customXml/itemProps11.xml><?xml version="1.0" encoding="utf-8"?>
<ds:datastoreItem xmlns:ds="http://schemas.openxmlformats.org/officeDocument/2006/customXml" ds:itemID="{BFF9AB9E-05AE-4A2F-89E9-EBBC4B8F2BDA}">
  <ds:schemaRefs>
    <ds:schemaRef ds:uri="http://schemas.microsoft.com/VisualStudio/2011/storyboarding/control"/>
  </ds:schemaRefs>
</ds:datastoreItem>
</file>

<file path=customXml/itemProps12.xml><?xml version="1.0" encoding="utf-8"?>
<ds:datastoreItem xmlns:ds="http://schemas.openxmlformats.org/officeDocument/2006/customXml" ds:itemID="{8F8C429C-AA26-4303-9D04-7CC85E9F826E}">
  <ds:schemaRefs>
    <ds:schemaRef ds:uri="http://schemas.microsoft.com/VisualStudio/2011/storyboarding/control"/>
  </ds:schemaRefs>
</ds:datastoreItem>
</file>

<file path=customXml/itemProps13.xml><?xml version="1.0" encoding="utf-8"?>
<ds:datastoreItem xmlns:ds="http://schemas.openxmlformats.org/officeDocument/2006/customXml" ds:itemID="{BE173172-3B13-4A0C-8A0E-D7D36DE5FA06}">
  <ds:schemaRefs>
    <ds:schemaRef ds:uri="http://schemas.microsoft.com/VisualStudio/2011/storyboarding/control"/>
  </ds:schemaRefs>
</ds:datastoreItem>
</file>

<file path=customXml/itemProps14.xml><?xml version="1.0" encoding="utf-8"?>
<ds:datastoreItem xmlns:ds="http://schemas.openxmlformats.org/officeDocument/2006/customXml" ds:itemID="{ADA88D87-5CCB-4942-A43D-6A47B62F0400}">
  <ds:schemaRefs>
    <ds:schemaRef ds:uri="http://schemas.microsoft.com/VisualStudio/2011/storyboarding/control"/>
  </ds:schemaRefs>
</ds:datastoreItem>
</file>

<file path=customXml/itemProps15.xml><?xml version="1.0" encoding="utf-8"?>
<ds:datastoreItem xmlns:ds="http://schemas.openxmlformats.org/officeDocument/2006/customXml" ds:itemID="{A741E55C-09B5-4803-887C-2E7FF669F491}">
  <ds:schemaRefs>
    <ds:schemaRef ds:uri="http://schemas.microsoft.com/VisualStudio/2011/storyboarding/control"/>
  </ds:schemaRefs>
</ds:datastoreItem>
</file>

<file path=customXml/itemProps16.xml><?xml version="1.0" encoding="utf-8"?>
<ds:datastoreItem xmlns:ds="http://schemas.openxmlformats.org/officeDocument/2006/customXml" ds:itemID="{AE2C02B8-1EAB-4936-AD8A-07A3BE6D0086}">
  <ds:schemaRefs>
    <ds:schemaRef ds:uri="http://schemas.microsoft.com/VisualStudio/2011/storyboarding/control"/>
  </ds:schemaRefs>
</ds:datastoreItem>
</file>

<file path=customXml/itemProps17.xml><?xml version="1.0" encoding="utf-8"?>
<ds:datastoreItem xmlns:ds="http://schemas.openxmlformats.org/officeDocument/2006/customXml" ds:itemID="{523281FF-0AC6-4E83-B323-2BC5ADBE045B}">
  <ds:schemaRefs>
    <ds:schemaRef ds:uri="http://schemas.microsoft.com/VisualStudio/2011/storyboarding/control"/>
  </ds:schemaRefs>
</ds:datastoreItem>
</file>

<file path=customXml/itemProps18.xml><?xml version="1.0" encoding="utf-8"?>
<ds:datastoreItem xmlns:ds="http://schemas.openxmlformats.org/officeDocument/2006/customXml" ds:itemID="{1A224DCA-72AB-4B7B-BE5B-A87E70E0113B}">
  <ds:schemaRefs>
    <ds:schemaRef ds:uri="http://schemas.microsoft.com/VisualStudio/2011/storyboarding/control"/>
  </ds:schemaRefs>
</ds:datastoreItem>
</file>

<file path=customXml/itemProps19.xml><?xml version="1.0" encoding="utf-8"?>
<ds:datastoreItem xmlns:ds="http://schemas.openxmlformats.org/officeDocument/2006/customXml" ds:itemID="{5C6CF21B-A5DE-45C1-9E95-791944037639}">
  <ds:schemaRefs>
    <ds:schemaRef ds:uri="http://schemas.microsoft.com/VisualStudio/2011/storyboarding/control"/>
  </ds:schemaRefs>
</ds:datastoreItem>
</file>

<file path=customXml/itemProps2.xml><?xml version="1.0" encoding="utf-8"?>
<ds:datastoreItem xmlns:ds="http://schemas.openxmlformats.org/officeDocument/2006/customXml" ds:itemID="{00B6EA5B-430A-430D-9ACD-F7CEEFF8E038}">
  <ds:schemaRefs>
    <ds:schemaRef ds:uri="http://schemas.microsoft.com/VisualStudio/2011/storyboarding/control"/>
  </ds:schemaRefs>
</ds:datastoreItem>
</file>

<file path=customXml/itemProps20.xml><?xml version="1.0" encoding="utf-8"?>
<ds:datastoreItem xmlns:ds="http://schemas.openxmlformats.org/officeDocument/2006/customXml" ds:itemID="{2A379C08-8861-4C0C-B82B-C0E56C1E4CE0}">
  <ds:schemaRefs>
    <ds:schemaRef ds:uri="http://schemas.microsoft.com/VisualStudio/2011/storyboarding/control"/>
  </ds:schemaRefs>
</ds:datastoreItem>
</file>

<file path=customXml/itemProps21.xml><?xml version="1.0" encoding="utf-8"?>
<ds:datastoreItem xmlns:ds="http://schemas.openxmlformats.org/officeDocument/2006/customXml" ds:itemID="{E346A210-5535-4C8E-A41B-2D66711FBDA9}">
  <ds:schemaRefs>
    <ds:schemaRef ds:uri="http://schemas.microsoft.com/VisualStudio/2011/storyboarding/control"/>
  </ds:schemaRefs>
</ds:datastoreItem>
</file>

<file path=customXml/itemProps22.xml><?xml version="1.0" encoding="utf-8"?>
<ds:datastoreItem xmlns:ds="http://schemas.openxmlformats.org/officeDocument/2006/customXml" ds:itemID="{837FC5F0-2FD1-4993-92F9-A436961C6F12}">
  <ds:schemaRefs>
    <ds:schemaRef ds:uri="http://schemas.microsoft.com/VisualStudio/2011/storyboarding/control"/>
  </ds:schemaRefs>
</ds:datastoreItem>
</file>

<file path=customXml/itemProps23.xml><?xml version="1.0" encoding="utf-8"?>
<ds:datastoreItem xmlns:ds="http://schemas.openxmlformats.org/officeDocument/2006/customXml" ds:itemID="{F1D74FF0-EA46-47D7-8646-8C5DF3089C7D}">
  <ds:schemaRefs>
    <ds:schemaRef ds:uri="http://schemas.microsoft.com/VisualStudio/2011/storyboarding/control"/>
  </ds:schemaRefs>
</ds:datastoreItem>
</file>

<file path=customXml/itemProps24.xml><?xml version="1.0" encoding="utf-8"?>
<ds:datastoreItem xmlns:ds="http://schemas.openxmlformats.org/officeDocument/2006/customXml" ds:itemID="{33558B07-1465-4F5C-8389-E90ED85AC6B0}">
  <ds:schemaRefs>
    <ds:schemaRef ds:uri="http://schemas.microsoft.com/VisualStudio/2011/storyboarding/control"/>
  </ds:schemaRefs>
</ds:datastoreItem>
</file>

<file path=customXml/itemProps25.xml><?xml version="1.0" encoding="utf-8"?>
<ds:datastoreItem xmlns:ds="http://schemas.openxmlformats.org/officeDocument/2006/customXml" ds:itemID="{5AF6951E-CD8F-4EF7-870C-FE7699F35E9F}">
  <ds:schemaRefs>
    <ds:schemaRef ds:uri="http://schemas.microsoft.com/VisualStudio/2011/storyboarding/control"/>
  </ds:schemaRefs>
</ds:datastoreItem>
</file>

<file path=customXml/itemProps26.xml><?xml version="1.0" encoding="utf-8"?>
<ds:datastoreItem xmlns:ds="http://schemas.openxmlformats.org/officeDocument/2006/customXml" ds:itemID="{F856962F-3C24-44AB-8C0C-849EAD60602F}">
  <ds:schemaRefs>
    <ds:schemaRef ds:uri="http://schemas.microsoft.com/VisualStudio/2011/storyboarding/control"/>
  </ds:schemaRefs>
</ds:datastoreItem>
</file>

<file path=customXml/itemProps27.xml><?xml version="1.0" encoding="utf-8"?>
<ds:datastoreItem xmlns:ds="http://schemas.openxmlformats.org/officeDocument/2006/customXml" ds:itemID="{4FAB380D-99A2-4E42-9E28-0B0951BF6717}">
  <ds:schemaRefs>
    <ds:schemaRef ds:uri="http://schemas.microsoft.com/VisualStudio/2011/storyboarding/control"/>
  </ds:schemaRefs>
</ds:datastoreItem>
</file>

<file path=customXml/itemProps28.xml><?xml version="1.0" encoding="utf-8"?>
<ds:datastoreItem xmlns:ds="http://schemas.openxmlformats.org/officeDocument/2006/customXml" ds:itemID="{96D4CE47-D0C7-4E55-B6BC-DB11373CEFDB}">
  <ds:schemaRefs>
    <ds:schemaRef ds:uri="http://schemas.microsoft.com/VisualStudio/2011/storyboarding/control"/>
  </ds:schemaRefs>
</ds:datastoreItem>
</file>

<file path=customXml/itemProps29.xml><?xml version="1.0" encoding="utf-8"?>
<ds:datastoreItem xmlns:ds="http://schemas.openxmlformats.org/officeDocument/2006/customXml" ds:itemID="{32FBB242-F01B-4D64-851C-23457B4F998D}">
  <ds:schemaRefs>
    <ds:schemaRef ds:uri="http://schemas.microsoft.com/VisualStudio/2011/storyboarding/control"/>
  </ds:schemaRefs>
</ds:datastoreItem>
</file>

<file path=customXml/itemProps3.xml><?xml version="1.0" encoding="utf-8"?>
<ds:datastoreItem xmlns:ds="http://schemas.openxmlformats.org/officeDocument/2006/customXml" ds:itemID="{095D5BB2-DDC7-43E5-816F-5AB953373DD4}">
  <ds:schemaRefs>
    <ds:schemaRef ds:uri="http://schemas.microsoft.com/VisualStudio/2011/storyboarding/control"/>
  </ds:schemaRefs>
</ds:datastoreItem>
</file>

<file path=customXml/itemProps30.xml><?xml version="1.0" encoding="utf-8"?>
<ds:datastoreItem xmlns:ds="http://schemas.openxmlformats.org/officeDocument/2006/customXml" ds:itemID="{2FCD744B-FD5B-4C0D-A986-CBFF9A896289}">
  <ds:schemaRefs>
    <ds:schemaRef ds:uri="http://schemas.microsoft.com/VisualStudio/2011/storyboarding/control"/>
  </ds:schemaRefs>
</ds:datastoreItem>
</file>

<file path=customXml/itemProps31.xml><?xml version="1.0" encoding="utf-8"?>
<ds:datastoreItem xmlns:ds="http://schemas.openxmlformats.org/officeDocument/2006/customXml" ds:itemID="{4EF665EF-E774-459F-B376-987D55431D1A}">
  <ds:schemaRefs>
    <ds:schemaRef ds:uri="http://schemas.microsoft.com/VisualStudio/2011/storyboarding/control"/>
  </ds:schemaRefs>
</ds:datastoreItem>
</file>

<file path=customXml/itemProps32.xml><?xml version="1.0" encoding="utf-8"?>
<ds:datastoreItem xmlns:ds="http://schemas.openxmlformats.org/officeDocument/2006/customXml" ds:itemID="{29C835A9-3107-4BBD-A53D-BDE6630A6D10}">
  <ds:schemaRefs>
    <ds:schemaRef ds:uri="http://schemas.microsoft.com/VisualStudio/2011/storyboarding/control"/>
  </ds:schemaRefs>
</ds:datastoreItem>
</file>

<file path=customXml/itemProps33.xml><?xml version="1.0" encoding="utf-8"?>
<ds:datastoreItem xmlns:ds="http://schemas.openxmlformats.org/officeDocument/2006/customXml" ds:itemID="{597E8F7D-AE42-4705-A922-D8D50F2290A3}">
  <ds:schemaRefs>
    <ds:schemaRef ds:uri="http://schemas.microsoft.com/VisualStudio/2011/storyboarding/control"/>
  </ds:schemaRefs>
</ds:datastoreItem>
</file>

<file path=customXml/itemProps34.xml><?xml version="1.0" encoding="utf-8"?>
<ds:datastoreItem xmlns:ds="http://schemas.openxmlformats.org/officeDocument/2006/customXml" ds:itemID="{2AED7956-C0F2-4B2D-8592-D848194D33E3}">
  <ds:schemaRefs>
    <ds:schemaRef ds:uri="http://schemas.microsoft.com/VisualStudio/2011/storyboarding/control"/>
  </ds:schemaRefs>
</ds:datastoreItem>
</file>

<file path=customXml/itemProps35.xml><?xml version="1.0" encoding="utf-8"?>
<ds:datastoreItem xmlns:ds="http://schemas.openxmlformats.org/officeDocument/2006/customXml" ds:itemID="{0F427337-67AD-437F-B9E9-4E3A4E07152D}">
  <ds:schemaRefs>
    <ds:schemaRef ds:uri="http://schemas.microsoft.com/VisualStudio/2011/storyboarding/control"/>
  </ds:schemaRefs>
</ds:datastoreItem>
</file>

<file path=customXml/itemProps36.xml><?xml version="1.0" encoding="utf-8"?>
<ds:datastoreItem xmlns:ds="http://schemas.openxmlformats.org/officeDocument/2006/customXml" ds:itemID="{CD0F1D0C-0944-451B-8141-F2EA5767A71D}">
  <ds:schemaRefs>
    <ds:schemaRef ds:uri="http://schemas.microsoft.com/VisualStudio/2011/storyboarding/control"/>
  </ds:schemaRefs>
</ds:datastoreItem>
</file>

<file path=customXml/itemProps37.xml><?xml version="1.0" encoding="utf-8"?>
<ds:datastoreItem xmlns:ds="http://schemas.openxmlformats.org/officeDocument/2006/customXml" ds:itemID="{28588CBF-6345-4831-9782-B03E4F553625}">
  <ds:schemaRefs>
    <ds:schemaRef ds:uri="http://schemas.microsoft.com/VisualStudio/2011/storyboarding/control"/>
  </ds:schemaRefs>
</ds:datastoreItem>
</file>

<file path=customXml/itemProps38.xml><?xml version="1.0" encoding="utf-8"?>
<ds:datastoreItem xmlns:ds="http://schemas.openxmlformats.org/officeDocument/2006/customXml" ds:itemID="{0B9AB327-66D9-4C60-A070-CAE79AFA3402}">
  <ds:schemaRefs>
    <ds:schemaRef ds:uri="http://schemas.microsoft.com/VisualStudio/2011/storyboarding/control"/>
  </ds:schemaRefs>
</ds:datastoreItem>
</file>

<file path=customXml/itemProps39.xml><?xml version="1.0" encoding="utf-8"?>
<ds:datastoreItem xmlns:ds="http://schemas.openxmlformats.org/officeDocument/2006/customXml" ds:itemID="{85982CB7-9F7F-4D0C-A695-34AB64A9A4F0}">
  <ds:schemaRefs>
    <ds:schemaRef ds:uri="http://schemas.microsoft.com/VisualStudio/2011/storyboarding/control"/>
  </ds:schemaRefs>
</ds:datastoreItem>
</file>

<file path=customXml/itemProps4.xml><?xml version="1.0" encoding="utf-8"?>
<ds:datastoreItem xmlns:ds="http://schemas.openxmlformats.org/officeDocument/2006/customXml" ds:itemID="{0A5342F7-1232-41B8-B12C-26F55573B3E1}">
  <ds:schemaRefs>
    <ds:schemaRef ds:uri="http://schemas.microsoft.com/VisualStudio/2011/storyboarding/control"/>
  </ds:schemaRefs>
</ds:datastoreItem>
</file>

<file path=customXml/itemProps40.xml><?xml version="1.0" encoding="utf-8"?>
<ds:datastoreItem xmlns:ds="http://schemas.openxmlformats.org/officeDocument/2006/customXml" ds:itemID="{E0EE65B7-FC69-4203-A9F7-1746EB2CF8EB}">
  <ds:schemaRefs>
    <ds:schemaRef ds:uri="http://schemas.microsoft.com/VisualStudio/2011/storyboarding/control"/>
  </ds:schemaRefs>
</ds:datastoreItem>
</file>

<file path=customXml/itemProps5.xml><?xml version="1.0" encoding="utf-8"?>
<ds:datastoreItem xmlns:ds="http://schemas.openxmlformats.org/officeDocument/2006/customXml" ds:itemID="{2E15C78A-3018-4325-BCC0-271F1BA4303E}">
  <ds:schemaRefs>
    <ds:schemaRef ds:uri="http://schemas.microsoft.com/VisualStudio/2011/storyboarding/control"/>
  </ds:schemaRefs>
</ds:datastoreItem>
</file>

<file path=customXml/itemProps6.xml><?xml version="1.0" encoding="utf-8"?>
<ds:datastoreItem xmlns:ds="http://schemas.openxmlformats.org/officeDocument/2006/customXml" ds:itemID="{C5FB5DC1-E59D-4B53-A1D8-155B226E7B81}">
  <ds:schemaRefs>
    <ds:schemaRef ds:uri="http://schemas.microsoft.com/VisualStudio/2011/storyboarding/control"/>
  </ds:schemaRefs>
</ds:datastoreItem>
</file>

<file path=customXml/itemProps7.xml><?xml version="1.0" encoding="utf-8"?>
<ds:datastoreItem xmlns:ds="http://schemas.openxmlformats.org/officeDocument/2006/customXml" ds:itemID="{09461100-2363-4B2A-9A0D-8F67A3E9CC25}">
  <ds:schemaRefs>
    <ds:schemaRef ds:uri="http://schemas.microsoft.com/VisualStudio/2011/storyboarding/control"/>
  </ds:schemaRefs>
</ds:datastoreItem>
</file>

<file path=customXml/itemProps8.xml><?xml version="1.0" encoding="utf-8"?>
<ds:datastoreItem xmlns:ds="http://schemas.openxmlformats.org/officeDocument/2006/customXml" ds:itemID="{54992C29-ADC4-4B29-BDD0-9C56E836D56B}">
  <ds:schemaRefs>
    <ds:schemaRef ds:uri="http://schemas.microsoft.com/VisualStudio/2011/storyboarding/control"/>
  </ds:schemaRefs>
</ds:datastoreItem>
</file>

<file path=customXml/itemProps9.xml><?xml version="1.0" encoding="utf-8"?>
<ds:datastoreItem xmlns:ds="http://schemas.openxmlformats.org/officeDocument/2006/customXml" ds:itemID="{234B86FE-4E01-4EA8-B805-F9B8D7CBF94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11574</TotalTime>
  <Words>732</Words>
  <Application>Microsoft Office PowerPoint</Application>
  <PresentationFormat>Widescreen</PresentationFormat>
  <Paragraphs>167</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Wang</dc:creator>
  <cp:lastModifiedBy>Adam Wang</cp:lastModifiedBy>
  <cp:revision>92</cp:revision>
  <dcterms:created xsi:type="dcterms:W3CDTF">2021-01-14T18:22:23Z</dcterms:created>
  <dcterms:modified xsi:type="dcterms:W3CDTF">2021-01-22T22:23:22Z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