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4188-41A2-A704-FCA1-C872D5E91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9AFF-4EE5-7F6C-69ED-56737D646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55DC-AF14-C5B0-B197-213C998D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68A2E-17C9-C0E2-643C-55505204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852A-F76E-41EA-5295-2CBC6497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B0E4-AADE-3A00-85A1-63AFED35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41C74-DCEC-5260-8ED8-28F8E685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3250-32AE-B858-ACFE-9063B84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3BDE-9C55-6AE0-1264-7FAED38D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E5FE-EDDF-1D28-AA68-A06F5FF9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0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870B3-25A7-FC56-9BFE-C4A92A76A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361A2-1903-B44E-0E74-7568819F7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4BB6-B5BF-7F7C-1CA0-69AE9CE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3BA4-0F40-EBC6-8C01-FF0BF6C6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649C-89E6-04CA-66D9-A6E77BAA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9282-BE4C-EDB8-85C8-68A2AC76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3208B-1AF6-D6DB-7EFE-596AC527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9ABA-535A-AC9F-955E-63365190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FA6E4-EAEC-1660-0609-97818F9F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3E09-8744-DCF9-1963-D0E8399D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4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D95D-9D06-BD89-8413-786BB549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94F66-1AD8-BEE4-0517-EB0797A1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6FB5-7432-B609-0D48-3C301275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B0C12-237F-0BFD-8EF3-9928DA45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1209-F7FC-8531-4317-E8047820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7614-D01C-76C4-988E-F7647FA3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B4D9-2EC3-0655-7CEF-B9B8DB004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96801-6FB3-178E-47BE-C60B54850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F4E72-307B-E2DC-4F01-7F8EA4BA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0B111-7578-8CEF-C8AA-37CDEFB8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7665E-8BE9-719E-5D2C-5C94F340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F49C-0DF7-F238-FBAE-606AE38E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F6CBA-BB2A-D4A5-CF07-B1EB155F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B506E-4B5A-1253-EB70-C05E26BAE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972A0-886A-45EF-B558-2E221B569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CD372-3B5A-ADE6-46BB-E289557DB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E8AFB-1951-7C87-86F7-89C5C2E3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7D47B-5BDB-E2D9-67FA-46FDCF76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C7D30-FC7F-569A-F6BF-4FC44066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E2A-5D02-EE7D-8939-AEFDB2C5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74EE5-5193-2564-F584-4FCB3D48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069C-66CB-560D-76D1-06959D29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D384A-7B06-5C96-A21A-883CBA54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2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AED05-0EAE-A017-612C-2D106379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75D94-19FC-02FA-09BF-A418EABA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1ADF5-352D-49E1-4EB9-1C72599C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9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153A-B8AE-26CD-2C6B-AA9FCFC4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C882-09A5-7E7B-0A71-986FFA11A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D336F-1DA3-ECD0-E516-1F8456D67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E09FE-C600-C0FD-252D-5044C046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FF71C-0270-51B7-44AF-BF906261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0AFE8-9824-F254-7EB1-E158421D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1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3428-CC68-4B64-9DFF-C1CE740A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72B03-86A4-BD6F-E265-47983B89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443A9-1E6E-9C87-9CDF-7B227C4D0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BDF85-9F6B-5F5B-3108-D5013030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4F285-9038-FF72-9DCD-76C37848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C2B9-0433-4E98-B9AE-B2ECB494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44938-194B-2978-275F-DBA2D5B4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D89DB-6F59-1188-FC77-C4F97C61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055C-31EC-84DE-9A57-D1C77A89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7189-ACF2-4CA5-88E4-D770D6D5B27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43D6-5BF5-5A24-9B86-6AF8E4475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6802-EB02-B212-F340-67B35492B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8C46-A702-4920-96BB-9E0F20C7A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86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1007E4-CE2A-C65B-894D-55E3DABBE8AF}"/>
              </a:ext>
            </a:extLst>
          </p:cNvPr>
          <p:cNvSpPr txBox="1"/>
          <p:nvPr/>
        </p:nvSpPr>
        <p:spPr>
          <a:xfrm>
            <a:off x="10309786" y="6145899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57099F-DB7D-5395-4922-AF4B47B5A28D}"/>
              </a:ext>
            </a:extLst>
          </p:cNvPr>
          <p:cNvCxnSpPr>
            <a:cxnSpLocks/>
            <a:stCxn id="13" idx="0"/>
            <a:endCxn id="31" idx="2"/>
          </p:cNvCxnSpPr>
          <p:nvPr/>
        </p:nvCxnSpPr>
        <p:spPr>
          <a:xfrm flipH="1" flipV="1">
            <a:off x="10810344" y="2499914"/>
            <a:ext cx="25203" cy="214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9A648CC-C64D-018A-2395-0746603D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96" y="4642323"/>
            <a:ext cx="1124702" cy="1477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C9BAB2-27B5-1707-D1E1-F63D81D1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70" y="5014290"/>
            <a:ext cx="1145756" cy="1477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BE52EB-F507-33E2-67BB-B64D4C39A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381" y="550599"/>
            <a:ext cx="1145757" cy="15031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8947DA-A632-A8DA-9D8E-DECC4745E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96" y="3429000"/>
            <a:ext cx="1145756" cy="14868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06D779-D762-07F5-C562-4A8EC2FBE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96" y="5004759"/>
            <a:ext cx="1145756" cy="148689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3F2CBE-5F99-DDF6-B895-F76AC5D1754E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flipH="1">
            <a:off x="8855052" y="1302196"/>
            <a:ext cx="1365329" cy="287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87619F-3263-CA86-64B6-0E5E188F42AA}"/>
              </a:ext>
            </a:extLst>
          </p:cNvPr>
          <p:cNvCxnSpPr>
            <a:cxnSpLocks/>
            <a:stCxn id="13" idx="1"/>
            <a:endCxn id="23" idx="3"/>
          </p:cNvCxnSpPr>
          <p:nvPr/>
        </p:nvCxnSpPr>
        <p:spPr>
          <a:xfrm flipH="1">
            <a:off x="8855052" y="5381005"/>
            <a:ext cx="1418144" cy="36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E48196-1F2B-8C47-D971-9DDB69AFC2B7}"/>
              </a:ext>
            </a:extLst>
          </p:cNvPr>
          <p:cNvSpPr txBox="1"/>
          <p:nvPr/>
        </p:nvSpPr>
        <p:spPr>
          <a:xfrm>
            <a:off x="10254551" y="2130582"/>
            <a:ext cx="11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Sheet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A7D1F2-9964-99F2-1F37-1D184BE18757}"/>
              </a:ext>
            </a:extLst>
          </p:cNvPr>
          <p:cNvSpPr txBox="1"/>
          <p:nvPr/>
        </p:nvSpPr>
        <p:spPr>
          <a:xfrm>
            <a:off x="7515072" y="3057556"/>
            <a:ext cx="15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Blend Request</a:t>
            </a:r>
          </a:p>
        </p:txBody>
      </p:sp>
      <p:pic>
        <p:nvPicPr>
          <p:cNvPr id="34" name="Graphic 33" descr="Silo outline">
            <a:extLst>
              <a:ext uri="{FF2B5EF4-FFF2-40B4-BE49-F238E27FC236}">
                <a16:creationId xmlns:a16="http://schemas.microsoft.com/office/drawing/2014/main" id="{9A004C94-C115-CE8B-DCCB-02979C7B54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6329" y="4516071"/>
            <a:ext cx="914400" cy="914400"/>
          </a:xfrm>
          <a:prstGeom prst="rect">
            <a:avLst/>
          </a:prstGeom>
        </p:spPr>
      </p:pic>
      <p:pic>
        <p:nvPicPr>
          <p:cNvPr id="35" name="Graphic 34" descr="Silo outline">
            <a:extLst>
              <a:ext uri="{FF2B5EF4-FFF2-40B4-BE49-F238E27FC236}">
                <a16:creationId xmlns:a16="http://schemas.microsoft.com/office/drawing/2014/main" id="{BB2B7C76-22D2-CD61-F452-3347FD562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9129" y="4526082"/>
            <a:ext cx="914400" cy="914400"/>
          </a:xfrm>
          <a:prstGeom prst="rect">
            <a:avLst/>
          </a:prstGeom>
        </p:spPr>
      </p:pic>
      <p:pic>
        <p:nvPicPr>
          <p:cNvPr id="36" name="Graphic 35" descr="Silo outline">
            <a:extLst>
              <a:ext uri="{FF2B5EF4-FFF2-40B4-BE49-F238E27FC236}">
                <a16:creationId xmlns:a16="http://schemas.microsoft.com/office/drawing/2014/main" id="{08EDD926-ECA9-5478-AB54-9D03314ED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9213" y="4526082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DB4718E-048E-5AF9-C8E8-639097341D71}"/>
              </a:ext>
            </a:extLst>
          </p:cNvPr>
          <p:cNvSpPr txBox="1"/>
          <p:nvPr/>
        </p:nvSpPr>
        <p:spPr>
          <a:xfrm>
            <a:off x="4767001" y="5563540"/>
            <a:ext cx="12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Blend Train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498049-B76E-8E73-A0B0-30C72604A2F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096000" y="5141343"/>
            <a:ext cx="433370" cy="61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5C22A5-C0A0-14DB-5B1F-D1363B9D9B3D}"/>
              </a:ext>
            </a:extLst>
          </p:cNvPr>
          <p:cNvCxnSpPr>
            <a:cxnSpLocks/>
          </p:cNvCxnSpPr>
          <p:nvPr/>
        </p:nvCxnSpPr>
        <p:spPr>
          <a:xfrm flipH="1">
            <a:off x="6096000" y="3798891"/>
            <a:ext cx="1613296" cy="117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Silo with solid fill">
            <a:extLst>
              <a:ext uri="{FF2B5EF4-FFF2-40B4-BE49-F238E27FC236}">
                <a16:creationId xmlns:a16="http://schemas.microsoft.com/office/drawing/2014/main" id="{08FD18B6-98BC-F5D8-654C-9A0A53B954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0224" y="3093142"/>
            <a:ext cx="914400" cy="9144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EECCEB-3170-4CF8-02A7-01E88022D83B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4187424" y="4007542"/>
            <a:ext cx="496719" cy="100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Cement truck with solid fill">
            <a:extLst>
              <a:ext uri="{FF2B5EF4-FFF2-40B4-BE49-F238E27FC236}">
                <a16:creationId xmlns:a16="http://schemas.microsoft.com/office/drawing/2014/main" id="{B8E1DE62-906C-8FDD-DF45-9DAB8AC42A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3279" y="4684143"/>
            <a:ext cx="914400" cy="9144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C94237-6435-6695-0156-6669CB6B5239}"/>
              </a:ext>
            </a:extLst>
          </p:cNvPr>
          <p:cNvCxnSpPr>
            <a:cxnSpLocks/>
          </p:cNvCxnSpPr>
          <p:nvPr/>
        </p:nvCxnSpPr>
        <p:spPr>
          <a:xfrm flipH="1" flipV="1">
            <a:off x="2529471" y="5134667"/>
            <a:ext cx="2154672" cy="6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CB27DD2C-1E29-04C5-680E-87485D44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71" y="2922230"/>
            <a:ext cx="1145756" cy="1477363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114F16-9227-C83D-1A7B-062698F64F31}"/>
              </a:ext>
            </a:extLst>
          </p:cNvPr>
          <p:cNvCxnSpPr>
            <a:cxnSpLocks/>
          </p:cNvCxnSpPr>
          <p:nvPr/>
        </p:nvCxnSpPr>
        <p:spPr>
          <a:xfrm flipH="1">
            <a:off x="3633435" y="3550342"/>
            <a:ext cx="264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589CEE-5377-35B5-13BF-BBBA3DF1DAAA}"/>
              </a:ext>
            </a:extLst>
          </p:cNvPr>
          <p:cNvCxnSpPr>
            <a:cxnSpLocks/>
          </p:cNvCxnSpPr>
          <p:nvPr/>
        </p:nvCxnSpPr>
        <p:spPr>
          <a:xfrm flipH="1">
            <a:off x="1906276" y="3444932"/>
            <a:ext cx="677179" cy="13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B832D39-083B-0393-5686-2DC2CA963C67}"/>
              </a:ext>
            </a:extLst>
          </p:cNvPr>
          <p:cNvSpPr txBox="1"/>
          <p:nvPr/>
        </p:nvSpPr>
        <p:spPr>
          <a:xfrm>
            <a:off x="6765001" y="4731228"/>
            <a:ext cx="65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6D6FDD-F8CB-21FF-14F0-155A09BE7EDA}"/>
              </a:ext>
            </a:extLst>
          </p:cNvPr>
          <p:cNvSpPr txBox="1"/>
          <p:nvPr/>
        </p:nvSpPr>
        <p:spPr>
          <a:xfrm>
            <a:off x="2772448" y="2623091"/>
            <a:ext cx="65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MTS</a:t>
            </a:r>
          </a:p>
        </p:txBody>
      </p:sp>
      <p:pic>
        <p:nvPicPr>
          <p:cNvPr id="66" name="Graphic 65" descr="Oil Rig outline">
            <a:extLst>
              <a:ext uri="{FF2B5EF4-FFF2-40B4-BE49-F238E27FC236}">
                <a16:creationId xmlns:a16="http://schemas.microsoft.com/office/drawing/2014/main" id="{BBE69107-AB88-EA5C-B933-824ABE58B1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3386" y="142763"/>
            <a:ext cx="914400" cy="914400"/>
          </a:xfrm>
          <a:prstGeom prst="rect">
            <a:avLst/>
          </a:prstGeom>
        </p:spPr>
      </p:pic>
      <p:pic>
        <p:nvPicPr>
          <p:cNvPr id="67" name="Graphic 66" descr="Silo with solid fill">
            <a:extLst>
              <a:ext uri="{FF2B5EF4-FFF2-40B4-BE49-F238E27FC236}">
                <a16:creationId xmlns:a16="http://schemas.microsoft.com/office/drawing/2014/main" id="{54145284-7E65-3340-E708-5D6F4C9EF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7665" y="142763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3B99B76-F8FA-CE18-C03A-FD0513325FFD}"/>
              </a:ext>
            </a:extLst>
          </p:cNvPr>
          <p:cNvCxnSpPr/>
          <p:nvPr/>
        </p:nvCxnSpPr>
        <p:spPr>
          <a:xfrm flipH="1" flipV="1">
            <a:off x="1120586" y="1057163"/>
            <a:ext cx="452693" cy="367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6BCF45-0B59-D8CF-529A-EDA1FD41FDED}"/>
              </a:ext>
            </a:extLst>
          </p:cNvPr>
          <p:cNvCxnSpPr/>
          <p:nvPr/>
        </p:nvCxnSpPr>
        <p:spPr>
          <a:xfrm flipV="1">
            <a:off x="1593442" y="1057163"/>
            <a:ext cx="674734" cy="3557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A15689D-D23B-0B71-55CA-F1259ACB6F5B}"/>
              </a:ext>
            </a:extLst>
          </p:cNvPr>
          <p:cNvSpPr txBox="1"/>
          <p:nvPr/>
        </p:nvSpPr>
        <p:spPr>
          <a:xfrm>
            <a:off x="1776215" y="190853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Haul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CB811E-16D4-85F7-183C-00D055F1C90C}"/>
              </a:ext>
            </a:extLst>
          </p:cNvPr>
          <p:cNvSpPr txBox="1"/>
          <p:nvPr/>
        </p:nvSpPr>
        <p:spPr>
          <a:xfrm>
            <a:off x="937813" y="1909822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GWC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09B3FF-CC84-D9B3-3D82-C82F2B0415E9}"/>
              </a:ext>
            </a:extLst>
          </p:cNvPr>
          <p:cNvSpPr txBox="1"/>
          <p:nvPr/>
        </p:nvSpPr>
        <p:spPr>
          <a:xfrm>
            <a:off x="4621474" y="687831"/>
            <a:ext cx="456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Logistics Workflow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36DB28-21A1-B567-9FAE-2E2754DCF04A}"/>
              </a:ext>
            </a:extLst>
          </p:cNvPr>
          <p:cNvSpPr txBox="1"/>
          <p:nvPr/>
        </p:nvSpPr>
        <p:spPr>
          <a:xfrm>
            <a:off x="7774268" y="2807757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Scheduled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2B5208-223B-930D-06D4-06511FD66BDE}"/>
              </a:ext>
            </a:extLst>
          </p:cNvPr>
          <p:cNvSpPr txBox="1"/>
          <p:nvPr/>
        </p:nvSpPr>
        <p:spPr>
          <a:xfrm>
            <a:off x="5661943" y="4259111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Blending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95FB2C-0402-277D-A842-F34CDC5EA198}"/>
              </a:ext>
            </a:extLst>
          </p:cNvPr>
          <p:cNvSpPr txBox="1"/>
          <p:nvPr/>
        </p:nvSpPr>
        <p:spPr>
          <a:xfrm>
            <a:off x="4371880" y="4248372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>
                <a:solidFill>
                  <a:srgbClr val="FF0000"/>
                </a:solidFill>
              </a:rPr>
              <a:t>BlendCompleted</a:t>
            </a:r>
            <a:endParaRPr lang="en-US" sz="1000" i="1" dirty="0">
              <a:solidFill>
                <a:srgbClr val="FF000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D7C86BA-E16A-40E7-4A70-F37D236B4FE2}"/>
              </a:ext>
            </a:extLst>
          </p:cNvPr>
          <p:cNvCxnSpPr>
            <a:cxnSpLocks/>
          </p:cNvCxnSpPr>
          <p:nvPr/>
        </p:nvCxnSpPr>
        <p:spPr>
          <a:xfrm flipH="1" flipV="1">
            <a:off x="5399497" y="4371482"/>
            <a:ext cx="3156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D0BED12-BE50-7CD3-4419-50CB2E8702E0}"/>
              </a:ext>
            </a:extLst>
          </p:cNvPr>
          <p:cNvSpPr txBox="1"/>
          <p:nvPr/>
        </p:nvSpPr>
        <p:spPr>
          <a:xfrm>
            <a:off x="4555784" y="3321821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Stored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E9D7D7-473A-1258-0B0F-F8808312FC42}"/>
              </a:ext>
            </a:extLst>
          </p:cNvPr>
          <p:cNvSpPr txBox="1"/>
          <p:nvPr/>
        </p:nvSpPr>
        <p:spPr>
          <a:xfrm>
            <a:off x="1502671" y="5553110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Loaded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EABC4-F79B-48E2-2C31-DE71B57BE7A5}"/>
              </a:ext>
            </a:extLst>
          </p:cNvPr>
          <p:cNvSpPr txBox="1"/>
          <p:nvPr/>
        </p:nvSpPr>
        <p:spPr>
          <a:xfrm>
            <a:off x="1300794" y="1026385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On Location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0710DB-228C-1A83-54B5-FAC2D14A9341}"/>
              </a:ext>
            </a:extLst>
          </p:cNvPr>
          <p:cNvSpPr txBox="1"/>
          <p:nvPr/>
        </p:nvSpPr>
        <p:spPr>
          <a:xfrm>
            <a:off x="1502671" y="5740460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Loaded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7875DC-5022-0B7C-03B8-F26FF62A1D33}"/>
              </a:ext>
            </a:extLst>
          </p:cNvPr>
          <p:cNvSpPr txBox="1"/>
          <p:nvPr/>
        </p:nvSpPr>
        <p:spPr>
          <a:xfrm>
            <a:off x="2208599" y="4556182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Loading 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64D8BD3-9B00-CFEE-FC3D-6E9EED88C3E9}"/>
              </a:ext>
            </a:extLst>
          </p:cNvPr>
          <p:cNvSpPr txBox="1"/>
          <p:nvPr/>
        </p:nvSpPr>
        <p:spPr>
          <a:xfrm>
            <a:off x="2772448" y="2398908"/>
            <a:ext cx="108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Load </a:t>
            </a:r>
          </a:p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Requested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CBFE1F-2C9E-8959-03DD-14F990E70E1E}"/>
              </a:ext>
            </a:extLst>
          </p:cNvPr>
          <p:cNvSpPr txBox="1"/>
          <p:nvPr/>
        </p:nvSpPr>
        <p:spPr>
          <a:xfrm>
            <a:off x="1198064" y="3899020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En Route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5C6D49-71B5-6750-DD1B-8A4422AEAEA0}"/>
              </a:ext>
            </a:extLst>
          </p:cNvPr>
          <p:cNvSpPr txBox="1"/>
          <p:nvPr/>
        </p:nvSpPr>
        <p:spPr>
          <a:xfrm>
            <a:off x="1308733" y="1222709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On Location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6685B9-4192-6C4D-5397-1BCDDEB003B0}"/>
              </a:ext>
            </a:extLst>
          </p:cNvPr>
          <p:cNvCxnSpPr/>
          <p:nvPr/>
        </p:nvCxnSpPr>
        <p:spPr>
          <a:xfrm>
            <a:off x="586596" y="1149495"/>
            <a:ext cx="828136" cy="4140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4F58BE7-E84F-E2A4-B60B-B26AAFDDFA62}"/>
              </a:ext>
            </a:extLst>
          </p:cNvPr>
          <p:cNvSpPr txBox="1"/>
          <p:nvPr/>
        </p:nvSpPr>
        <p:spPr>
          <a:xfrm>
            <a:off x="466792" y="2487021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On Way 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EF2B37-1E3E-F94E-DA99-63D5E7AFE8B3}"/>
              </a:ext>
            </a:extLst>
          </p:cNvPr>
          <p:cNvSpPr txBox="1"/>
          <p:nvPr/>
        </p:nvSpPr>
        <p:spPr>
          <a:xfrm>
            <a:off x="743347" y="5124436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Returned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0AC3FC-FE96-9447-85CA-2C7C1EEDC610}"/>
              </a:ext>
            </a:extLst>
          </p:cNvPr>
          <p:cNvSpPr txBox="1"/>
          <p:nvPr/>
        </p:nvSpPr>
        <p:spPr>
          <a:xfrm>
            <a:off x="333947" y="6292777"/>
            <a:ext cx="1442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Bulker Crew Status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5FA39E-6B9C-B43A-162F-7DB40E6CB1A1}"/>
              </a:ext>
            </a:extLst>
          </p:cNvPr>
          <p:cNvSpPr txBox="1"/>
          <p:nvPr/>
        </p:nvSpPr>
        <p:spPr>
          <a:xfrm>
            <a:off x="2020157" y="6292777"/>
            <a:ext cx="108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Blend Status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92E21F-6A4C-C040-D0F9-B731A3E5FEB4}"/>
              </a:ext>
            </a:extLst>
          </p:cNvPr>
          <p:cNvCxnSpPr>
            <a:cxnSpLocks/>
            <a:stCxn id="17" idx="1"/>
            <a:endCxn id="23" idx="3"/>
          </p:cNvCxnSpPr>
          <p:nvPr/>
        </p:nvCxnSpPr>
        <p:spPr>
          <a:xfrm flipH="1">
            <a:off x="8855052" y="1302196"/>
            <a:ext cx="1365329" cy="444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86AF483-3872-49F6-3049-3482D0751F37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 flipV="1">
            <a:off x="8855052" y="4172447"/>
            <a:ext cx="1418144" cy="1208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535202B-B0AB-35F7-40D4-BF21CAFC9766}"/>
              </a:ext>
            </a:extLst>
          </p:cNvPr>
          <p:cNvSpPr txBox="1"/>
          <p:nvPr/>
        </p:nvSpPr>
        <p:spPr>
          <a:xfrm>
            <a:off x="6754312" y="4396546"/>
            <a:ext cx="108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Load </a:t>
            </a:r>
          </a:p>
          <a:p>
            <a:r>
              <a:rPr lang="en-US" sz="1000" i="1" dirty="0">
                <a:solidFill>
                  <a:schemeClr val="accent1">
                    <a:lumMod val="75000"/>
                  </a:schemeClr>
                </a:solidFill>
              </a:rPr>
              <a:t>Requested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B2602A7-FD52-1364-145E-46616A1863F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606807" y="1302196"/>
            <a:ext cx="6613574" cy="175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3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Wang</dc:creator>
  <cp:lastModifiedBy>Adam Wang</cp:lastModifiedBy>
  <cp:revision>2</cp:revision>
  <dcterms:created xsi:type="dcterms:W3CDTF">2023-12-06T18:54:01Z</dcterms:created>
  <dcterms:modified xsi:type="dcterms:W3CDTF">2023-12-06T19:43:48Z</dcterms:modified>
</cp:coreProperties>
</file>