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7" r:id="rId1"/>
  </p:sldMasterIdLst>
  <p:sldIdLst>
    <p:sldId id="256" r:id="rId2"/>
    <p:sldId id="259" r:id="rId3"/>
    <p:sldId id="260" r:id="rId4"/>
    <p:sldId id="261" r:id="rId5"/>
    <p:sldId id="269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52FF"/>
    <a:srgbClr val="428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EC46-ABD5-E95B-E83D-3EECD5FE6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F7A1E-372C-2EAA-4A5A-B235A85B8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91408-C1C6-4D67-0821-3FE79348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2601-7657-4C67-8ECC-4DB9B5BC49CB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5CA31-1397-4790-CC10-BBF69F01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D9F4E-E1B3-B807-193E-C8203DD0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542B-50E3-4536-B53A-995D419E3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62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225B-2962-0C4C-C56C-BC5228B9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D455C-3345-CC15-B157-97AE4A741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FBED9-ED62-BFD0-3493-087CEBCB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2601-7657-4C67-8ECC-4DB9B5BC49CB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9A34F-AC85-B266-48D9-BB46D113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45C6C-F6A4-FD5D-7413-B27DCE9E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542B-50E3-4536-B53A-995D419E3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34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FA5B3-5A15-1527-B982-3BE60619C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80129-3F72-2D2F-C828-75A6E9805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DB153-887B-6B72-5A94-70DECF0F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2601-7657-4C67-8ECC-4DB9B5BC49CB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7BC21-13C4-2A5B-AA62-E98C8909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75E16-A9DB-4BC5-FC75-6BFF1BE9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542B-50E3-4536-B53A-995D419E3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20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A8FF-4713-3269-9181-13BF923D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E74BC-F3E1-4F9F-9996-C7F631562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8B585-9A3A-4F5D-6F72-480563D1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2601-7657-4C67-8ECC-4DB9B5BC49CB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6B16D-49FD-EF0A-0B43-D2019F6EB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4C839-3EDD-0173-5EE0-F424B209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542B-50E3-4536-B53A-995D419E3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94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19746-4C82-0E6C-C24D-5DA9C590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DF0B4-C826-C8DC-F339-A438DC9B3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33E15-6C74-85B4-2732-0E474E56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2601-7657-4C67-8ECC-4DB9B5BC49CB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2B921-731B-BEA1-EF1E-EA1F18489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8367B-E219-4428-9A80-2186D6BB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542B-50E3-4536-B53A-995D419E3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3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BB80-76AE-A7B5-C4CB-C509EEAB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C06D6-782C-4F1B-B6D0-FC356FECC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EAC97-725D-9229-319D-05F159B60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410E3-9C10-1F19-A54E-A5969ACB5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2601-7657-4C67-8ECC-4DB9B5BC49CB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5E96A-41EB-0D02-3DD0-82ABFB3B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80C9A-E335-296B-6EA6-47F18041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542B-50E3-4536-B53A-995D419E3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05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2500-1B5D-273B-BDC7-42415919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0ED42-D7FE-90A3-A636-536C103A5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952DC-8465-A12A-E416-F161504F3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D1FB2-1001-1CED-C260-E09707619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30948-B5BB-2FA7-17C4-0A8EA0D8A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1F9EA0-366B-CB39-1EC1-B3D6BEC8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2601-7657-4C67-8ECC-4DB9B5BC49CB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29F1D-C85D-D9B7-52F4-F6F8E25B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A96FC0-AE74-383F-8442-54E418E28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542B-50E3-4536-B53A-995D419E3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8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EF23-2C20-2595-0DE4-170B92F4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C0CD1-C67B-E870-FC59-644160D4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2601-7657-4C67-8ECC-4DB9B5BC49CB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4349F-0626-C061-9C12-1F2E9469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2CF18-D9FE-44CA-F1F8-EEE12B5F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542B-50E3-4536-B53A-995D419E3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52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0786F4-486B-C8D7-C222-D29D40C3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2601-7657-4C67-8ECC-4DB9B5BC49CB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9FBFE-A73A-1039-ADE6-449945982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CB18A-56EC-08ED-43F1-0219E5CD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542B-50E3-4536-B53A-995D419E3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22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8F32-2F1A-27A8-FADA-DAF96948A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D15F4-7E09-E7CD-0439-6EFA9338A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8AE7A-3821-AFF2-70FA-D470F854E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DECBF-E6AB-80FC-37DC-C18AC29A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2601-7657-4C67-8ECC-4DB9B5BC49CB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CD251-D1F2-9EE3-7154-B51A825C2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0B8CD-3F73-9410-0949-B6E032DFD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542B-50E3-4536-B53A-995D419E3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05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1171-BD3C-DCD7-C17B-E20BA5E5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FF4EE-B845-811B-F290-E3B3D78F1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4BB44-BFEF-26B7-06FD-19964CF0C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5729F-EE4F-09DC-8AF8-C55AC7A9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2601-7657-4C67-8ECC-4DB9B5BC49CB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FA3D0-4BAE-D3A3-0348-576387C1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6601E-39B5-4834-0587-90C1CB7A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542B-50E3-4536-B53A-995D419E3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76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C32930-987E-7F0A-68E0-8809159C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F9D62-E261-9BFA-4844-DA357D484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85257-94F0-69E4-0C16-27EB465A8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2601-7657-4C67-8ECC-4DB9B5BC49CB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CD6C6-B843-A3FB-E0D8-A88CDD1A6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E7ED-EFCE-0685-5929-048E0506C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D542B-50E3-4536-B53A-995D419E3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436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69" r:id="rId2"/>
    <p:sldLayoutId id="2147484170" r:id="rId3"/>
    <p:sldLayoutId id="2147484171" r:id="rId4"/>
    <p:sldLayoutId id="2147484172" r:id="rId5"/>
    <p:sldLayoutId id="2147484173" r:id="rId6"/>
    <p:sldLayoutId id="2147484174" r:id="rId7"/>
    <p:sldLayoutId id="2147484175" r:id="rId8"/>
    <p:sldLayoutId id="2147484176" r:id="rId9"/>
    <p:sldLayoutId id="2147484177" r:id="rId10"/>
    <p:sldLayoutId id="21474841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8CFD6-AD2E-C40B-87F5-A1ED9AC30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5810"/>
            <a:ext cx="9144000" cy="2387600"/>
          </a:xfrm>
        </p:spPr>
        <p:txBody>
          <a:bodyPr>
            <a:normAutofit/>
          </a:bodyPr>
          <a:lstStyle/>
          <a:p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Airport Data Analysis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DC9E8-85FE-04DA-84F1-3CE1001B9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Sanjesh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Chourasia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6475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8682"/>
    </mc:Choice>
    <mc:Fallback>
      <p:transition advTm="868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6EBB-B198-18F3-589A-9EBB3183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46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VISUAL ANALYSIS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F28EB2-C2EE-41F0-4B4B-E6B5B89CEA2E}"/>
              </a:ext>
            </a:extLst>
          </p:cNvPr>
          <p:cNvSpPr txBox="1"/>
          <p:nvPr/>
        </p:nvSpPr>
        <p:spPr>
          <a:xfrm>
            <a:off x="838200" y="5307072"/>
            <a:ext cx="7658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Calibri" panose="020F0502020204030204" pitchFamily="34" charset="0"/>
              </a:rPr>
              <a:t>R</a:t>
            </a:r>
            <a:r>
              <a:rPr lang="en-IN" sz="2800" dirty="0">
                <a:effectLst/>
                <a:ea typeface="Calibri" panose="020F0502020204030204" pitchFamily="34" charset="0"/>
              </a:rPr>
              <a:t>oute BLR is the longest route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 is 14004 km long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07C660-C269-79E6-4AE9-2BE5D19C0C38}"/>
              </a:ext>
            </a:extLst>
          </p:cNvPr>
          <p:cNvSpPr txBox="1"/>
          <p:nvPr/>
        </p:nvSpPr>
        <p:spPr>
          <a:xfrm>
            <a:off x="838200" y="1663470"/>
            <a:ext cx="5491089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5"/>
            </a:pPr>
            <a:r>
              <a:rPr lang="en-IN" sz="32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Top 5 Average Distance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14541-00AC-473D-C347-C556471D7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890" y="2582099"/>
            <a:ext cx="7692220" cy="2612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5164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7235-F8B2-0F17-52B6-881E0C4F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KEY FINDING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8EA99-B363-7AE9-90FF-C55015177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Q1. What is the total number of flights?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There are a total of 88,532 flights.</a:t>
            </a:r>
          </a:p>
          <a:p>
            <a:pPr marL="0" indent="0">
              <a:buNone/>
            </a:pPr>
            <a:r>
              <a:rPr lang="en-US" dirty="0"/>
              <a:t>Q2. Which is the most popular day?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6th March 2020, is the most popular day and no. of flights on that day is 3,295.</a:t>
            </a:r>
          </a:p>
          <a:p>
            <a:pPr marL="0" indent="0">
              <a:buNone/>
            </a:pPr>
            <a:r>
              <a:rPr lang="en-IN" dirty="0"/>
              <a:t>Q3. </a:t>
            </a:r>
            <a:r>
              <a:rPr lang="en-US" dirty="0"/>
              <a:t>Which is the most popular route?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LAX is the most popular route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sz="2800" dirty="0">
                <a:effectLst/>
                <a:ea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en-IN" sz="2800" dirty="0">
              <a:effectLst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5939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7235-F8B2-0F17-52B6-881E0C4F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KEY FINDING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8EA99-B363-7AE9-90FF-C55015177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Q4 Which is the longest route?</a:t>
            </a:r>
          </a:p>
          <a:p>
            <a:pPr marL="0" indent="0">
              <a:buNone/>
            </a:pPr>
            <a:r>
              <a:rPr lang="en-IN" dirty="0"/>
              <a:t>Route BLR is the longest route </a:t>
            </a:r>
          </a:p>
          <a:p>
            <a:pPr marL="0" indent="0">
              <a:buNone/>
            </a:pPr>
            <a:r>
              <a:rPr lang="en-US" dirty="0"/>
              <a:t>Q5 What is the total length of the longest route in km?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total length of route BLR is 14004 km</a:t>
            </a:r>
          </a:p>
          <a:p>
            <a:pPr marL="0" indent="0">
              <a:buNone/>
            </a:pPr>
            <a:r>
              <a:rPr lang="en-IN" sz="2800" dirty="0">
                <a:effectLst/>
                <a:ea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en-IN" sz="2800" dirty="0">
              <a:effectLst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136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E7E7-806E-FFB4-2885-9F65DF739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950" y="276225"/>
            <a:ext cx="8420100" cy="6127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DASHBOARD VIEW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E42B2-DA0D-4B0B-200F-0B5663AD4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813" y="889000"/>
            <a:ext cx="5406374" cy="570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6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42C3CE-1076-EBE6-CF00-31EBF75623DC}"/>
              </a:ext>
            </a:extLst>
          </p:cNvPr>
          <p:cNvSpPr txBox="1"/>
          <p:nvPr/>
        </p:nvSpPr>
        <p:spPr>
          <a:xfrm>
            <a:off x="1028700" y="1308318"/>
            <a:ext cx="101346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1" dirty="0">
                <a:latin typeface="+mj-lt"/>
              </a:rPr>
              <a:t>PROJECT CONTENT</a:t>
            </a:r>
            <a:endParaRPr lang="en-US" dirty="0"/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/>
              <a:t>ABOUT PROJECT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/>
              <a:t>ABOUT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/>
              <a:t>INSIDES TO BE FOUND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/>
              <a:t>VISUAL ANALYSIS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/>
              <a:t>KEY FINDING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/>
              <a:t>DASHBOARD VIEW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7373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6AE3-3A65-78F8-38DF-93A60EB6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ABOUT PROJECT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78E2-E98D-8331-5E1A-8C92452A0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716946"/>
            <a:ext cx="10364452" cy="3424107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The purpose of data analytics in aviation is to examine the vast amount of data generated 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daily and provide useful information to airlines, airports, and other aviation stakeholders so that they can improve their operational planning and execution, as well as any related products and services.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88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68A2-8081-2158-8BA4-1F036A8F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ABOUT DATA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182EB-FE5A-0AAA-48AE-7E509F810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project, I am using the airport dataset.</a:t>
            </a:r>
          </a:p>
          <a:p>
            <a:r>
              <a:rPr lang="en-US" dirty="0"/>
              <a:t>This dataset is present in the form of an excel workbook.</a:t>
            </a:r>
          </a:p>
          <a:p>
            <a:r>
              <a:rPr lang="en-US" dirty="0"/>
              <a:t>Contain 88533 rows and 17 columns</a:t>
            </a:r>
            <a:r>
              <a:rPr lang="en-IN" dirty="0"/>
              <a:t> </a:t>
            </a:r>
          </a:p>
          <a:p>
            <a:r>
              <a:rPr lang="en-IN" dirty="0"/>
              <a:t>Some of the important features for our analysis are Date, Geometry, Route, Route 1, Route 2, Event, Flight No, and Gate columns.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618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3996-8098-7888-B161-F3515832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INSIDES TO BE FOUND?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256D-13EC-A620-5422-BF37B80A2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the total number of flights?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is the most popular day?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is the most popular route?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is the longest route?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total length of the longest route in km?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556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6EBB-B198-18F3-589A-9EBB3183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46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VISUAL ANALYSIS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C7F47-34FE-B509-5726-E79FB0C05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4" y="1903938"/>
            <a:ext cx="3395506" cy="30501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F28EB2-C2EE-41F0-4B4B-E6B5B89CEA2E}"/>
              </a:ext>
            </a:extLst>
          </p:cNvPr>
          <p:cNvSpPr txBox="1"/>
          <p:nvPr/>
        </p:nvSpPr>
        <p:spPr>
          <a:xfrm>
            <a:off x="838200" y="3429000"/>
            <a:ext cx="634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ea typeface="Calibri" panose="020F0502020204030204" pitchFamily="34" charset="0"/>
              </a:rPr>
              <a:t>T</a:t>
            </a:r>
            <a:r>
              <a:rPr lang="en-IN" sz="2800" dirty="0">
                <a:effectLst/>
                <a:ea typeface="Calibri" panose="020F0502020204030204" pitchFamily="34" charset="0"/>
              </a:rPr>
              <a:t>otal number of flights is equal to 88,532.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07C660-C269-79E6-4AE9-2BE5D19C0C38}"/>
              </a:ext>
            </a:extLst>
          </p:cNvPr>
          <p:cNvSpPr txBox="1"/>
          <p:nvPr/>
        </p:nvSpPr>
        <p:spPr>
          <a:xfrm>
            <a:off x="838200" y="1733239"/>
            <a:ext cx="54910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3200" dirty="0">
                <a:ea typeface="Calibri" panose="020F0502020204030204" pitchFamily="34" charset="0"/>
                <a:cs typeface="Calibri" panose="020F0502020204030204" pitchFamily="34" charset="0"/>
              </a:rPr>
              <a:t>Total No. of Flights: -</a:t>
            </a:r>
            <a:endParaRPr lang="en-IN" sz="3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9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6EBB-B198-18F3-589A-9EBB3183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46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VISUAL ANALYSIS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F28EB2-C2EE-41F0-4B4B-E6B5B89CEA2E}"/>
              </a:ext>
            </a:extLst>
          </p:cNvPr>
          <p:cNvSpPr txBox="1"/>
          <p:nvPr/>
        </p:nvSpPr>
        <p:spPr>
          <a:xfrm>
            <a:off x="838201" y="2525244"/>
            <a:ext cx="5257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Maximum No. of Flight on a particular Day is 3295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Minimum No. of Flight on a particular Day is 1970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07C660-C269-79E6-4AE9-2BE5D19C0C38}"/>
              </a:ext>
            </a:extLst>
          </p:cNvPr>
          <p:cNvSpPr txBox="1"/>
          <p:nvPr/>
        </p:nvSpPr>
        <p:spPr>
          <a:xfrm>
            <a:off x="838200" y="1663470"/>
            <a:ext cx="54910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IN" sz="32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No. of Flights by Day.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788CAB2C-C927-4372-B461-093378E3F6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76"/>
          <a:stretch/>
        </p:blipFill>
        <p:spPr bwMode="auto">
          <a:xfrm>
            <a:off x="5873260" y="2054016"/>
            <a:ext cx="5480539" cy="288696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5161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6EBB-B198-18F3-589A-9EBB3183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46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VISUAL ANALYSIS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F28EB2-C2EE-41F0-4B4B-E6B5B89CEA2E}"/>
              </a:ext>
            </a:extLst>
          </p:cNvPr>
          <p:cNvSpPr txBox="1"/>
          <p:nvPr/>
        </p:nvSpPr>
        <p:spPr>
          <a:xfrm>
            <a:off x="838201" y="2525244"/>
            <a:ext cx="57032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ea typeface="Calibri" panose="020F0502020204030204" pitchFamily="34" charset="0"/>
              </a:rPr>
              <a:t>6</a:t>
            </a:r>
            <a:r>
              <a:rPr lang="en-IN" sz="2800" baseline="30000" dirty="0">
                <a:effectLst/>
                <a:ea typeface="Calibri" panose="020F0502020204030204" pitchFamily="34" charset="0"/>
              </a:rPr>
              <a:t>th</a:t>
            </a:r>
            <a:r>
              <a:rPr lang="en-IN" sz="2800" dirty="0">
                <a:effectLst/>
                <a:ea typeface="Calibri" panose="020F0502020204030204" pitchFamily="34" charset="0"/>
              </a:rPr>
              <a:t> March 2020, is the most popular day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Calibri" panose="020F0502020204030204" pitchFamily="34" charset="0"/>
              </a:rPr>
              <a:t>N</a:t>
            </a:r>
            <a:r>
              <a:rPr lang="en-IN" sz="2800" dirty="0">
                <a:effectLst/>
                <a:ea typeface="Calibri" panose="020F0502020204030204" pitchFamily="34" charset="0"/>
              </a:rPr>
              <a:t>o. of flights on that day is 3,295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07C660-C269-79E6-4AE9-2BE5D19C0C38}"/>
              </a:ext>
            </a:extLst>
          </p:cNvPr>
          <p:cNvSpPr txBox="1"/>
          <p:nvPr/>
        </p:nvSpPr>
        <p:spPr>
          <a:xfrm>
            <a:off x="838200" y="1663470"/>
            <a:ext cx="5491089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07000"/>
              </a:lnSpc>
              <a:buFont typeface="+mj-lt"/>
              <a:buAutoNum type="arabicPeriod" startAt="3"/>
            </a:pPr>
            <a:r>
              <a:rPr lang="en-IN" sz="32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Most Popular Day.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1567A-48EA-24A1-32E7-DE13D31E1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85" y="1961436"/>
            <a:ext cx="4249614" cy="1745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7923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6EBB-B198-18F3-589A-9EBB3183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46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VISUAL ANALYSIS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F28EB2-C2EE-41F0-4B4B-E6B5B89CEA2E}"/>
              </a:ext>
            </a:extLst>
          </p:cNvPr>
          <p:cNvSpPr txBox="1"/>
          <p:nvPr/>
        </p:nvSpPr>
        <p:spPr>
          <a:xfrm>
            <a:off x="838200" y="5293004"/>
            <a:ext cx="7658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ea typeface="Calibri" panose="020F0502020204030204" pitchFamily="34" charset="0"/>
              </a:rPr>
              <a:t>LAX is the most popular route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JFX is the second most popular route</a:t>
            </a:r>
            <a:endParaRPr lang="en-IN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07C660-C269-79E6-4AE9-2BE5D19C0C38}"/>
              </a:ext>
            </a:extLst>
          </p:cNvPr>
          <p:cNvSpPr txBox="1"/>
          <p:nvPr/>
        </p:nvSpPr>
        <p:spPr>
          <a:xfrm>
            <a:off x="838200" y="1663470"/>
            <a:ext cx="5491089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r>
              <a:rPr lang="en-IN" sz="32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Top 5 Routes.</a:t>
            </a:r>
            <a:endParaRPr lang="en-IN" sz="3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56520E-A47D-478B-6A01-8D5542BD6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839" y="2557827"/>
            <a:ext cx="6912322" cy="2436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0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</TotalTime>
  <Words>397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Airport Data Analysis </vt:lpstr>
      <vt:lpstr>PowerPoint Presentation</vt:lpstr>
      <vt:lpstr>ABOUT PROJECT</vt:lpstr>
      <vt:lpstr>ABOUT DATA</vt:lpstr>
      <vt:lpstr>INSIDES TO BE FOUND?</vt:lpstr>
      <vt:lpstr>VISUAL ANALYSIS</vt:lpstr>
      <vt:lpstr>VISUAL ANALYSIS</vt:lpstr>
      <vt:lpstr>VISUAL ANALYSIS</vt:lpstr>
      <vt:lpstr>VISUAL ANALYSIS</vt:lpstr>
      <vt:lpstr>VISUAL ANALYSIS</vt:lpstr>
      <vt:lpstr>KEY FINDING</vt:lpstr>
      <vt:lpstr>KEY FINDING</vt:lpstr>
      <vt:lpstr>DASHBOARD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Airport Data Analysis</dc:title>
  <dc:creator>Nikhil Chourasia</dc:creator>
  <cp:lastModifiedBy>Nikhil Chourasia</cp:lastModifiedBy>
  <cp:revision>6</cp:revision>
  <dcterms:created xsi:type="dcterms:W3CDTF">2022-09-01T19:01:58Z</dcterms:created>
  <dcterms:modified xsi:type="dcterms:W3CDTF">2022-09-04T19:52:38Z</dcterms:modified>
</cp:coreProperties>
</file>