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2159"/>
            <a:ext cx="9144000" cy="1790700"/>
          </a:xfrm>
        </p:spPr>
        <p:txBody>
          <a:bodyPr/>
          <a:lstStyle/>
          <a:p>
            <a:r>
              <a:rPr lang="en-US" sz="8000" b="1" i="0" dirty="0">
                <a:effectLst/>
                <a:latin typeface="manrope"/>
              </a:rPr>
              <a:t>Consumer Goods ad hoc Insights Using MySQL</a:t>
            </a:r>
            <a:endParaRPr lang="en-US" sz="8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7ADF9-EC91-5BAC-B454-8659359B680C}"/>
              </a:ext>
            </a:extLst>
          </p:cNvPr>
          <p:cNvSpPr txBox="1"/>
          <p:nvPr/>
        </p:nvSpPr>
        <p:spPr>
          <a:xfrm>
            <a:off x="7189694" y="5174877"/>
            <a:ext cx="45899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nrope"/>
              </a:rPr>
              <a:t>By </a:t>
            </a:r>
          </a:p>
          <a:p>
            <a:r>
              <a:rPr lang="en-US" sz="3200" dirty="0">
                <a:solidFill>
                  <a:schemeClr val="bg1"/>
                </a:solidFill>
                <a:latin typeface="manrope"/>
              </a:rPr>
              <a:t>Sanjhai Prakash B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9" y="678702"/>
            <a:ext cx="10972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9. Which channel helped to bring more gross sales in the fiscal year 2021 and the percentage of contribution?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262D1-FD9F-C746-7558-B3D5A02E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31235"/>
            <a:ext cx="8421275" cy="247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09E1F-F5B1-B9A5-8309-75F461A30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55" y="5102081"/>
            <a:ext cx="5872888" cy="13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3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1FBC3-2547-45AA-FB9F-44B79F0B99C9}"/>
              </a:ext>
            </a:extLst>
          </p:cNvPr>
          <p:cNvSpPr txBox="1"/>
          <p:nvPr/>
        </p:nvSpPr>
        <p:spPr>
          <a:xfrm>
            <a:off x="609598" y="721222"/>
            <a:ext cx="110983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10. Get the Top 3 products in each division that have a high </a:t>
            </a:r>
            <a:r>
              <a:rPr lang="en-US" sz="3200" b="0" i="0" u="none" strike="noStrike" baseline="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total_sold_quantity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in the </a:t>
            </a:r>
            <a:r>
              <a:rPr lang="en-US" sz="3200" b="0" i="0" u="none" strike="noStrike" baseline="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fiscal_year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2021?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FB76F-6C76-E03E-1CD0-4C1CC156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2582715"/>
            <a:ext cx="5997390" cy="1734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C9F75-9D51-71A8-6ECB-B76128B7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988" y="4325995"/>
            <a:ext cx="4797874" cy="19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1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9" y="662208"/>
            <a:ext cx="1097280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1. Provide the list of markets in which customer "</a:t>
            </a:r>
            <a:r>
              <a:rPr lang="en-US" sz="3200" b="1" i="0" u="none" strike="noStrike" baseline="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Atliq</a:t>
            </a:r>
            <a:r>
              <a:rPr lang="en-US" sz="3200" b="1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Exclusive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" operates its business in the APAC region</a:t>
            </a:r>
            <a:r>
              <a:rPr lang="en-US" sz="4400" dirty="0">
                <a:solidFill>
                  <a:schemeClr val="bg1"/>
                </a:solidFill>
                <a:latin typeface="Bahnschrift Light" panose="020B0502040204020203" pitchFamily="34" charset="0"/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303C6E-D260-688D-BDEA-6C669DAD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5" y="2691250"/>
            <a:ext cx="5595280" cy="3594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00FDF7-2730-3BB4-EA12-7865EB4E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3" y="2691250"/>
            <a:ext cx="1658472" cy="35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9" y="715996"/>
            <a:ext cx="10972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2. What is the percentage of unique product increase in 2021 vs. 2020?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7A459-FB98-83AF-90DE-955C299E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18" y="2490842"/>
            <a:ext cx="8240275" cy="3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BCA38-B69B-6FA2-9F49-E0AC1491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53" y="5889556"/>
            <a:ext cx="488700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24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9" y="463549"/>
            <a:ext cx="109728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3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. Provide a report with all the unique product counts for each segment and sort them in descending order of product counts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9245A-A609-D5E3-3D2E-3ECC4B0B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2681182"/>
            <a:ext cx="7056277" cy="2303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54B3A-10EA-7425-BD07-0094EDA0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210" y="2681182"/>
            <a:ext cx="3338867" cy="25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9" y="714560"/>
            <a:ext cx="10972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4. Follow-up: Which segment had the most increase in unique products in 2021 vs 2020?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C7AD3-F603-20EF-030B-BACD6EDF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84713"/>
            <a:ext cx="7429284" cy="259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36884-7E09-1F81-C96C-835B39442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93" y="4811418"/>
            <a:ext cx="470600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7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9" y="741455"/>
            <a:ext cx="10972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5. Get the products that have the highest and lowest manufacturing costs.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97F3B-838E-83D7-D1BB-D0A86D17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89" y="2708079"/>
            <a:ext cx="9584421" cy="1895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22302-5C2A-FE9D-EC42-42C86CEC1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918" y="4862431"/>
            <a:ext cx="6836164" cy="11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7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8" y="499407"/>
            <a:ext cx="109728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6. Generate a report which contains the top 5 customers who received an average high </a:t>
            </a:r>
            <a:r>
              <a:rPr lang="en-US" sz="3200" b="0" i="0" u="none" strike="noStrike" baseline="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pre_invoice_discount_pct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for the fiscal year 2021 and in the Indian market.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D423A-8C32-AD65-EFCC-4A8DBA7B9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2452551"/>
            <a:ext cx="7916380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D33F6-BB70-07FC-E6E1-C1F0E7C52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933" y="4629062"/>
            <a:ext cx="4949827" cy="16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35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09598" y="714561"/>
            <a:ext cx="10972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7. Get the complete report of the Gross sales amount for the customer </a:t>
            </a:r>
            <a:r>
              <a:rPr lang="en-US" sz="3200" b="1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“</a:t>
            </a:r>
            <a:r>
              <a:rPr lang="en-US" sz="3200" b="1" i="0" u="none" strike="noStrike" baseline="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Atliq</a:t>
            </a:r>
            <a:r>
              <a:rPr lang="en-US" sz="3200" b="1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Exclusive” 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for each month</a:t>
            </a:r>
            <a:r>
              <a:rPr lang="en-US" sz="3200" b="1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1FEBD-EEBE-F545-00E3-5B732C54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2441567"/>
            <a:ext cx="7821116" cy="278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09CAE-338B-39EE-E52C-BD213A79B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812" y="2441567"/>
            <a:ext cx="2303929" cy="40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6771A0-ADAF-1139-6E8E-0CC61B0F98BD}"/>
              </a:ext>
            </a:extLst>
          </p:cNvPr>
          <p:cNvSpPr txBox="1"/>
          <p:nvPr/>
        </p:nvSpPr>
        <p:spPr>
          <a:xfrm>
            <a:off x="672352" y="732491"/>
            <a:ext cx="10972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8. In which quarter of 2020, got the maximum </a:t>
            </a:r>
            <a:r>
              <a:rPr lang="en-US" sz="3200" b="0" i="0" u="none" strike="noStrike" baseline="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total_sold_quantity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? </a:t>
            </a:r>
            <a:endParaRPr lang="en-US" sz="3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1D28A-BF77-BC64-1E2D-15D801F9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2" y="2647646"/>
            <a:ext cx="6554551" cy="3197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7F351-7CD0-F9E5-CE85-CF34E3747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921" y="3190927"/>
            <a:ext cx="4043232" cy="19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9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{0CA05205-5134-4987-BBAE-293870256EA2}tf16411177_win32</Template>
  <TotalTime>57</TotalTime>
  <Words>233</Words>
  <Application>Microsoft Office PowerPoint</Application>
  <PresentationFormat>Widescreen</PresentationFormat>
  <Paragraphs>23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Calibri</vt:lpstr>
      <vt:lpstr>manrope</vt:lpstr>
      <vt:lpstr>Segoe UI</vt:lpstr>
      <vt:lpstr>Segoe UI Light</vt:lpstr>
      <vt:lpstr>Get Started with 3D</vt:lpstr>
      <vt:lpstr>Consumer Goods ad hoc Insights Using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 hoc Insights</dc:title>
  <dc:creator>Sanjhai Prakash B</dc:creator>
  <cp:lastModifiedBy>Sanjhai Prakash B</cp:lastModifiedBy>
  <cp:revision>16</cp:revision>
  <dcterms:created xsi:type="dcterms:W3CDTF">2023-02-24T05:43:26Z</dcterms:created>
  <dcterms:modified xsi:type="dcterms:W3CDTF">2023-02-24T06:40:43Z</dcterms:modified>
</cp:coreProperties>
</file>