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E87C4-EBA0-4EE9-A1EE-32ACE94B947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46D177-7165-425A-BDBD-EB62B1061A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 system for venues in </a:t>
            </a:r>
            <a:r>
              <a:rPr lang="en-US" dirty="0" err="1" smtClean="0"/>
              <a:t>Pune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Amey Pandit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improve the clusters by adding other features such as traffic and peak hours.</a:t>
            </a:r>
          </a:p>
          <a:p>
            <a:r>
              <a:rPr lang="en-US" dirty="0" smtClean="0"/>
              <a:t>Other features that might help are users personal choice and restaurant </a:t>
            </a:r>
            <a:r>
              <a:rPr lang="en-US" dirty="0" err="1" smtClean="0"/>
              <a:t>speciality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challenge in city is to find a good venue to hangout or to happily fulfill your stomach.</a:t>
            </a:r>
          </a:p>
          <a:p>
            <a:r>
              <a:rPr lang="en-US" dirty="0" smtClean="0"/>
              <a:t>Users may have different preferences </a:t>
            </a:r>
          </a:p>
          <a:p>
            <a:r>
              <a:rPr lang="en-US" dirty="0" smtClean="0"/>
              <a:t>Some may check the price range </a:t>
            </a:r>
          </a:p>
          <a:p>
            <a:r>
              <a:rPr lang="en-US" dirty="0" smtClean="0"/>
              <a:t>Others may check quality of the place </a:t>
            </a:r>
          </a:p>
          <a:p>
            <a:r>
              <a:rPr lang="en-US" dirty="0" smtClean="0"/>
              <a:t>Our exploration may help users find out the optimum choice given price and quality.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is fetched </a:t>
            </a:r>
            <a:r>
              <a:rPr lang="en-US" dirty="0" smtClean="0"/>
              <a:t>the </a:t>
            </a:r>
            <a:r>
              <a:rPr lang="en-US" dirty="0" smtClean="0"/>
              <a:t>from </a:t>
            </a:r>
            <a:r>
              <a:rPr lang="en-US" dirty="0" smtClean="0"/>
              <a:t>two different APIs.</a:t>
            </a:r>
          </a:p>
          <a:p>
            <a:pPr lvl="1"/>
            <a:r>
              <a:rPr lang="en-US" b="1" dirty="0" smtClean="0"/>
              <a:t>Foursquare API</a:t>
            </a:r>
            <a:endParaRPr lang="en-US" dirty="0" smtClean="0"/>
          </a:p>
          <a:p>
            <a:pPr lvl="2"/>
            <a:r>
              <a:rPr lang="en-US" dirty="0" smtClean="0"/>
              <a:t>We </a:t>
            </a:r>
            <a:r>
              <a:rPr lang="en-US" dirty="0" smtClean="0"/>
              <a:t>will use this API to find all the venues we need. Foursquare API will give us following information :</a:t>
            </a:r>
          </a:p>
          <a:p>
            <a:pPr lvl="3"/>
            <a:r>
              <a:rPr lang="en-US" dirty="0" smtClean="0"/>
              <a:t>Name </a:t>
            </a:r>
            <a:r>
              <a:rPr lang="en-US" dirty="0" smtClean="0"/>
              <a:t>of venue</a:t>
            </a:r>
          </a:p>
          <a:p>
            <a:pPr lvl="3"/>
            <a:r>
              <a:rPr lang="en-US" dirty="0" smtClean="0"/>
              <a:t>Category </a:t>
            </a:r>
            <a:r>
              <a:rPr lang="en-US" dirty="0" smtClean="0"/>
              <a:t>of venue</a:t>
            </a:r>
          </a:p>
          <a:p>
            <a:pPr lvl="3"/>
            <a:r>
              <a:rPr lang="en-US" dirty="0" smtClean="0"/>
              <a:t>Latitude </a:t>
            </a:r>
            <a:r>
              <a:rPr lang="en-US" dirty="0" smtClean="0"/>
              <a:t>and </a:t>
            </a:r>
            <a:r>
              <a:rPr lang="en-US" dirty="0" err="1" smtClean="0"/>
              <a:t>Logitude</a:t>
            </a:r>
            <a:endParaRPr lang="en-US" dirty="0" smtClean="0"/>
          </a:p>
          <a:p>
            <a:pPr lvl="1"/>
            <a:r>
              <a:rPr lang="en-US" b="1" dirty="0" err="1" smtClean="0"/>
              <a:t>Zomato</a:t>
            </a:r>
            <a:r>
              <a:rPr lang="en-US" b="1" dirty="0" smtClean="0"/>
              <a:t> API</a:t>
            </a:r>
            <a:endParaRPr lang="en-US" dirty="0" smtClean="0"/>
          </a:p>
          <a:p>
            <a:pPr lvl="2"/>
            <a:r>
              <a:rPr lang="en-US" dirty="0" err="1" smtClean="0"/>
              <a:t>Zomato</a:t>
            </a:r>
            <a:r>
              <a:rPr lang="en-US" dirty="0" smtClean="0"/>
              <a:t> API will provide us with following information :</a:t>
            </a:r>
          </a:p>
          <a:p>
            <a:pPr lvl="3"/>
            <a:r>
              <a:rPr lang="en-US" dirty="0" smtClean="0"/>
              <a:t>Name </a:t>
            </a:r>
            <a:r>
              <a:rPr lang="en-US" dirty="0" smtClean="0"/>
              <a:t>of venue</a:t>
            </a:r>
          </a:p>
          <a:p>
            <a:pPr lvl="3"/>
            <a:r>
              <a:rPr lang="en-US" dirty="0" smtClean="0"/>
              <a:t>Latitude </a:t>
            </a:r>
            <a:r>
              <a:rPr lang="en-US" dirty="0" smtClean="0"/>
              <a:t>and </a:t>
            </a:r>
            <a:r>
              <a:rPr lang="en-US" dirty="0" err="1" smtClean="0"/>
              <a:t>Logitude</a:t>
            </a:r>
            <a:endParaRPr lang="en-US" dirty="0" smtClean="0"/>
          </a:p>
          <a:p>
            <a:pPr lvl="3"/>
            <a:r>
              <a:rPr lang="en-US" dirty="0" smtClean="0"/>
              <a:t>Average </a:t>
            </a:r>
            <a:r>
              <a:rPr lang="en-US" dirty="0" smtClean="0"/>
              <a:t>cost for two</a:t>
            </a:r>
          </a:p>
          <a:p>
            <a:pPr lvl="3"/>
            <a:r>
              <a:rPr lang="en-US" dirty="0" smtClean="0"/>
              <a:t>Price </a:t>
            </a:r>
            <a:r>
              <a:rPr lang="en-US" dirty="0" smtClean="0"/>
              <a:t>range</a:t>
            </a:r>
          </a:p>
          <a:p>
            <a:pPr lvl="3"/>
            <a:r>
              <a:rPr lang="en-US" dirty="0" smtClean="0"/>
              <a:t>User ratings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from multiple resources might not always align. </a:t>
            </a:r>
            <a:endParaRPr lang="en-US" dirty="0" smtClean="0"/>
          </a:p>
          <a:p>
            <a:r>
              <a:rPr lang="en-US" dirty="0" smtClean="0"/>
              <a:t>We combine </a:t>
            </a:r>
            <a:r>
              <a:rPr lang="en-US" dirty="0" smtClean="0"/>
              <a:t>data points that have their latitude and longitude values very close to one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 remaining mismatched venues and 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50" name="AutoShape 2" descr="data:image/png;base64,iVBORw0KGgoAAAANSUhEUgAABJQAAANhCAYAAACxUuFhAAAABHNCSVQICAgIfAhkiAAAAAlwSFlzAAALEgAACxIB0t1+/AAAADl0RVh0U29mdHdhcmUAbWF0cGxvdGxpYiB2ZXJzaW9uIDIuMi4yLCBodHRwOi8vbWF0cGxvdGxpYi5vcmcvhp/UCwAAIABJREFUeJzs3X20bfd87/HPNzmoElcix8OlnHoctC69DZeqSKseWqW0tJ6TgYaWtlptPdxxibYu6pb2emjrliaeqxVXqqoiJEGFG6pBPZMYSCWRqBBB4nf/mHOzzs4+5+zvyTp775O8XmPMsc+aa67f+q251jay3+acq8YYAQAAAID1OmCzJwAAAADA/kVQAgAAAKBFUAIAAACgRVACAAAAoEVQAgAAAKBFUAIAAACgRVACgCWrqjtX1eur6ktV9e2q+kpVnVhVR1bVgZs8tx1VdUxV3XTJ416/qk6oqvOralTVE5c5/pVNVd23qj5cVRfP+/Pamz2n5Hufn1FVj9kC81j65xgAWD9BCQCWaA4p70lySJInJ/mZJI9K8skkf57k5zdvdkmSHUmekWTZf4g/Pcndkjw6yZ2TvG7J419pVNW2JK9O8sUk98y0Py/c1EltPTuybz7HAMA6bdvsCQDAFUVVHZ7k+UleNMb4zVV3v6mqnp/kGhs/sw1x6yT/OsZ442ZP5ArghkkOSvL6Mcapmz0Z9s58NGKNMS7Z7LkAwL7gCCUAWJ6nJDk/ye+vdecY4zNjjDNWblfVHavq7VX19ar6RlWdVFV3XHxMVZ1cVSevHquqzqyqYxduHzWfinSnqnp1VX1tPuXuf1fVD8zbHJHknfNDTpy3H/P6NdXkt6vqE/Ppe2dX1Yuq6lrz/TuqaiQ5IsldF8bcscZYN6iqS6rqN9a478lV9Z2q2r6w7her6rSquqiqvlpVf1tVN15jP7yqqh5cVR+b9+PpVfWTe7Mf53U/PO/Dc6vqW1X1oap6wKptbllVb6yqc+bT0j4/z2+3/2fdvA9eUVXnzWOfUVUPX7j/mCRnzjdfNu/Ly8x71Zh3mz87F86v/5+q6kdXbXPPqnrL/P5dVFUfqaonrXUKZlX9alV9sKq+WVUXVNUpVfUTqzY7sKr+YB7vq1X191V1o93Nc2H8B1TVe+bP/deq6v1Vdb+F+59QVe+t6fTJr86fgfss3H9E9vA5nl/Dv87vzXlV9bKqOmTVPLZX1WvnOVxQVX9dVfdbY6zd/g4sbDeq6llV9ZSq+lySbye5w/yY31pjPxwzvxcHr2e/AcBWIygBwBLMf5gfkeRtY4yL17H9f0lySpKDkxyV5JFJrpXklKq63eWYyiuTfCbJL2Y6xe7xSZ463/fB+XaS/GamU6nuPK/flWdlOurqxCT3TfLH83z/oaoOSHL2PMYZSf5lYcyzVw80xjg7yduTPGKN53l4kreOMc5Nkqp6XJI3JPm3JA9M8tgkP5pp/xy06rF3TfKkJP8jya8kOTDJm2svrjtUVT+U5H1Jbpfkt5PcL9P+ecNi9Ejy5kxHEv1akntlionfym7+26qqrpHpPf/ZJE9Lcv8kH07yyqo6et7sr5I8aP73H2Xal7++mzHvk+SkJF/PtA8fmunopnfNr2XFTeftHpXkPkmOS3JMpvd3cbz/leSl82v+5XnMU5PsFPIyfaZuPo/3W/M8X72reS6M/xtJjk9yTpIj59f6xkynsK3Yke/vh19Jcnqm9/Nn5/t3+zmuquckeUmmz9r9kvxeknsn+cdVAe34TO/FU5M8OMl3krxwjWnv6Xdg0VGZ9u/vzj8/m+T/Zvr8Lu6HAzOdHvr6McYFazwnAGx9YwyLxWKxWCyXc0lyvSQjybPXuf3fJflqkmsvrLtWpiOcjl9Yd3KSk9d4/JlJjl24fdT8/M9ctd2bk3xy4fYR83Y/s445HpLk4sXnmdc/fB7jfgvr3r3WPNcY82HzY2+1sO7287pfnm9fM8l/JHn5qsfuyHTUxxNX7YcLkhy8sO6webyH7sV+fFmSc5NcZ9V2Jyb50PzvQ1e//nW+50+YH3fEqvVvzxRYDpxv33ze7qh1jPnpJCetWnetJOcl+dNdPKYyXfbgv8/77oCF5700yfN383w75rmdsmr9787r//NuHnutTNeCOn5Pr2vhMQfMc31bkjft6XM8z+/SJE9ftf4u8/b3n2/fc/Ezt7DdCYvvUfN3YCT5UpKrr9p2Za53XVh3v3ndnTqfIYvFYrFYttLiCCUA2ByHJ3nzGOOrKyvGGF/L9Aft3S7HuP+w6vaHc9mjS9brTkmuluRVq9a/Lskl2bt5vjHT0TSLRyk9IlNAOmG+fedM8eHVVbVtZUnyhSQfz7TvFr137HyUx4fnn3vzuu+d5C1J/mPVc/9TktvNpzl9JdORJ8+ZT626xTrHPjzJF8cYJ69a/6ok25PcpjPR+Xlvlsvup4uSvDcL+2k+1e4vq+qsTFHuO5mOgLp2kuvOm/1MpoDz0nU8/Vqfs2T3+/wnMsXC3Y5fVT9eVW+uqi9n+px9J8k9ktxqHfO6R6bXsHqfvC/J1/L9fXKnTOFp9TW//m7V7e7vwFvHGN9cXDG/3/+WnY9SemySM8YYp63jNQHAliQoAcByfCXJN5PcZJ3bH5I1TgtL8u+ZToPbW+evuv2tTH8Q742Va87sNM8xXWT4Kwv3r9sY46JMp7I9bL42zYFJHpLkb8f3TxVcCRxvzxQTFpfbJrnOqmF3es1jjG/N//yB7vzm537kGs/7vPn+64wxRqZwcXqSZyf5ZFV9tqp+bQ9j7+49X7m/O9dkOqpq9Xx/PvN+mk/LOmFe90dJfjrJHfL9091W9tPKfv3COp57rc/Z4lhr2eP482l6J2XaF7+RKULdIclb9zD2ipV98ulcdp9ca2EON0hywRjjO6se/+VVt7u/A2u9v8l0+ukDq+o6VXWTTOHyL/b4agBgC/MtbwCwBGOMS2q6ePI9qupqC1FjV85Pcv011l8/O/+xfnGmP4RXa8ecvbAyj+sn+ejKyvmIj+tk+oN6b7wy0/VzfjLJ1TP9cf/KhftXxj1q8XkXXLgXz7ne/fiVJO9K8txdjPOlJBljfDbJI6uqMl1v6QlJXlJVZ44x/nEXjz0/ax9ls/I56O7Ple2fmim+rfbt+efNMp0G+IgxxveOtKmq+67a/rz55w2TfKI5l/VYHP8ju9jm3kn+U6ZT0b4XnqrqB9f5HCv75J6ZTufb1f1nJzm4qq6yKipdb9X23d+BsYt5vSJTfDwqUzD+ZtZxzSkA2MoEJQBYnudkulbP8zJdLHgnVfXDSQ4a0ze9nZLkPlV10Bjjwvn+gzJd9PfkhYedleSXquqqY4xvz9sdnunCy3tjJXRdfR3bnjZv/+BMR42s+JVM/w1xyl7O4Z2ZjlJ5xDyPMzNFnBX/nCka3XyMcdxePsdq692Pb810yt1HV5+6tJb5aKUPVdXvZLrI8o8m2VVQOiXJg6rqLmOM9yysf2imayh9rPOCMkWfM5P8yBjjObvZbiXGfC+cVNVVMl3PatHbk3w3ydGZLnK+bP+c6XTHozOdQriWteZ6y0zXQFo8smlXn+MTM72GG48xTtzNXE7LdPH2ByR5/cL6B62x3eX+HRhjfK2qXp3pVLdrJnnNfIorAOy3BCUAWJIxxqlzWHh+Vd06ybFJPp/piIS7J3lMpnhwRpI/zHQK0klV9dxMRzY8OdMf1H+wMOzrMv0B/vKavt7+h5P8TqZrDu2NT2a69sujqur8TH8sf2Ilaq16PedX1fOTPLWqvpHp2kK3znTa1Ltz2evorMsY47sLf1xfJckL5jCzcv/Xqur3kry4qrZnCjT/kenIlrtlurj2a5pPu979+PQk709yalW9KFOwOThTKLrpGONR8zf0/VmSv8l0atWBmY48uSTJO3Yzh2MzfSPa8VX13zMFkodlOn3usWOMSzsvaIwxqurxSd5UVVfNFEbOy3SUzU8k+fwY4/mZQtVZSZ5VVZdmijW/vcZ4n6mqFyT5nTlunpDpOkN3TPLxMcbfdOa3xvgXVtVTk7ywqt6Q6QidCzNdlP3iMcYLM0WtS5K8oqr+JNPRa8/M9Hu0eKmGXX2OPzP/Pr2oqm6VKfhcnOSHMu3nvxpjvHOM8baqeneSl1bVoZnexwdmOtosmaLUsn8HXpLvX0fJ6W4A7P82+6rgFovFYrFc0ZZMf8z/babTar6T6bSZt2X6ZqgDFrb7b5n+gP56km9kOgLijmuM99gkn8p0msw/J/nx7Ppb3m6+6rHHZD6QZtV4n830B/llvnVs1baVKT58ItMpVGcneXGSa63abl3f8raw/Y/Mz73TN76t2ubnMh3N9LX5tX86ycuT3GZhmzOTvGqNx44kx3T347zdjTJ9bf0XF17ziUkePt9/3STHZYoaF83v7ylJ7rWO171yet95mSLIGSvjLmyz7m95m7e/c6Zv87sgUzw5M1NAu/PCNref36OLMoWsP8gUOEeSHavGe9w8r2/Nr+3klbHy/W95e8yqxxyxp8/SwrYPzHSR7G/O7+37kvz8wv2/nOni6xdnOs3swZli3Jnr/RxnOvrttEy/V1/PFNVelORGC9tsn/fThZm+cfEVmU7FHElutxe/AyPJH+3htX8iyf9b1v/WWCwWi8WymUuNsatTvQEA4Mqjql6cKc4eMvZ8HbTu2LfMFMp+dYzxsmWODQCbwSlvAABc6VTVUZkuAP7RJFfNdEHwxyV53jJjUlXdKNNRZ8/MdHRT93RNANiSBCUAAK6MvpHkiZm+Be9qST6X5GmZLqq/TI/JdG2uTyZ56FjHxd4BYH/glDcAAAAAWg7Y8yYAAAAA8H2CEgAAAAAt++01lA499NCxY8eOzZ4GAAAAwBXGBz7wgfPGGNv3tN1+G5R27NiR008/fbOnAQAAAHCFUVVnrWc7p7wBAAAA0CIoAQAAANAiKAEAAADQIigBAAAA0CIoAQAAANAiKAEAAADQIigBAAAA0CIoAQAAANAiKAEAAADQIigBAAAA0CIoAQAAANAiKAEAAADQIigBAAAA0CIoAQAAANAiKAEAAADQIigBAAAA0CIoAQAAANAiKAEAAADQIigBAAAA0CIoAQAAANAiKAEAAADQIigBAAAA0CIoAQAAANAiKAEAAADQIigBAAAA0CIoAQAAANAiKAEAAADQIigBAAAA0CIoAQAAANCybbMnQPLMWs44zxjLGQcAAABgdxyh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vqhqnpnVX2sqj5aVb81rz+kqk6sqk/NPw/eyHkBAAAAsH4bfYTSJUmeNMa4dZI7JXl8Vd0myVOSnDTGuEWSk+bbAAAAAGxBGxqUxhhnjzE+OP/7wiQfS3LDJL+Q5Lh5s+OS3H8j5wUAAADA+m3aNZSqakeSH0vyviTXG2OcnUzRKcl1N2teAAAAAOzepgSlqrpmkjckeeIY42uNxx1dVadX1ennnnvuvpsgAAAAALu04UGpqq6SKSa9eoxx/Lz6y1V1g/n+GyQ5Z63HjjFeOsY4bIxx2Pbt2zdmwgAAAADsZKO/5a2SvCzJx8YYz1+464QkR87/PjLJmzZyXgAAAACs37YNfr67JHlEkg9X1YfmdU9L8pwkr6+qRyf5fJIHbfC8AAAAAFinDQ1KY4x3J6ld3H33jZwLAAAAAHtn077lDQAAAID9k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np5VZ1TVR9ZWHdMVX2xqj40Lz+3kXMCAAAAoGejj1A6Nsm911j/gjHG7eflLRs8JwAAAAAaNjQojTFOTXL+Rj4nAAAAAMu1Va6h9ISqOmM+Je7gzZ4MAAAAALu2FYLSnye5WZLbJzk7yZ/sasOqOrqqTq+q088999yNmh8AAAAACzY9KI0xvjzGuHSM8d0k/yfJHXez7UvHGIeNMQ7bvn37xk0SAAAAgO/Z9KBUVTdYuPmAJB/Z1bYAAAAAbL5tG/lkVfXaJEckObSqvpDkGUmOqKrbJxlJzkzy2I2cEwAAAAA9GxqUxhgPWWP1yzZyDgAAAABcPpt+yhsAAAAA+xd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JZ1B6WqOryqrrmL+65ZVYcvb1oAAAAAbFWdI5TemeQ2u7jvVvP9AAAAAFzBdYJS7ea+qyW59HLOBQAAAID9wLbd3VlVO5LcdGHVYWuc9nb1JI9K8vmlzgwAAACALWm3QSnJkUmekWTMywuz85FKY759SZLH74sJAgAAALC17CkoHZvk5EzR6B2ZotG/rdrmW0k+OcY4f9mTAwAAAGDr2W1QGmOcleSsJKmqn0rywTHGhRsxMQAAAAC2pj0dofQ9Y4xT9uVEAAAAANg/rPtb3qrqqlX1jKr6eFVdVFWXrlou2ZcTBQAAAGBrWPcRSkmel+kaSv+Y5PhM104CAAAA4EqmE5QemOQZY4xn7avJAAAAALD1rfuUtyTXTPLefTURAAAAAPYPnaD090kO31cTAQAAAGD/0Dnl7YVJXlFV303yliTnr95gjPHZZU0MAAAAgK2pE5RWTnc7JskzdrHNgZdrNgAAAABseZ2g9KgkY19NBAAAAID9w7qD0hjj2H04DwAAAAD2E52LcgMAAADA+o9QqqqX72GTMcZ49OWcDwAAAABbXOcaSj+dy15D6ZAkByX56rwAAAAAcAXXuYbSjrXWV9XhSf4iycOWNCcAAAAAtrDLfQ2lMcapSV6Q5IWXfzoAAAAAbHXLuij3Z5P82JLGAgAAAGALu9xBqaq2JTkqyRcu92wAAAAA2PI63/L2jjVWXzXJLZNcJ8njljUpAAAAALauzre8HZDLfsvbhUmOT/K6McbJy5oUAAAAAFtX51vejtiH8wAAAABgP7Gsi3IDAAAAcCXRCkpVdduq+ruqOreqLqmqc6rq9VV12301QQAAAAC2ls5Fue+Q5JQk30xyQpJ/T3L9JPdNcp+qOnyM8YF9MksAAAAAtozORbmfneQjSe4+xrhwZWVVHZTk7fP991zu9AAAAADYajqnvN0pybMXY1KSzLefm+TOy5wYAAAAAFtTJyiNy3k/AAAAAFcAnaD0viRPm09x+56qukaSJyc5bZkTAwAAAGBr6lxD6WlJTk5yVlW9OcnZmS7KfZ8kP5jkbkufHQAAAABbzrqD0hjj/VV1pyRPT3KvJIckOT/JO5L84Rjjw/tmigAAAABsJbsNSlV1QKYjkD43xvjIGOOMJA9ctc1tk+xIIigBAAAAXAns6RpKD0/y2iTf2M02FyZ5bVU9ZGmzAgAAAGDLWk9Q+usxxud2tcEY48wkL0ty5BLnBQAAAMAWtaeg9F+TvG0d47w9yWGXfzoAAAAAbHV7CkoHJblgHeNcMG8LAAAAwBXcnoLSeUluso5xbjxvCwAAAMAV3J6C0ruzvmsjHTVvCwAAAMAV3J6C0p8muXtVvaCqrrr6zqq6SlX9WZKfTvKCfTFBAAAAALaWbbu7c4zx3qp6UpI/SfKwqnpbkrPmu2+S5B5JrpPkSWOM0/bpTAEAAADYEnYblJJkjPGnVfXBJE9J8oAkV5/v+maSk5M8Z4zxrn02QwAAAAC2lD0GpSQZY5ya5NSqOiDJofPqr4wxLt1nMwMAAABgS1pXUFoxxvhuknP20VwAAAAA2A/s6aLcAAAAALATQQkAAACAFkEJAAAAgBZBCQAAAIAWQQkAAACAFkEJAAAAgBZBCQAAAIAWQQkAAACAFkEJAAAAgBZBCQAAAIAWQQkAAACAFkEJAAAAgBZBCQAAAIAWQQkAAACAFkEJAAAAgBZBCQAAAIAWQQkAAACAFkEJAAAAgBZBCQAAAIAWQQkAAACAFkEJAAAAgBZBCQAAAIAWQQkAAACAFkEJAAAAgBZBCQAAAIAWQQkAAACAlg0NSlX18qo6p6o+srDukKo6sao+Nf88eCPnBAAAAEDPRh+hdGySe69a95QkJ40xbpHkpPk2AAAAAFvUhgalMcapSc5ftfoXkhw3//u4JPffyDkBAAAA0LMVrqF0vTHG2Uky/7zuJs8HAAAAgN3YCkFp3arq6Ko6vapOP/fcczd7OgAAAABXSlshKH25qm6QJPPPc3a14RjjpWOMw8YYh23fvn3DJggAAADA922FoHRCkiPnfx+Z5E2bOBcAAAAA9mBDg1JVvTbJe5Pcqqq+UFWPTvKcJPeoqk8lucd8GwAAAIAtattGPtkY4yG7uOvuGzkPAAAAAPbeVjjlDQAAAID9iKAEAAAAQIugBAAAAECLoAQAAABAi6AEAAAAQIugBAAAAECLoAQAAABAi6AEAAAAQIugBAAAAECLoAQAAABAi6AEAAAAQIugBAAAAECLoAQAAABAi6AEAAAAQIugBAAAAECLoAQAAABAi6AEAAAAQIugBAAAAECLoAQAAABAi6AEAAAAQIugBAAAAECLoAQAAABAy7bNngD7zpMPXs44z71gOeMAAAAAVwyO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LdsIKaAAAgAElEQVQAAACgRVACAAAAoEVQAgAAAKBFUAIAAACgRVACAAAAoEVQAgAAAKBFUAIAAACgRVACAAAAoEVQAgAAAKBFUAIAAACgRVACAAAAoEVQAgAAAKBFUAIAAACgRVACAAAAoGXbZk+A/dPjbzaWMs6LP1NLGQcAAADYOI5QAgAAAKBFUAIAAACgRVACAAAAoEVQAgAAAKBFUAIAAACgRVACAAAAoEVQAgAAAKBFUAIAAACgRVACAAAAoEVQAgAAAKBFUAIAAACgRVACAAAAoEVQAgAAAKBFUAIAAACgRVACAAAAoEVQAgAAAKBFUAIAAACgRVACAAAAoEVQAgAAAKBFUAIAAACgRVACAAAAoEVQAgAAAKBFUAIAAACgRVACAAAAoEVQAgAAAKBFUAIAAACgZdtmTwBWO/KOYynjHPf+2un2L9370qWM+4a3HniZdfd66CVLGfufXnPZX8m7/tq3lzL2u/78qjvd/rGnXbyUcf/lf/7AUsYBAABg/+EIJQAAAABaBCUAAAAAWgQlAAAAAFoEJQAAAABaBCUAAAAAWgQlAAAAAFoEJQAAAABaBCUAAAAAWgQlAAAAAFoEJQAAAABaBCUAAAAAWgQlAAAAAFoEJQAAAABaBCUAAAAAWgQlAAAAAFoEJQAAAABaBCUAAAAAWgQlAAAAAFoEJQAAAABaBCUAAAAAWgQlAAAAAFoEJQAAAABatm32BFZU1ZlJLkxyaZJLxhiHbe6MAAAAAFjLlglKs58aY5y32ZMAAAAAYNec8gYAAABAy1YKSiPJ26rqA1V19GZPBgAAAIC1baVT3u4yxvhSVV03yYlV9fExxqmLG8yh6egkufGNb7wZcwTW4RZ/fNFSxvnU7//gTrdv8JcXLmXcJDn7sQctbSwAAIArmy1zhNIY40vzz3OSvDHJHdfY5qVjjMPGGIdt3759o6cIAAAAQLZIUKqqa1TVQSv/TnLPJB/Z3FkBAAAAsJatcsrb9ZK8saqSaU6vGWO8dXOnBAAAAMBatkRQGmN8NsntNnseAAAAAOzZljjlDQAAAID9h6AEAAAAQIugBAAAAECLoAQAAABAi6AEAAAAQIugBAAAAECLoAQAAABAi6AEAAAAQIugBAAAAECLoAQAAABAi6AEAAAAQIugBAAAAECLoAQAAABAi6AEAAAAQIugBAAAAECLoAQAAABAi6AEAAAAQIugBAAAAECLoAQAAABAi6AEAAAAQIugBAAAAECLoAQAAABAy7bNngDAVnDQ6766lHEufPC1lzIOAADAVuYIJQAAAABaBCUAAAAAWgQlAAAAAFoEJQAAAABaBCUAAAAAWgQlAAAAAFoEJQAAAABaBCUAAAAAWgQlAAAAAFoEJQAAAABaBCUAAAAAWgQlAAAAAFoEJQAAAABaBCUAAAAAWgQlAAAAAFoEJQAAAABaBCUAAAAAWgQlAAAAAFoEJQAAAABaBCUAAAAAWgQlAAAAAFoEJQAAAABaBCUAAAAAWgQlAAAAAFoEJQAAAABaBCUAAAAAWrZt9gQArujqLectZZzxc4fudPsap3x5KeMmyTfudr2dbl//9C8uZdx/P+yGl1l3s4+dtZSxP3Prm+x0+/ZnfXop437oJjdfyjgAAHBF5gglAAAAAFoEJQAAAABaBCUAAAAAWgQlAAAAAFoEJQAAAABaBCUAAAAAWgQlAAAAAFoEJQAAAABaBCUAAAAAWgQlAAAAAFoEJQAAAABaBCUAAAAAWgQlAAAAAFoEJQAAAABaBCUAAAAAWgQlAAAAAFoEJQAAAABaBCUAAAAAWgQlAAAAAFoEJQAAAABaBCUAAAAAWgQlAAAAAFoEJQAAAABaBCUAAAAAWgQlAAAAAFoEJQAAAABatm32BABgq7vLlz+2lHHec71bX2bdPS748FLGPvHg2+50+xe/8YGljHv8NX78Muse+e3TljL2K656p8us+/VLT13K2C858PCdbv/eOHEp4z6v7rGUcQAA9neOUAIAAACgRVACAAAAoEVQAgAAAKBFUIL/z96Zx2tXzf3//WnSHJ4yVyqJ0KSQMmSeIkRSIckQKvP0IMmTmQYiEpo8MtPTrEHzpAn5qTw9QojSrVKqz++P77rus8+5r3s4117r3Ne5fd+v1/W6z96n87lWe++19lrf9R2SJEmSJEmSJEmSJJkWaVBKkiRJkiRJkiRJkiRJpkUalJIkSZIkSZIkSZIkSZJpkQalJEmSJEmSJEmSJEmSZFqkQSlJkiRJkiRJkiRJkiSZFmlQSpIkSZIkSZIkSZIkSaZFGpSSJEmSJEmSJEmSJEmSaZEGpSRJkiRJkiRJkiRJkmRapEEpSZIkSZIkSZIkSZIkmRZpUEqSJEmSJEmSJEmSJEmmRRqUkiRJkiRJkiRJkiRJkmmRBqUkSZIkSZIkSZIkSZJkWqRBKUmSJEmSJEmSJEmSJJkWaVBKkiRJkiRJkiRJkiRJpkUalJIkSZIkSZIkSZIkSZJpkQalJEmSJEmSJEmSJEmSZFqkQSlJkiRJkiRJkiRJkiSZFmlQSpIkSZIkSZIkSZIkSaZFGpSSJEmSJEmSJEmSJEmSaZEGpSRJkiRJkiRJkiRJkmRapEEpSZIkSZIkSZIkSZIkmRZpUEqSJEmSJEmSJEmSJEmmRRqUkiRJkiRJkiRJkiRJkmmxzOJuQJIkSZIkyWxmX46rovMhnj/PuU/7+1W036kXTzo+5O5vVdF909KvmOfckXd+o4r2zsu9etLxD279chVdgO1WesOk41NuOrCK7jPus+c8587+06eqaG91/3dNOr78uo9W0QXYaO0PTjq+9lcfqKK77iM/Ns+5P130jira99/8M5OObz1jjyq6Kz3li/Oe/MmuVbR5weHznvvWK+tov+LoycdffvHw/266vGHIGPTJ59TRfvcJ8557/1PqaP/XGZOP3/S4OrqHXDDvuVduVEf76MvnPfec9eton/CbycePe0gd3Quun/fceveto33N3yYf32eFOroAN90++Viqo2vX0ZlFpIdSkiRJkiRJkiRJkiRJMi3SoJQkSZIkSZIkSZIkSZJMizQoJUmSJEmSJEmSJEmSJNMiDUpJkiRJkiRJkiRJkiTJtEiDUpIkSZIkSZIkSZIkSTIt0qCUJEmSJEmSJEmSJEmSTIs0KCVJkiRJkiRJkiRJkiTTIg1KSZIkSZIkSZIkSZIkybRIg1KSJEmSJEmSJEmSJEkyLdKglCRJkiRJkiRJkiRJkkyLNCglSZIkSZIkSZIkSZIk0yINSkmSJEmSJEmSJEmSJMm0SINSkiRJkiRJkiRJkiRJMi3SoJQkSZIkSZIkSZIkSZJMizQoJUmSJEmSJEmSJEmSJNMiDUpJkiRJkiRJkiRJkiTJtEiDUpIkSZIkSZIkSZIkSTIt0qCUJEmSJEmSJEmSJEmSTIs0KCVJkiRJkiRJkiRJkiTTIg1KSZIkSZIkSZIkSZIkybRIg1KSJEmSJEmSJEmSJEkyLdKglCRJkiRJkiRJkiRJkkyLNCglSZIkSZIkSZIkSZIk02JsDEqSniPp15KulvTexd2eJEmSJEmSJEmSJEmSZDhjYVCStDTwBeC5wIbAjpI2XLytSpIkSZIkSZIkSZIkSYYxFgYl4HHA1bavtX0n8C3gRYu5TUmSJEmSJEmSJEmSJMkQZHtxtwFJ2wPPsf26crwL8Hjbb5ny370eeH053AD49Yw2dPGyOnDjLNKdrdqzsc0ttWdjm1tqZ5tnv/ZsbHNL7dnY5pbas7HNLbVnY5tbamebZ7/2bGxzS+3Z2OaW2rOxzS21Z2ObW2q3bPM4srbtNRb2Hy0zEy1ZBDTk3DyWLtuHAoe2b874Ieki25vPFt3Zqj0b29xSeza2uaV2tnn2a8/GNrfUno1tbqk9G9vcUns2trmldrZ59mvPxja31J6NbW6pPRvb3FJ7Nra5pXbLNs9mxiXk7Xpgzc7xQ4A/LKa2JEmSJEmSJEmSJEmSJAtgXAxKFwLrS1pH0nLAK4AfLeY2JUmSJEmSJEmSJEmSJEMYi5A323dJegtwIrA08DXbv1jMzRo3WoX6tQwhnI3as7HNLbVnY5tbamebZ7/2bGxzS+3Z2OaW2rOxzS21Z2ObW2pnm2e/9mxsc0vt2djmltqzsc0ttWdjm1tq/1um3lkYY5GUO0mSJEmSJEmSJEmSJJk9jEvIW5IkSZIkSZIkSZIkSTJLSINSkiRJkiRJkiRJkiRJMi3SoDSmSLrXopwbJyTttSjnRtSedddjNtLyHhatFSRtUEuvo7vVopwbQXedRTn370L2wyWDhv2w5TvgZYtybgTdpmNeMoGkTyzKuaQOklZqpLucpI0kPaYU0hlr8j0+mZbXI6/1cCStKmmVypqt5r1NdJMlmzQojS/nLuK5kWi0oHj1kHOvqaTd9Hq0QtJbJN2nge5/SDpI0iWSLpZ0gKT/qCDd7B5K2ha4FDihHG8iqVY1x4MW8dx0+e6Qc9+poDuXVov7RjTrh5LWlfRjSTdK+rOkH0pat4Z25zuqTupat1nSfSQ9TtKTB58Kmi37Yct3wPsW8dx0adJmSUtJurKvzgL0JWlnSR8qx2tJelyr76vEM4ece24tcUlbS9q1/LxG34Vsq3s4A8/GEyX9EvhVOd5Y0hcraT8fuAY4EDgYuFpStXvYiObv8VlGy+vR9FqXd+JGkjYbfCpoStKaNdo3RHtzSVcAlwNXSrpM0mMrybea97bSbYqkUxfl3Ai6rdZbSxRjUeUtmUDSA4AHAytI2hRQ+dWqwIo9dFez/ffy87bAp4HlgHUkbQLsa/uFI2rvCLyyaHUXJqsAfx21zUW7yfUo2m9f0O9tf7aPfuEBwIWSLgG+BpzoOpnwvwWcCby0HO8E/DfwjFHEWt7DDvsAjwNOB7B9qaSH9hGUtCXwRGCNKfdzVaJi5Ki6jwAeBawm6SVTdJcfVXfI91Tti1O0NwaeVA5/ZvuyHlrN+mGHo4EvAC8ux68AjgEe31dY0ubA4cTzLEk3A6+1fXFP6ZZtfh2wF/AQwgD0BMJ497Se0vtQvx+2fAc8F3ge8GBJB3Z+tSpwVw/dpmOe7XvK4mEt2//XV28IXwTuIZ6HfYE5xGJuixriZaG2NWDgbNuX9NB6E7AHsK6kyzu/WgU4u1dDJ77jw8DmwAZEX18WOBIYeWe91T2cgWfjc8CzgR+V77ushjG68BlgG9tXA0haDzgOOL6vsKQVgXcAa9neXdL6wAa2fzKi3oy8x8t3VesvHc2XAJ8A7ke8cwXY9qoj6jW7HjNxrSV9lDD2X0NcZ8q/vd6Jti3pB0AtQ0+XrwF72P4ZhNGbGJ82GlWw4by3ie6Q7znV9tMXdm4aessT89DVFRv43fnpg3o1Nqi63lpSSYPS+PFsYsB8CNA1aMwB3t9DdwdJf7X9XeovKM4B/gisTkw2BswhrPJ9aHU9ICazTbH9n5I+CDwL2BU4WNK3gcNsX9ND+r62P9o53k/Sdj30Wt7DAXfZ/rukhf+Xi85ywMrEWNa9n7cA2/fQ3QB4AXBvYNvO+TnA7j10p7IPlRf3MDdkZ3fge+XUkZIOtT3qLlPLfjhAto/oHB8p6S2VtKtP6got27wXYRw4z/Y2ZcL+kQq6Lfphy/HjD8BFwAuBrgFwDvC2HrozMeY9EPiFpAuAWwcnaxiMgcfb3kzSz4vmTaoUfqTwenoZE+PH4ZKOtb3fiJJHEwaH/YH3ds7Psf230Vs6iRcDmwKXANj+g+p4I7a6hy2fDWz/bkofv7uGLvDngTGpcC3w50rahxN9fMtyfD1wLDCSQYkZeo836C8DPglsa/tXPXUGtLweM3GtXw6sZ/vOSnpdzpO0he0LK+vOGcw7AGyfJWlOT81W895WukBTw88bgL2LxsUd3VuIDb++1F5vLZGojrNEUhtJLy3Gn5qaH7T9UUnn2368pJ/b3rT87nLbfRdXzWhxPWaS4i2yK/Ac4DTC2+Bk2+8eUe/TxCLr2+XU9sCjbH+4QnObIOkw4FRiQfFSYE9gWdtvrKC9tu3r+uoM0d3SdrPQylZ9sXgBbGn71nK8EnBuBd1m/VDSx4Gbid0gAzsA96JMCPosPCWdbXurhZ0bQbdlmy+0vYWkSwnjwR2SLrW9Sc82N+uHLZG0rO1/Le52TAdJTxl23vYZFbTPJ3aTLyyGpTWAkwbjSE/tXwGb2v5nOV4BuMT2IytoLw3cn86GZg0vHUkX2H6cpEvK9ag15jW5h42fje8Qhv+DibnGnsDmtl9RQfsQYG1i7mHCkPJriqeZ7e/N/68Xqn2R7c2nvA8vs71xzza3fo836S813lHz0W12PRprfxd4k+1aBsyu9i+BhwPXEQbegTdY3/Hjc4QR5Rgm5gg3UUIDe3p+tpr3ttLdiwnDz++ZbPj5iu2De+q/tcem6YJ0Z916a3GQBqUxRZHo9qXAQ5k88dq3gnaTBUVt99wp2i2vx8OBQ4D72360pI2AF1bYXULSnkSOjhuBrwI/sP0vSUsBv7G93oi6c4CViJAHiHxog13OPi7RLe/hisAHCG8tgBOB/QaTsJ7aDwfeybzPRy9X6LJI232I7mv76Hb0W/XFK4AtOhPc5YmF52N66rbsh79dwK9te9q5iTSRX2EXhkzqbH9g2g2drF+9zR3t7xNG6L0Jl/6biGfjeaNqFt2W/bDl+LEV4dG3NvHsDbR75axq2eaWSNqJeI43A75BTHL/0/axFbSPB3a0fXM5vjdwpO0X9NR9C3EP/8TEu6v3oq1ovxNYn8jTtD/wWuDoFguMcUfS6sABREiGgJOAvWz3DuWUdPgCfu0+70ZJ5wBPJ0LGNlOE0x1ju1dusBl4j7fqLwcQaRN+ANwxON/HaFd0H0LkxNmKeB+eRTwf1/fRLdrNrrUidP2HwJVMvh41UgSsPex8X8OKpNMW8Gv3maM2nPc20e3oNzH8FO0nMm+7v9lTs8l6a0kjDUpjiqQTgL8T7ntzXZVtf2a+f7To2k0WFJKupq57ble75fU4A3gX8OXOrtiVth9dQfsjwNeGvZQkPbLFtepDy3vYEkmXAV9i3uejV46cMsH92RDdKl46U/qiiL740Qp98e2EIfP75dR2wNdtf76nbrN+2IKWk7mZpHgzrAac4Dbu/lVo/A64ighxm/rs9c3R1LLNTyAWbo8kwgmWBm6tNQFVhEE+nRg7Tu37/yDpIGKBuRYRbnlyOX4mcFZfD5dyrR9fw7AxH/1n0hlLbZ9cQbPJPWyouzSwp+3P9dFZHJT795/AhoQRbCvgNbZP76nb5D0+A/1lmPGul9Gu6J5MhKEOwrV3BnayPSxp/nS1m82ZJP0C+DJwBROL+ypefZ3vuB+dnE81vCdb0XDe20R3yne0MPwcAaxH5JwctNu29+yjmywaaVAaU2oZNKZoHmF7F0l72T6gpnbRb+KeW7SrX4+O9iC0pOtmXSO0ZCng8obtfiEwSLR5ukdMXDlFs+U9PBl4WWcX7z7At2w/u4L2xbarJ1Ss8RwsLjSRJFTAmbZ/XkGzZT9cFngTnWeaMPKObZhTyzZLuu+Q03P6ajfuhy3Hj/Nt9052PkS3ZZsvIhK1H0skjH4VsL7t3nnHikHiF7bnlONVgA1tn99Dc1jFu7nY/sao2kX/NOCZtkdOpj4f3aUJA1L1JKmt7mHjZ+N020/tqzMf7WbeLUX/P4gwPRH5426soNnkPd66v7RCQ8IIa12jlnMmSWfYHhoqWkH7hUQuvQcROcHWBn5l+1E9dVcDPszEHOEMovDK3/voFu1W894muh39JoYfRejphm5g2Gix3lrSyKTc48s5kh5j+4qKmo8tbp2vlfRNmBu/CvTL91G4SNJ/U9k9t9Diegy4sbhWG0DS9kSy1l64YSUXRe6WLYCjyqm9JG1t+70L+LNFoeU9XH2wiC2aN5XdoBr8WNIehEdOt919n+mfSHqe7f/pqTMUST9molrJgL8T8dpfHsVTaYohs3elmSm07IeHEJWZBuWtdynnXtdXWKW0+lTcP1SvWZuJe7cmEeomItnpHyX9Gdi9x25hy37Ycvw4TdKniMS3Xe2+z3jLNmP7aklL276bSNZ7Tg1d4jnrlsy+dci5aTEDC+BrgdMlHcfka92roqrtuyXdpk4125q0uocNn42zJR1MVCLqJvyu8T44nPBueVk53rmcq+HdshVwqe3jJO0MvF/SAcM8vKdJk/d46/6idukY/lKu7zHleEfqVfNtOWe6WNL+RPXCmu8AgI8ShsxTbG8qaRviuvTla0SI3svL8S5Ef3nJfP9i0Wk1722lO2Bz2hh+riRCRHuv37o0XG8tUaSH0piiSBD3MOC3RIfunSBOkc/nTcC6TE6IBnVyUTRxzy3a1a9HR3td4FAiwelN5Tt2qjCJQdJPiYGoaiUXRdLlTWzfU46XBn7e93o0vocXAy8eGNeKcfP7tkdeAHW0h+WyqfFMD2Kn7wD+BXXzqyhyJKzBxMRuB+AGYAVgVdu7jKh7FPC+BobMlv1w2K5p74SsRecdncPliWo0v+r7XDdu85eI/nFiOX4WkdT/28ABo3rrNO6HLcePYeGLdv98ES3bfCaRx+arRL/+IxHCU+P5mMcTQJWKa5TxdJ7JYYXxdGgSU9u9qxcqqqc+gQg76r5r++56N7mHjZ+NJn2laA977mp5t1wObExU3/wmsRh/SV+vlBl4j7fqL03SMUhai0jYPqimdzbhZVZjztvsWjd+rgcJ4S8jEqzfo5Lov6duy/7Sat7bRLejfywRllvb8HMasAmx3qqWY6vVemtJIz2Uxpfn1ha0fSBwoKRDbL+pgf6utTU7VL8eHWz7GYqqMEvZniNpnUraNcp8z497A4Mdg9VqCDa+hx8AziqTJAj30dfXELZd635N1a1RdnpBbGr7yZ3jH0s60/aTFfkCRqVVSeqW/fBuSevZvgbmGnqrlLr2lBxPiqodP6og3azNRFWmucnZbZ8k6b9sv12RHH1UWvbDZuOH7W0a6bYc83YhEni+hcj/tCaR1L4G15ZNokPK8R6EB1ANNu/8vDzhjTIsBHNa1DAcLYDjyqc2re5hs2ejVV8p3NjQu+Uu25b0IuBA24dpIWFli8IMvMeb9BdgRdsXSJOCCXqHi5bNhN6JrOej3exaN36ub5a0MnAmcFTxBK4Rmnt78WY5C+Z64d1eQbflvLeJbofVgV+W+WnN5Or79Pz7BVF9vbWkkR5KY44aJoirra2oJLUb8KgpulUqaZTvqH49VMoMTzlXLYa4eACsb/sURRLmpV3yXvTQ3BH4OHAasQP0ZMIj5Vs9dZveQ0X1mUF+hHNdIT9CR/vRRDLPbrt7Jfkruvchqgd1dc/sq1u0fwU8u+MtshaReHlDdXJ6jaDbrCR10W/RD59OuIJfSzwfawO72l5QYu1Rv+s+wAW21++p06zNkk4iKgAO+vQORFjJcyil4ntoN+mHLcYPSTvbPlKRaH4e3DNcaibeWy0offBAogKgiWdlbzcoqV2+7yzbW/fUWAN4N/Ne61rVg5YjSn8D/NpjnH+tJWqbt6Xr3WLgHOp5t5wBnEBUt3wy8BciBG6k6qSSHmH7Kk1U+5yE64RKze+7a/SX4wmD47GOqnfbA7vZ7rWxUzY+DiDeAQbOBd5mu4pButWcSe1C1ykbyrcTRt6dCKPBUe5f9GFjwttuNeJ9+zfCE/Gyfi2eq99q3ttEt2g3nZ/WptV6a0kjPZTGFM0nQRwxEeurvS3w2QbaRwBXAc8G9iUG5SqVc1pcD0WFnEcBqylKRw9Ylc4g2gdJuxO7//clktA9mKie8PQ+uraPkXQ6EU4n4D22b+jXWqDhPSzcTdy/5YENJdWaaHwYeCrxAvwfwpPmLOJF3kf3dcBewEOIBIJPICZftaqDvYPwFrmGuI/rAHuUyU2f/AzPs/2e7glJnyAWFiPTclyyfaqk9YENiGtxle07FvJni4SkK5gISViaCDPsPQlt2WbglcSi8Afl+Kxybmkm8jGMSpN+SJvxY6Xyb6ud7+ptLs/EB4jFw2eBrwBPAq4BXmf7wj76AMVw1KuK1PyYsgBfivDAqHH9jyLy+rwAeCNRifIvFXSR9FRizPxfoi+uKenVoz7Xre7hTDwbNMzb0tK7hTCav5IwmtxQjFef6qH3dmL+NawKqan0Hm/YX95MpGN4hKTfE6HmO1fQPRr4AvDicvwKwuOsd9GDxnOmWzs/zw1dr6CL7YH2PYocb391BY+LYjjaWNKq5fiWvpoDGs57m+gOqG04GhhvS7hl955VCbdsuN5aokgPpTGlxPE+jSkJ4mz3Dk1opT3wqFDJ46CogHRijd3HFm0ubtXbEZOjbvjLHKLqUe8EmZIuBR4HnO+JGPgrRt1xm6L9YGJB3y272WtR2PgeDp1oVNK+gsi98HPbG0u6P/BV29tW0N2CqDazSTFCfsT2Dn3b3PmOewGPYMIgMe1E3EM0h3nd9c6v0nJcKvrVS8kW3bU7h3cBf3KlSlOt2tzRX9n2PyrqteyHzcaPVrRos6TB5HtVIpxpb+DHhOFgP1eoVtfSs0qTc5XcRRhpPm371z11L7b92O5YpEqVmxS5wV45aKMiofExo3oat7qHM/RstMzbsgawO/OOeWPt0deSVv2loz83HUMlvXkqZko6z/YTKmg3nzN1vutewI/co0KpolrmxwkD70eJDYbVCcPgq2yfUKGNL2Xe/lLDq6rlvLe6bkf/CUSlyEcCyxGbZLf2Nfy0pMV6a0kjPZTGl3/Z/qukpSQtZfu04mEwztoD9/Kbi7vkDcQgWoPqbbb9Q+CHkra0fW6ldk7lDtt3qsTAS1qGIckbp0v5f98B+AVwTzltIv67Dy3v4V5MTDS2GUw0Kmnf7kiieFfZCfozkXy+L/+0/U9JSLpXcZ/foIJul8cyMdnYqHiLjGSQkPQmIpfKeopEggNWIRJv9qXZuKT5lJKlx1fndcIAACAASURBVK5YWXS/kUgkfgVwWC1DUtGv3uaO9hOJhL0rA2spXOffYHuPntIt+2Gz8UPtypW3aPPKtg8FkPRG28eW8ycrKtXVoJk3qdvlKhlc6z9Kej7wB8KwWYNluwt42/+vGAdHpdU9nIlno1neFuCHwM+AU6iXLw6AKR4GyxEVNP9hu1fOkvIcvIlO2W8i0XWVkMja/UXzCe8dzCPdM8yXqJj5XiKc2sRc8jhJ9y36fap5zcScacCK9J/nHQy8nwhJ+ynwXNvnlffiMUQIZh9+SFTuvZhOvqBKtJr3ttIdcDDhFXcs4c33KiJEsjdlnvSkcnim7csX9N8vomar9dYSRRqUxpdWCeJaah+qiJ3+T8LjZ2XggxV0oe31+J2k71N/oQJwhqT3AytIeiax2P9xBd3tgA1cL7xmQMt72HKicZGkexPhAxcD/yAqPfTl+qL7A2LCfxOxCKpCA4PE0cDxwP5At6TpnJ6TxAEt+2GLUrLfIBaxPyPctjckDCq1aFX+FuBzhLHgRxCu85KevOA/WSRa9sOW40ercuUt2nxP5+epIQ73UIeH2X6ZpBfZ/oako4ET+wjObyE7oMJCdj9Ffp93EMbBgZdODS6SdBhhaIMwsF3cQ6/VPZyJZ+ONwDfLtYaoXts7uXVhRU8Jp66FpyR0lrQd4eHdl0MI49QXy/Eu5dzrKmgj6T+I8OStmZhD7uvR8+8MrsMGhPF/4EG/LXUWsQNvoTdMOf9aov19jAfN5kxqE7q+jO2Tiv6+ts8DKO/FntIAPMT2c2oIDaHVvLeV7lxsXy1padt3A4dLqhERshfhPfm9cuooSYfaPqindKv11hJFhryNKWqQIE7Sw4D7E4vXrvbawHG2R558SVoK2N72t0fVWIh+k4R5RftkYqEymIjuDOxku+9CZXBddgOeRYQ0nWj7KxV0jwdeVjkUpvU9/D6RbHNvImzqJmJX+Xk9dUW8tH9Xjh8KrFpjZ2LK9zyFeO5OsH1nJc1f0cAgIWk94Hrbdyhyi2wEfNP2zT11W/bD6qVk1QkvLd6BF7hHMush+k3K3xbt820/Xp3k7JIuc/9y5a36Yevxo3oYT6s2S7oNuJoY89crP1OO17W90vz+dhrfcYHtxynKz+9BeFZd4B6lnRW5M+aLe1RpU5Ra3tP250bVWIj+vYicM1sT1/lM4AujjtWt7uEMPRvr2P6tOnlbBucqaO8HnGP7f/pqLeL39Q7FGjZu1hhLO1onE8/bkeXUTsBTbT+jp+5JwEsHoW6SViESdLcyUFSl9pxJDULX1UkPoCmpAqYej6h/KHCQ7Sv66AzRbTLvnYn5dHlnPYPwwL4B+CORqLzv3OZyYEuXfFhlvnqu+6d6qL7eWhJJg9IYUiZeJ/Z9GQ3R/Qnw/qkDg6TNgQ+7f9ztmZ5cAr0Kra5HR3/YZKNWvoHHTjXUSdrW9kheSpIOInZoHkzEOJ/K5LKbe/ZobrN7OOR7ak80qlXl62guBVxu+9E1dad8RxODhCJ31+ZE6M6JxA7nBn2MBg3HpR8Tz/QqwCbETliVUrItJohFp1mbO9/xHSJp78FEnqM9gc1tV0vE3KAfNhs/JJ0CfJ3J5cp3td2rwEGLNk9Z+MyD61TEeh3wXcJYfDjhWfUh21/qq90KSafVDg/qaO9l+4CFnZuGXpN7OEPPRvXKtZoIRxORKP8OJrxT7Qr5TzS5OMogufVTbG/ZU/cSYkF4TTleF/hOrc2FYddW0kW2N++pexWw8cAzohhNL7P9iBH1tgB+55JQWNKriPw+1wH7uKcX8wzNmbYmqiYfrqhWukofQ6mku4lk3wJWAG4b/ApY3vZIYbMdb6pliHCua4k+M0gU3cvIUb6j+ry3pW5Hf23gT0RY69uIOcgXbV+9wD9cuO4VwBYueUgVKQ8u9OhVIpuut5Y0MuRtDLF9t6TbJK3mCmVeOzx0mJXZ9kXFCt2XkyW9k6jiMrcaQ9+XVMPrMeAvknZm8kKlt8dF4SuKSjNXACjKTw6ScI7CReXfi5mcSLwW1e+hSlz+FAa7NSsTyRD7cp6kLVynQg4AjhjyyySt5ahs04LVgV9Kqm2QuMf2XWWC/nnbB0n6eR/Bhv3w0xW1prKxpEFYiYjQ01ugd/WPlm0e8EaitPODgeuBkwgPjJGYoX7Y5B1QeC1hXPscE+XKayQCrt7mGkaBRfiOr5Yfz6BufgskfYMI+765HN8H+Iz7J14+R9LBzHuta5RvfzXRX7q8Zsi5RaLVPWz5bKhh5VpPCUdrRHdTc5Dc+kUVdN9F5A26lhj71ya8NGtxmqRXAANPx+2B4yroHgFcULxKTVRl61P99cuEZwiK8OmPA28lNkUOJdo9Mq3nTMWDcnMiFPBwwiBxJJGuYiRsL12ndfPwgka6XarPexvrDjYmP2Z7Z+Cf1MvfCPFMnF/6C0So2mE99Fqvt5Yo0kNpTJH0bWJX+mQmT7xGtohKutr2w6b7u2noD9slsHu44He0q1+PjvZaxEJlSyYWKntV2ilcF/gO4QK9NZF87gW1FuSKZJOPBn7vKCPdV6/6PSyag53NuZpMLOprPB+/BB5O7LQNdpt67wJJ+imRw+ACJj93VcomFw+ReXDPsqqSzgc+T5Sn3tYR/nBl353Dlv2w8x3/QSRP/b+p3n3jymxo8wz1w2bvgFbMtjarfZ4j1AmzXNC5EXRPG3La7ldRb0ei1PzWRK60AasCd7XybB5H1LBybfEquHkwd1FU+NyOMPqMHFo4UxTvng1gbjXVavlQivfWSkzkwFqKifdjL+8tSZsxOcnwyBtDXW98SV8A/mJ7n3Jcyyu/2ZypeF5vClziiTDw3tVrWyBpRaKIyb/K8QbA84DrbH9vgX+86N/Rat7bRLejfyIxL60+ZpT+MjfsuU9/GaJddb21pJEeSuPLcdTZ4ehyoaTdPSWHj6Td6Je8EgDb6/TVWAAtrgcAZSelioFgiPa1ZefqB8DvgGfZHrnaiqQvEfHYv1Ak3DyXSOZ8X0nvtH3MghUW2t7q97DxczHguY10a+6ezENfw9EC2JXwcPlYMSatw0R+hz5U74eKUNz32r5S0gOBS4idofUUCRU/X/P7atCyzR0366GMarybiX7Y4jsWcj3uAK4h8niNVFJ7hsanmsyEp8hSku5j+yaY693We77oNuFu5xA5OFYHPtM5Pweomkdv3HHbyrXfJjxk/i5pE6JC0/6Ed8sXqZDgWpUrOU7x0uqynqQ7gGtt966M2MJ7a0r4WA0PPoClJS3jyDv0dOD1nd/VWg+2nDPdaduSDAxy5IwrJxD5U3+jyF97LnAU8ILi/fO+Ct/Rat7bSnfA/wJnS/oRk42OI22GTPG+/t/yGfxuJZecSiPoNl1vLWmkh9K/EZLuD3wfuJMJA9LmhNvoi13iqnvov2rYeY9YAr01rRZuRbtbjQLgfkTp0DuK9kiWfkm/sP2o8vPeROLH7SQ9ADi+wg5y9Xso6X5EWdaHERP8j9ueWt2mF8XLbB4ahqpVQcPLJN/aZ0dztjHlmX4/8Ajbr1IkID17THcfm7VZ0qAa01ZEVbr/LscvAy62PVJVrBnqhy3GjwVVp1qGCPF5jEcsojDb3lsDJK1u+8ZG2q8C3kd41xp4OfBffa+JpA8NO2+7b6Wm7nc08xYsoX9rulKCWkkrAGvZ/nUlvd2B023/RpKIcI9BjpzXuEdoYdcTRNKnibDqdxfDx6U1xmlVLpAi6fAF/HoZ4JFEgvEanu4vJJ47iHvwkwqaRwHvqzWPkfQBwkvmRmAtYLNioHkY8A3bI4eOzQSK0OT1icqe+xMhz0e7fxWv6mhyQZCPAve1/WZJyxHv8ZHy+kz5jibz3tbzac2n+INHLPowxPt6MKcWE4bS99o+apq6TddbSxrpoTSmdDrIJPq44dv+E/DE4qo8CH05zvZPR9Wcwhadn5cndkAuYfQS6HNpcT2YiI+F2FVZYIWbadIqfrrrIvpMYpcQ2zeoTonTFvfwm4QB8yDiuhxI5LaoyXFMvFCWB9YBfk0sNkemtcFn6s6mepZJlvRt2y8fYtAcfF9fV+gW/fBfnZ+fTpSqxfYcSbXKaNemWZttfwNA0muAbTou818i8iiNykz0w+rjx+B6LAhJfSpOtXxvbQXsQ+RsWYYK4YWSXkDkivhXedZe3ieUaRi2vynpIqIKoICX2P5lBenuTvHyxHPYy0OktYejpNMJD+ZliAq5f5F0hu0Fhh4ugu62RC625YB1itfPvj1Dg/YiEtdD5ILcmMivtSmRS+pJw/9skehOMJ5GGBwHeXN6yE5iDdtdI9DXy0JuJGwvME9SMYb1rr4l6ePEODJYsO4laWvb7+0p/UDgF4oci73Dx2x/TNKpRfckT3gULEXkUupNyzmT7U9LeiZwCxG++CHbJ/fVbUR3nvQ04FMAtu+sOK9pMu9tqAv0qxY6H70FehlLWoPINTgtgxLt11tLFGlQGl+61SGWJ3anhyVVnTa2TwOG5TLoqzvphVRcBI+Yz38+Xapfj+5CRdLei7JwmYb2pPxLxTugV1LMws1lQfF7woNht6K/DFGhoheN7uEDbH+g/HyiouJKVabu9ijiqN9QQbeqwWcRvu8HkvpMQvcq/7YyaLYYl34n6a1E4unNCFfxwe79SBVWZoCZaPODiPCmQXLolcu5UZmJftjyHbCg7x25emHjNh9GVLG5mHCVr8F/AU+yfZWkxwOfBIbmYhsVSUfY3gX45ZBzI2O7G5I28HTpm+x0HdtXlp93BU7uegsSueT6sJrtWxRV9Q63/WFFeeq+7EO8S04HsH2p+hdHuWtggCbeAd+0/VfgFEmf7Kn9U0UOvT8C9wF+ClCMeLVyodyodgVS5qEYw2rk2HoesIntewAUSe1/DvQ1KFUPH7N93pBz/6+ifrM5kyLE7ae2T1bkJNpA0rKdZ36cuLyMb78nvIJPApB071pf0HDe20S3o3cawzcmR86ltyBs/0XSe0b406brrSWNNCiNKWUS0OXzks4ChrqMjym3Ee6pvZmB69Ek9rO4QX+GWAj+mdip/hWjW/rfQHgWPADY2xNhik+nTY6pGvdQJVRgYNJfunvsOhWgJmH7EkWJ3Nq6fQ0+k9DwMskjP4u2/1j+nWvQVJTW/WtnN3JkGvXD3YB9ieozO7hUliKSfy8oZGFxMhNt/jjwc00kMn4KsQgdlRnvh1R8B8wgNdv8d9vHV9IacJftqwBsn18MJ7WZ9H5SVOZpUUZ6RfpXqGvt4bhMMZq8nChyUIu7bP+98k73PaWtNxHX4mOd3/VdAO0N7EB4t2zdWcQ/gHrXpVUlx/kyeGdW4N5MGP9XqyHodjkWZ4zKc6YzgSeV99YphCfiDkTRm3Fjd2KD76FE7tTbyvkNaVQltuG8t7buOzs/L0+E5d5VUX8ebI9SWXum11uzmjQojSnFIjxgsNCciWScIyPpx0wshpciBs5vz/8vpqU9665H4aPEIvMU25uWcMMdRxUrO0nPGXL+RODEkVtZaHQPVyN26Lsz54F3hKlQ8lqTKx8tRXiN/KWCblWDzxCqlkmW9ATCEPE34tk7gkhWu5SkV9k+YfSmtumHjmoZbxxyvoknZQ1mos22D5d0PPB44pl7r/vluZuJftjsHdCKFm3u9JPTJH0K+B4lfx7EBL2H/P2mjHeTjt2jypuk9xF5tlaQdAsTz8qdRFnxXkwJxV0aWIMwzPahtbfgR4h361m2L1RUbv1NBd0rJb2SMOyuD+xJGFD68CFikb008CPbvwBQVBO9to9w2ZD41pDz1aoouWGBlMbsz4TxX0Qupd5Jl8v7/CAi19NyxH0d6xyLjedMsn2bopDQQbY/Kana81cTR/Gdjw85fw79+znQdN7bRHeA581td7aksTOetl5vLWlkUu4xRZPL6w4Wmp92peSNLdDkEuh3EeUxR6rOMUS7+vWYEuu9IrEzDRN5Lnq/tCVdZHtzSZcBmxYX6wtsNwub6kPLe9gSTU7yN3g+vmv7nz11u94mA92veExLhirynryfMB4cCjzX9nmSHgEc47plv2fFuDSb0eREr2eMuMs2Y7QaPxTl0N9NLKwgFs372j5L0moupcxH1K7e5in9ZCru49qv+SQ07Yj3DpORtL/rVCGaqrt25/Au4E+OilN9NO9HGKUeSJSvH4SWbAM81nYvbwBJW9k+e2HnRtBdkfDseVY5dSKwX4V31jLAKi4V+sq5lYj5/j/6aLdGketkd8KrY+6Gt+3eXkqSnjhEt0aeNAEPIZ7nLYj54/k9jf8D7YuAVxC5WzYHXgWsb/v9PXU/Yfs9Czs3onazOVMxHu1BeLDt5qi+NTf59b8bDee9TXQ7+t00CUsR3q8H2t6gh2a3KmKyGEiDUpI0RNIpwHbEDtbqRNjbFrafuFgblowFql8m+VLbm5Sff2X7kZ3f/byvQSmZOTRvotcdgYtaLPTHGUl7EGEv72aikMLmwH5EouH32954MTVviUXSg5lIJg6A7TMraU/KKegxrsYp6RLbmy3sXNIfSecAP2NKzjHb3+2pewSwHpFUfaBrV6juVvQvtl09JLSzIdmtsHdO3/njfJ7pud8xrhTj/zuISqqfKN6Ce9e6j8nMoMlV2e4CfkvZIOqpW7UqYjI9MuRtjJH0fCKXQXfiVa28bm1au+fOtutReBFwO5GYdSfCc2Rs2zwbXaxh7s7mu5n3+eiV5E/S8kS+nKm6tfI6HE6USX5ZOd65nBupTDLQzRly+5TfVdk9mKX9sAmtvBcK80v0OrYGpUbjx1uBrabkePqpokrW9UDfalv53ppCMWa+gkjKPXcBTuQw6aNbO6dgMyRtCTwRWGNKCMiqxDPSV/9k4GWD/GslL8y3bD+7r3ZrSjjhWg08U1es4SUzhM2BDd1uB/08SVvYvrCy7m2KMvOXKZKq/xFYaVQxSW8iPHzW1eTE8oME9r1pOWcqOaXO6BxfS4SKzgqKF83Ktm+ppNdq3ttEt6OzwKpsPahaFXGApHVs/3Zh5/7dSYPSmKIoEb0isA3wVWB74ILF2qiFczDzuuc+rIbwLL0e2B4MavdIOo5KyZEl3Z+o9vMg28+VtCGwpe3Deko3u4eNOQr4b6KyzRuBV1Mn5vsI4Crg2YQhcCd6lrmeQtUyycDGndwngzwolOPeVQZb9kNJ6xDGg4cy2StinHNqHETkF1jYuVGpnui1MU3GDw9JGG77r5Kus31IT/l8b83Li4ENbN+x0P9yelTNKdiY5YjKisswOU/cLcR97Mvqnkjmj+2biufWWFMMuZ8mrs86kjYhvAtqjNM/kfQ82/9TQavLlURi3VoJuKeyDfAGSdcRC9lB2oS+Hj+7ECFBbyY2JR9CJDAelaOB4wmP+W6i7DnDxtgRaTZn0gxXB6uBpKOJOendhOfdapI+a/tTFeRbzXtb6c5F0qOJfIVdg1XfENTqVREL32XeOd13aFOoYvZiOz9j+CFiQbv/rgyctLjbtZA2X9Rtc/n5nH/H60FMmk8nkrFuSkxobiB2ZZ9TQf94ourMZeV4GeCKMb+Huw059/FK2hcPafcZFXR/3tUlkrz+tOJzcgrhlbR0+ewMnFpLv/anZT8ELiN2G7chKpo9BXjK4v5/nk9btyRc739HeMgMPvsM+mSF79gRuA74OvANwi38FZW0lya8RNYafCrpVh8/gPOBjYec35jIVTJ2be7otOwv6yzKuRG1jyd20ntrzedaXwYsVX6+oJL2fRu0d2ngO7V1i/bF3X5HeGtdUkn7u8DzB9e4QbtXG7wby7nLe2rOIQx1cwgv29s7x7dUaPNpROW7E4EfDT4Vr8nawz499F4EvLlzfH4Z/68Ftq/Q3vWAe5Wfn1reu/eudC2azZmIBfzgsxXwWeCTte5jiw9wafl3p9LeZfv2l452q3lvE92O1odLn/wT4ZF/Q61xtvS9Z5SfVyTyyY2q9QjCgHsN8JLO5zXALxb3szVun/RQGl8G4Sq3SXoQ8FeglZtgLQbuuZfWcM+dwmy7HgczkRz5p0xJjkypRNOD1W1/W1GVB9t3Sbp7YX+0CLS8h9tL+qftowAkfRG4VyXtQQnjP5YQkz8Qu3m1dG8uOyo3EB40tRhWJnnXivq1adkP/2n7wEparWntvYDtYySdzkSi1/e4TqLXtxITuj8xESJpoEb+jBbjxzuAH5VkrxcTbd2C2DXduac2zN73VvVdU0kHEdf3NuJ6nMrk6nR9w0tulrQyETp3lKQ/U69c9PmSLiUWKMe7rAj6YPvuKQlka/IB4CxNVDd6MvD6StqHEO+RAyUdC3zd9lWVtO+y/ffIRV0H2/OtFKo6X7RPBY0FsZ/tXbonSt6mXebz3y+MdxNekwPuRfTrlYnn+zsj6g74LrC5pIcBhxEGtqOJMOu+NJszeZZUB5vCspKWJXKpHmz7X5JqhV62nvfW1h2wPbEh9HPbu5aIi6/2FZW0OzGG3pcwmj4Y+BLw9BElNyC8tO7N5IrMc4jiAUmHNCiNLz+RdG/gU0RpZ1OhwzVm4J77FsI9d03CmluD2XY9lvFEtZl9bZ8HYPuqShOxWyX9B8X9t+QBGbnSUYeW9/AlxMLwHuC5wN9s71FJez9JqxGLz4OIPBd9QscGHFpyW/wnMelaGfhgBV1geJnkEvL2+VrfUZmW/fAARXWRk6hXYr0Jts+QdBbwGFeoqjUVRaWmu23/UVHZ5vFEfoDeBiVgLyKc6a8VtKZSffxwVHJ7PJH74zWEce0XwBNqGNiYZe+tsinxKCJ0otvOVekf1jpIen4xMd7VZlhOwVr95+HAMwgj/UGS/pswpPy/nro/l/QjIiSym5fje31EbZ8gaTPCm1nA22zf2KulE9qnAKeUd+KOwMmSfgd8BTjS9r8WKLBgrpT0SmBpSesT3i21yqDva/tDneOliBCqnfrolvF6baJC2imKCnu982B1mJQDTNLS9AuHWc727zrHZzlC0v6mqNjXl3vKJuRLgM/bPqi8Z2rQbM6k4dXBHlBDuyFfJqqkXQacWZ7DKjmUaDfvbaU74HZHxeu7JK1KRG6sW0H3zcDjCI8+bP+mTxix7R8CP5S0pe1zK7RviSarvI0pku7lkr9A0r2IieI/XT+nQTUk7WX7gIWdG1F7Vl0PdapoaEpFjanHI+pvRgz0jybC6dYgXKEvX+AfLly3+j2cMglYBfgBkQDyQzA8P8oI39GqtPOMJ+OT9H+212ql34eW/VDS/sTi/ho6njMe7/wIP63dvrLL9gngH0TOmXcRxohNga/Z/kRP/dOAZ7pnufb5aDd7B7Riptpcq79IehGx2/1CJht95hBJnass7lughuXKp2huAxxJeJpdBrx31AWBJpdBH2CPmGRY0iPKxtLQOUAtA3rZcNqZGFP/QORF2Zowgj+1h+6KhHfVs8qpk4CPukJJcUlfB35te//SX44lwgD36ak713PB9nrFEPYl26N6Lgx030d4oq9AePVBGAfvBA71iBU5JV1te2geN0nX2F5vFN2OxvnEptUHgG1t/1bSla5Qcr3lnEmNqoPNNJKWqfH+bTjvbVlsZBCd8H7CC+8dxFznUtu9vPMlnW/78SoVjcvG3CXumcusvAOG5e6qVZxniSANSmPKMKNDDUNES+bT5iqlymfb9VCEnw2SM06dbCxve9kK37EM4ZIpYhLWZ9dxoFn9Hk6ZBAz+HWDbvXcmWj0f89FtUiK4o/8722u20u9Dy34o6SpgI9t39tWaKSR9Blifit4Lkn5BLPxWIZKZrm37xrKQu9D2SBWxNFGp6lHEuHEckz3BPjtqmzvf0WL8WJ9Y+PyNyEHxFeBJhOHxde5ZWanxe+tr3Uln8S74Ud+FbNFqtmsq6QrmnUD/nfBg2m9U77b5XOsq5cqnGFD+xEQozybAsW5XWWhaSDrU9uuLYXcqVQzokr5H5P84gvDS+mPndxfZ3ryH9kNt/++Uc1UqnEkSYfi6gsild7ztz1XQvZTiuTDo15KusP2YvtpFa/9RjUfz0TsKON32V6acfwPwVNu9Etkriri8ETjXEVq9DrCD7Y/30S3aMz5nGkc0uTLkPDR837aa9zZZb0l6KLBq383wovVJ4GaisMZbCa/mX9r+QE/dbiL85YmiFX9w/xDwJYoMeRszJD2AiPtcQdKmTCy+VyUSjI0dknYEXgmso3ANH7AqkTOij/asux4Atmu6U89DWVy+nVhs7i5pfUkb2P7JiHrN7mHLibwalXZW27CShTF2Vv4Z6oeXEbHqf66kNxPcl+gf3UWgiWT8o3Kn7ZuAm8pO9Y0Atm+T1MfYNshT8n/ls1z59Kbl+EHkDPlm0TqfcL1/MWFUOpgIB5w2jds84PeSDrH9JkUYyHGEQawGP5f0ZhqU5yaSct9N5FWB2EkWYVT6OpPzSSwUTZQrX0+NypUD5xIGlO1sX985f5Gi2t5ISHoI4Q28FdG3zwL2mvIdi4zt15d/txm1TQtCESZ2qe2hYZt9jEmF70na1vbvy/c9GfgCMLJxZoq31gFEmNDZwBmSNqvgtXWH7TtV0g2Uzbia79mfSFrJ9q2SdiZymx1g+7oR9d4G/EARWjj4f38skUtpu76Ntf1LIlRxcPxboJcxqeWcaYrePPTZwGnI4H27AZHzb/CO2ZbIITcyDee9TXSHfM+pg02VgXG6e64H7wV2IwzSbwD+hwopGWx/t3ss6RiioE7SIQ1K48eziTwRDwE+w8TCbQ7hIjiOnEMkMl2daPOAOUBfq/NsvB4zwSBB7Zbl+HrCS2IkgxJt7yEAZfFzlEup5LLA2tH2F3vItkqO3DQZn6Q5DJ/QDjzaxo2Z6If3B66SdCGTPWdqlKNuQl8X7fkwMNotBSzXMeCJHhNzN8j11KHl+LGy7UMBJL3R9rHl/MmS+pRebj7m2f6gpE8Ug8ZjiaqW313Y3y0izcpzA1vZ3qpzfIWks21vVRbM06VpuXJFlatRDwAAIABJREFUzpqf2P7osN+7X5jo4UT7X1aOdy7nntlDE0mvGnbePUtnO3KTPJd4JlrwBsLYsS1hOPkv+idz/syU45uIkuKfId6Tfb22zpD0fmJsfSZh3PxxT80uhwAbS9qYSKh9GGEEf8ooYrb/DDxR0tOYyM90nO2f1mhs8frcn3nLtvfxFm85Z/oOcGn5wBQvd/pt4DRh8L6VdBKwme055XgfYq7eh1bz3qbFRiQtT2xArl7m/92NyQf11bd9D7FhU2vTZn6sT1THTTpkyNuYIumlFSeeM0Jx5x8kW3s44XJ9fKVQrFl3PVoycFvvhmZIusz2xj11W97DS21vMuVcrdCStQe7gWWHdmXbvRMftgwrmY207IeShk6+bY9tFZfSRw4B7m/70ZI2Al5oe78emsNCYebS17NB0snAy6YYdr9l+9l9dItW9fFD7fPRtWhzd0ddRFLaCyjVPWvsqGsiT8TltjdSVBI6sVLI1GXA622fX44fB3zF9sZ9xmxJ6wHX275D0lOJyoLfHDyLPdtcY4d7mO6w99Y850bQPahzuDxRiegS2zUWbh8hjKLfc4NJfvFk+DLwT+D5tv9S+ztqUuYEuxF5n0T0k2qLzsE4JOlDwO9tH1ZjbGqFoqDEh4nqstsSFQFl+8MVtKvPmSS9GNgBeBjwQ+AY21fX/I5WKEL5N/bk3JOX2X5EBe1W895WunsRHsYPAn7PhEHpFuL9cnBP/Vah2oMN4EHajhuA9+WadDLpoTS+PESR/X4OYW3djEgsedLibdYCORN4UlmgnEp04h3oWaGjMBuvR0vulLQCE1Xe1qPj1dGDlvdwKUkaTHDLrnKVkBtgf0lvJMI0Libcrj9ru48HA8CLFTltbicWgxsDe9s+sqfubKVZPxxnw9EC+AqRNPvLALYvl3Q0MLJBqVUoTIc1ugt42zepRyWUKbQYPx5RwqTE5JApUacyTIs2Tw0J+zmwbDlfa0e9WXlu4HXA1yStTFznW4DXFePb/j10W5Yrv1QNqrEBNxavrGPK8Y5UCIm0/dbusaKq0hF9dQtvJxKS3yXpn5SFkO1VRxWU9GMmL9ZWJBZrh0mq5kmqKFM+NYyzr7fVpsWANNeIpAjbq+WlNEeRoHtn4MllbtM7T2ZDVrB9apmPXQfsI+lnhJGpL9XnTLa/D3y/jD8vAj6jyJn2gVkwbzgCuEDS98vxdsA3Kmm3mvc20XUUujhA0lttH7TQP5g+w0K1Id5fX2eaodoDbK+y8P8qSYPS+PJa2wdIejZwP2IH4XCiosa4Ikeej92Ag2x/UvVKkc7G69GSDxMv6zUVCRy3IkKS+tLyHp4IfLuEf5hICnlCJe0Nbd8iaScibvo9xIuw74v1WbbfXXbIrifCHk4jKgj9O9KsH0p6ApGr5JGEoXFp4NY+i6AZYEXbF0hdD3yqV0+rzN2S1rL9fxC7kdTLJ9Ji/HhkjYYtgOptdptQyKkMynN/kIny3B9a8J8sGo4Ey48pRg5N8SD6dg/pluXKW+QzA3gtkatrkBz67HKuNrcRoRS9abQA+nQDzUmUucGKRELurxJhNhdUkP6KpFfbvqJ8z46Ep0Qtg9IORD623WzfIGkt+s89WvLP4nnyG0lvIbxFam0qtJwz/ZMwYt5ChBy1zmfZG9sfk3Q8kfPPwK62a415rea9rXQH3CBpFdtzJP0nsTG5n/vnSqsdqj0XSQ8G1qZjN7HdKxfWkkYalMaXwQrlecDhti/TlFXLGKLiCr0T4V4M9Z6x2Xg9qqOJ0p1nAi8BnkBcm71ckvf2/4pm9/A9RP6FNxFtPokKCfMKy5aQj+2Ag23/S1KNRfJgl/F5hJv13/4NH7suLfvhwcSO0rHA5kSljioLrIbcWLwDB1532xN5ecaZDwBnSRrs7D6ZKKldg+rjh4cktpW0OvDXSuE8zcY8VU7o3MX2YOw8gzqeWkja2faRmlKhaNDF3b8y0b/KYv5VTOwWV/HkaGXEK4bX6nncpnj8LE3ks+ljrJua3Hoe+izYup4gku5PJBoGuMCR86cGTyzhm5fb/oiiimYNb77tge+UBfLWxPP3rAq6ANi+gahAOTj+PyKH0riyN2G42xP4KGHAe3Ul7epzJknbEJ6BjyOSIR9g+6JeojPL3cA9RH+/p6Jus3lvI90BH7R9rKStiRyAnyZSB4xUYKPDypIePyVUe+Xyu5E3+iR9gjAa/5K4lxD3Mg1KHdKgNL5crEjmtg7wPkmrUHcgasHewPuA79v+haR1iZ2JGszG69GCA4nkrueW+PzjKus3u4eOhHmHlE9tvgz8L1Ep7MziddE75hv4sSIG/nZgD0lrELtk/6407Ye2r5a0tO27gcMlnVNLuxFvBg4lwrJ+D/yWCHsYGUnL2G7m5WT7hLLwHBij31bJGA0Nxo/iufZx4G/E4ucIIpH2UpJeZbuvl2PL91aThM4DGoQHrVT+beXivyvhmfox279VlCuv4u2pBvnMiu66ROWxJxCLiHOJPnNtzyZ/mgmD0l3AdS6V03owNbl1lxrJrZH0csJT4XRi/DhI0rtsf6evNvGeBbhN0oMIj7PeVWJtXyvpFcAPgN8RXjS3L+TPFpn5eNf+w/Zqtb6jBpKOsL0LYbi7EPgH0Sdr0mLOdCqRE+wsotLdq9RJau8xLt+uyBu0OxHuK+BISYdWCvlqNe9tpTtgYJR5PnCI7R8qkpX3ZTdi3jgwIs0BdlP/UO3tgA1c8mAlw8mk3GNKcUfdBLjW9s2KeOEH265SfaYlKuVTK2vO2utRE0nnEZV8ng98a+rva71YG93DFpVFFvR9VRbmJazkFtt3lxfTKmVH8t+Olv1Q0pnAMwivtRsIT5/XuGei+ZmgPBdLuVRy6al1EREqcAJwgktZ3Qq6j7B91fy8GCq4m3e/q9r4Ua7H+4HVCOPdc22fpyhTfYwrJPUv39NizGuS0LnoDA0Psr3bAv9wMaPI/beW7V9X1j2Dks/ME4UqrrT96J665wFfYCKH0iuAt9oeaTddkxO8djGRB/EaIjfMqaO1uC2KhO3PHHglFYPBKTXGaUkfJAwzTyeuuYGv2v7giHpTk/TejwiZugPA9ka9GjzxPRcxxLvW9lhVIpb0S+C5RIjsU5nyDLpCxcXyPVXnTJIW6D1lu1ZOouoocv5tOXi3lOtxbq1nb8j3NdmQqqkr6SdEmOUziA3y24l318hjSJmbbm/72xoeqt2nvccThUz+UUNvSSU9lMYXEwvvFxDlX1dizOOFS9jAYYSL4VqKEqpvsL1HBflZdz0a8QJiEH4aEdNclcb38HAmKotsQ6ksUkF34IL/X8CDbD9X0obA4P+lj+6KhBfKWkRY0IOI8rg/6dfiWUvLfrgLsBTwFuBtwJrASytpN6HsPh5OSVJejDW9kpQ7qjeuTUz8P6+I3T+LSDh5Ro9dsrcTz/AwL4Za3gstxo9lBtdT0r62zwMoxrG+TW495jVJ6FyoHh6kqFI1P2z7oz31tyU8c5YD1pG0CbCv6yR0bpXPTLa7ybKPVOSdGQkvIL+RIpnzo4Gjyr8jUd5bbycMd68vmzkb2K7x3lpqSojbX4lxuzed5+u7ZdG5vO2/95B8QYVmLRKzxLv2S8RGxbrE/LHbWUyF0NkWc6ZxNhgtAmLCI4fy87jPe5vodng58Bzg02Vj8oHEZsDIOKq0vgX4ds8xYxi3EUUfTqVT/GicPeMWB1VeAkkTvkh04B3L8Rxix2ac+TwRD/tXANuXEfk5ajAbr0cL3mX7W8AXbH9j6qeCfst7uELZdZXt62zvQ4VFbOHrRNLvB5Xj/0eEsvTlcOBO4Inl+Hp6VPBaAmjWDx25cgQ80PZHbL/d418a+LWOcrrPYiJJ+cf7ipb+8SXb2xHP3o8JQ/LPJI0U5mr79eXfbYZ8avXDFuNHN6RyaphKDRfrlmPea4nJ8w3lsz31EjpPDQ/6F/3Dg24d8oEIJXhPT22AfYg8KDcD2L6UCiFNhVb5zE6T9F5JD5W0tqR3A8dJuq+k+1bQn4vtu8vz1zccpuV76wRJJ0p6jaTXEGH3x9cQlrSipA9K+koxnN9P0shGoTKOXgc8EPhb5/hvwANqtLlwm6TlgMskfVLS25gIHx0bbB9o+5HA12yva3udzqeWp3jOmSZzOHC+pH0kfQQ4j3qGma/TZt7bShcA27cBfybymUEY/n9TQfpkSe+UtOZgfK40Rv+ICLc/hzDEDj5Jh/RQGl8eb3szlQoojtLOtUqsN8P276bsEN49v/92mszK69GA5ymqIrwC+GSLL2h4D1tWFlm9uLq+D8BRSahGu9ezvYMikSy2b1cNt4jZS7N+2Nh7oRXNiwXY/hfw0/IZVBsZGUV56DOBnwFn1wjT69Jg/NhY0i3EtV6h/Ew5ruId12rMc6OEzoWfSLo3kc/mEkp4UB9B23O91xT50fYijKTfYsH5eRaVu2z/fcq1rpV3oXo+s8IO5d83TDn/Wip5dUzF9pd7SjR7b9l+l6SXEonmBRzqKOteg8OJhdqW5fh6Ioysr2fVIUQlqQG3DjnXh4F37ZsJ79qHMN7etfMktJb0cdvvraCdc6YOtj8r6XQmjCc1q7y1mve20gVA0oeJ0NANiD6/LJFLb6sF/d0iMNiseXPnXO8x2vY3yjz34eXUr8u8LOmQBqXx5V/F/Xmw27YG45+E+neSngi4dL49iXw/NZiN16MFJwA3Ait1FlmDfAx2/xLrLe/h1MoiT6NeZZFbFfl8Bs/HE4hcCX25U5HzY6C7Hh2X139DWvbDfQjvhdMhvBckPbSSditmvFiA+yfufTUxuX0p8ClJdwA/s/223o1rMH7YXrpCuxZEszFPbau81Q4PAqDs6L6dqHr3DWAz2zf11S1cKemVwNIlDGtPYte3N44k2c9QxXxmRbeWB9VM0vS9Zfu7kk6mrCEk3dd18u+0MkbInkgYW8Jjeq9/JL0IeIjtL5TjM4hNskHy9nH1sN1e0j9tHwUg6YvUC11v9uxVfM5mmruJ61G7ylureW8r3QEvBjYlNkKw/Ycyd+pFq7Fa0lOJd+H/EmutNSW92nZWeeuQBqXx5UDg+4TL78cIV/n/XLxNWihvJKqhPJjYWTqJyZbiPszG61Ed2+8C3iXph7Zf1OArmt1DR1URaFNZ5O2EW+p6ks4G1mCislIfPkwY8daUdBSxMHxNBd3ZSst+OMx7YdzZjYkk5beVxXiT8uW1cFQ8up0IS7iTyGf2yEryLd8BrWjZ5tZV3p4IPJSJhT22Ry5XLulTwEsIT5/HuH4S0rcCHyAWmEcT17pXXqYBku5FGEkfCiwzGEc8YtU7SVsAv3NJJqyoKvVS4DpgnzFf2O5Do/eWpDcQ+fNuJxbHg02tGp5arYwR10rak4kKs3sAfav0Abyb8BYfcC8iyfDKRD+vUfmuBS8BfiTpHiJX399cJ2cctJ0znS/pUuLaHt81Eo4ralvlrdW8t5XugDttW9Kgn1cJD1Wn8l+XPu/EwmeIypC/Lt/zcCIv4mN76i5RZJW3MUZRxebpxCB0qu1aniIzhupW+5n116MmisR5W5TD823/pdH3VLmHZRB+F7A2HWN2rfwtZcdxA+L5qOaSWnZqBiXWz3O9Euuzklb9UNJhRHng9xILtz2BZW2/sYZ+CyRtBVxq+1ZF8uXNgANKno6xRNI1hJfj0UTY26W2m3lV1XwHzBQVx7yWVd6OANYDLmUiRM/ukSi0LDDvIHJadCeHtTxgh33n2jX6i6QTiF30i+mELHbD+KapdwnwDNt/k/RkIuzvrYQB+ZG2t+/b5pa0em9J+g1Rtar6e1DSswiD44aEsXErIkTotJ669yM2Q55GPNenAnt7cnLxUXQvtL1F5/hg228pP59n+wl99GujyflkVgF+AJwNfAiqVnlr9eyJyCX4WsKb+b+Br9v+fzX0W6DGVd4aznub6BbtdwLrExsr+xP38xjbB/bU7RrplifmqZf0HasVhS82Wti5f3fSoDRLUORKeLPtjy3utgxDkdfjgcDltu8sL/C9ibLfD1rwX4/0fWN9PVoj6WVEvpnTiQH/SUTC7pF3xFrfQ0W54S8x74S/RbW6ZwLvtl3FE6CjuwHwTtu719SdrdTsh4rqMB8gElxDJIXcz/Y/+2q3okwWNwY2Ao4gkm2+xPZTemh+3vbekn7MkPwy7plTquyYbk1U0bsKOAM40/Y1PXVn9B1QgxkY804hEpx2q7ztavvpFbR/BWw4G3bpgUE1vQcTz9qfJW1EGI+fZHvNCvpX2h65MtoQvctcylhL+gLwF0chiWpGwVYUY+OZRCjrVZW1TyDGuNtq6nb0Z80GjqSrbT9sPr+7xvZ6M92mBSHpt3RSJMDkKm+ul5i7+51N5kyStiHy7qwEXEZUVz235nfUQNIVwBaDeYyk5YELbT+mwXe1mvdW1y2azyKewRNtn1xLu/MdqwFHVJgzfY3oL4NqnzsR1WfH2ht9xrGdnzH6EJP8Q4kkhK8jcs58hsiIf8Dibt982rw38BciZvwSIkfHX4ny8A/8d7seM3TNLwPu1zleA7hsHO9h5zsubnAdnkZUoPgHMbnYkEg4eTEx6R1VdyNih/RKokLJ/QmX5euBty3u+78Ynrem/ZD/396dh0lSVekf/77dIM3WMCjg2oCKKCLIpgiIK44KMoA4iCCIiDgqCvhzw1HEZXDcFRUBEUERFBEVlE2WBkRkbRbBBVlEB1BEodm39/fHjaSzq6uquysjMjKr3s/z1FOVkVk3T1VlRUbcOPccmA58ru2fcwJxX1Z9/hiwR/e2HsbcsPr8ktE+aox9OUrGxU3AIz2O1fj+o4G/XT/2ebMoSwf+Xv2v/ARYraaxjx/U3+0osX6OUpfqWOBiyrKY2yhFv2fU9BydZXp1xXw15aQBysTrFt33tf07XUjsL6/2SWcAf6reu95b09jrU7LiDqVk/XwV+GpNY5+5KNsWY7wPVJ8P7o61rpiBY4A9R9m+FyXjovXXQr8++nHMBDy+2mdcQukuuD0l230j4Ia2fwdjxLwf5Xj949XHHEp2XC9jNnXc28i4i/C804GdGxh3SeDaGsZZqvo7/phS8mFfYKm2X1uD9pEaSoPnaMoV4xOAV1NaTP4WWNfVWv4B9HZgLZfU8FmUQoRb2L6whrGH8ffRD9M8f7r2PyhdRiaqyb9hx0mS3knZIT9WF8G9pVl/gRL7rym1AC4EPmr7K70EChxOqbfwa8rr7jLKEqGdPcAZMw1q9P/Q9iOShnE9+lyVTihvBl6sUrB8yV4GdJWxZ3t2DfEtQNIXKBlKy1Fe3x+jLH3rRT/2H3VrPGY30OWtK3NteeAaSRcx//50ELsibgWsb/t+Sf8G/B9l31FHq+iOzYG3VFkYDzBvmd5ElyUcC8yWdDulXtB5AJKeSb0Famtn+yyVAtEbU2qkvQN4LqVWWK8OpXScvIqaCgxXWRvLAE+oXh+dzJmZzGtdPhGd5dgLdDWryb7AT1QKzV9WbduQcgK6bUPPWQtJ61AmDB4rxu3eas3045jp15QskW09f2ODSyR9s6bnqJXn7/Im6uny1tRxb1PjAiBpJqU+4VMoF1rOqG6/nzLRdkyP43dndU+jvL5/2MuYALYfqLI+v+uGSotMBlnyNmC606yr27cBs2wPbGcpSZfZ3qDrdm2p58P4++gHleKp6zJvKcWOwFW2PzDB8Rr7G3aNecMom+0e0qxHibuWNPORSxok3Qysbru21qnDpB//h9VEx5qUzIvH6tfY/nFdz1E3SU8E3kRJYT+vmph4aS8H5lWK/GhvzL2eIHfGfwNl2dFtvYwzYszG9x91a/h962BG/xsC4N7qHI27nLKpicheSLrU9oZdt2tfMiZptdG2u4f6TCrdjZ4EnO55NVCeBSxn+7Jxv7lFks6kLAX6NWUi7Hz3WC+oa+wLbG9ax1hdY76XkjH4ZKC7i+Vc4HDbX6vz+eom6eWUCTuA39o+q814FkalbftLKSfcv6BMHpzvHmrNNH3MVF2s+Zzt/eoYr9+q5dWdjqX/Z/vhHsZq6ri3kXG7xvsp8E/KfukVwL8Bj6NkT86pYfzu98aHgZvcQ0fVqmbXAcC7KcdfopTrONgTbPYwmSVDaQCNuEJzK7BMVcit12yOpjxVUncxtVW6b/dy8AxD+ftonO33S9qeeVc9DrN9Yg9DNvo3rMZooqXnitXvoUPdt3uYjJghaX3mve7uBtat3mAY5JOJpvTh/3AlSqZdd5F2U9KMB5LtWyWdQJkIg1Lsupf/Q4Cte/z+UUnqHCj+CXhKdYD7mB5f043vPxrQZMzdGREHUg5K6/JXYFXbv+reqFI4+q+jf0vrniHpZ123V+++XUdWle2bJK1HqScIpX7QFT2OuUC2mge4AHCXKymZMutQsqn+JenXtu+rYeyzJb0dOIn6Mo0voGQS7GD7YEm7URoz3EjJculJNQn4/+jqiAj1NQSpJpAGehJphB0otf8ut727SoOXb/U4ZqPHTFUW83oLf+RgqDKXl+yaeLiA8r/4OEoL+oN6GL6p496mxu14uqvaUZK+RTlemmV7bo/jAvNfTJH0BMrxZC/2oTQG2Nj2DdW4TwcOkbSv7S/1OP6kkgylASPpRua1Yh2pp2yOplRv/mOyfVQPY9/IkP0+mlSl2495MuEJFtZt+G/YWPtlSUeOc7dtv3WC447XVcZ1HYgOi/wfjk7SnpQU8ZVsP0PSmsA3XUPR5Wr81YA1bf9SpZ32EhM9+Op6Tc+g1Jy4gvL3XJfSJXLzHuJsbP/RlH7FLOly2+vXMVY13snA/ravHLF9I+AA26+r67nq0o+sKs1rz9056dmOcqGljvbcQ0nScsDulMmUJ9peqoYxG8k0psGOeupjQ5BhIOki2y+QdCllSeRcSl2w5y7kW8cbs/FjpmHKYq5e0y/uymy83Pb6VabV7B7fb5s67m1k3K7xR2ZAzXe7h3E3AT4D3AF8krIs8gmUZW+72j51guNeDmzpEY0BJK1MyVqt7X19MsiEUsQQGdKTiaFuvxzNkvRZ4Hrb3xyxfV/KSdAH24ls4STNobQv/k3n4ELSVa6hg0tTk1WSjgM+bfuq6vY6lC48b+k15lhQXQfNXeONuTSvrtfeMFLD7bmHiaR3UzK1NqRcuOl0fBvILBo13FFPI5ZcTnWSvgHsD7wReB8lm2iOB7xr1RgTHj1PdDRhlMmTt9j+TvX1lHw9SnqEeROBApYG7mXecv6ZExz3EsrreQVKc4bX2L5Q0rMpxfEnNPGzkPfagV/W329Z8hYxXFYfOZkEYPsSSav3P5xFMr0rC2lHylXjE4ATqhPymNq2pizNGOkrlKUbAzuhBDzg0m4eAElLME7tnMX0LqrJKgDbf1Rpa9+rZ3cmk6pxr5Y0sC3QYwEzxrlv6b5FMXg69S06HmH0jMqpYGngi5TOqhOu1dKtyUxjYLqkJapYX0GZSO+Y8HmKpJWqL5toCDK0bL+z+vKbkk4FZo52XDloBn3Ca4TlJC1p+yGArsmkpSjF5qcc29MX/qgJWcL26QCSPtFZqmz7d51jswl6cIL3TUm9dIWKiP4bxpOJ6dWJNpSDxe6rpJnUDtteoFtQtW3QTwhnS9ofWFrSlpRU/JNqGvsB248dtNQ4WXWtpG9Jeqmkl0g6nHndkKIGkuZKukvSXZQ6IndVH3Orbb24uMpeG/mce1CW9ExVRwK/kfRxSR+ndCg6ot2Q2mH7c5Ruk2+GskRDUq81DA+lOomqMo0/Q+n+eSclK6AXnY56P6XejnqXUuqZ7UbpJHVBta2zfUpSsYukj9m+kVJj6wVtx7Uwkp4q6URJf5N0m6QTJD217bjG8CPgUEnLdDZUWZPfrO6L+nQfP46sE9fLMdN6Xe/d3R9zgSmZCTyeLHmLGCKSjgXOsn34iO17AK+yvWM7kY1N0keA11IV4AM2sO3qYPEo25u1GmC0StLFwJs8ooV4tcTrWNsbtRPZwkmaBuwBvIoy+XUa8C3X8MZaLQX8F7ArZYnoO4FrbH+kx3FnAP8FbFFtOhc4xPW1do4GqRTQPZFyct+ZQNqIUux1u04GyVSkUni+06jiXPfennsoqXTx2ghYy/azJD0ZOL6X99o+LEsbyo56w0jSIZST8Jfbfo5Kw43TbW/ccmjjknQGpUj7d6tNuwA7296yvahGV9VK+jTwNkoWH5Tj3yOA/64rczDmW0rXvYyO6vYM20u2FdtUkgmlAVbtkFZl/q4Uf24vovFVhcr2ZMFOGrWsb5a0OaVA7ZHVcy3nqvL+VNHUyYQabHNdjd/IwaLm70ixgDqKNap0w1qN+V/T5/Y67rCqe78k6TXAwcCnmP81/WFgH9u/mHi0zav2Rdj+e83jNjZZ1ZSm3wOaMIwxA0h6GfOWig50q3JJX7a9j6STGOV9xj10eZM00/ZdXcubRo495ZY1VUvJ1wcu66rtdmUv9aQkXQ083/bDkn4HvL3zPjio9UQk7UI5z/nuiO17AvfY7rmD3DDq1PdRV8OA7gnDGsZv5JhptInLOiYzm6TSTOOZ1c3rXE+nxc7YMygXmjan7FfPp4aLQ1VW1fsoHdj2rC7urWX75F5jjskry00GlKS9Ka2Gb2NeOp8pHXkG1U8pqcq/ZP5aBj3rvuJGSW1fEvgepaXjlGH7NmDTEScTP6/hZKKT/r0ZsDbwg+r2G6hhGYWba7/cKUK+CrAp85bTvQw4hx5bzkv6X0rdp2uY95o2Jatjymliv2T7FEnbUpYk7F1tvhp4fXetn0GisjD/AODdlMkeVVfJDva8NsE9sf2opJ8AP6lzskrSZsDHWfCAv45OfY29BzRoGGPG9tnAeJ2VBknnhP7zDYz9fUodtkuZf7JK1e2p2IHywSoL2PDYUptedZal3U69y9Ka9D7mZWJ2+wHlf2dKTigBD1UXhjqvj5WZf9nQhDV8zHR7NUl4bHV7J3pvDd+oagL3A8KOAAAgAElEQVSpqeOYoykd+jqdLHei7Gvf0OO4R1L2py+qbv+Fspw/E0oxpmQoDShJ1wEvtD3QO8tuTV4paOKKWyxIpfXrqzqFBCUtSckqelm7kY1PpfvdnrZvqW4/Cfi67XEzmBZh3N8D69p+YKEPngKGcb/UBJUOdK+lXKW/odr2dOAQ4FTbX+ph7AUmqygH5rVMVlXZBfuyYAvtnv+mg361eDTDGHPEeCT9P0p79S2BgyiZjt+3/dUexx2qZWnjHSNO5eNHSTtTJn02AI4CdqAswzq+hrEbO2aSNAv4GmWiw5SaWO8Z5JUbTRotq6yOTDNJl9jeqKkMtpicUpR7cN3M4F71GcvJkl7b0NgPVks96rziFgt6MrB81+3lqm2DbvXOZFLlNuBZNYx7PSUbLoph3C81YVdgp+4lt7avp9R02LXHsfehZApubPvxtlcCXghsVk1k9epO26fY/pvtf3Q+ahgXmn0PaMowxjyUJK0p6UeSrpF0feejprHPXJRtU4Htz1MK/55AeR/8714nk6pxL7R9Ymcyqdr2h0GcTKosOdqxoqTlKWUCpiTbxwAfoEw23gJsW8dkUqXJY6an2d7G9sq2V7G9LfC0hp5rGFxeTfICIOmFwK9qGPfBaqle53zrGXR1R4wYTZa8Da7rgXMk/Zz525x+sb2QFuq9wP6SHgAeoko5t11Hi8wfSjoUWLFa//5W4PCFfE8svs9Q3qQ6SyleQlkeM+jOkXQaJRXawBupZznIvcCc6sSk+/+wp5pSQ2wY90tNWNL27SM32v57ldXXi12BLbvHt319lep/OjDh7KfK2ZI+R1kO2v03rOOksMn3gKYMY8zD6khK9t2XKMuSd6fHTo5VHZFlgCdUxYU7481kOC6G1Eal+1Bn2UH37/Udku4H/gR8xPZUmWg7AviRpP9y6WaGpNWBrzNFOwBWtfmurGpe/a6Bp2jymOlgSlbVwrYNDJVGASPdCdzkCRbmlnQV5f98SWBXSX+ubq9GWWrYqwOAU4GnSTqGcoHrLTWMG5NYJpQG15+rj8cxJFdSbC+/8EdNeOzPq7TlvotSR+ljts9o6vmmqqrg+SmUjAgDH5pooe9+sv1uSdsxr17CYbZPrGHon1UfUQzdfqkhD07wvkXR5GQVlP9tKDXpHhseeHmvAzf5HtCUYYx5iC1t+0xJsn0T8HFJ51FOYCZqL0pW35Mpyzg7Eyl3USYOpozxXstVzZx1gGOYV39xUquOG++m1H5ajrKfuwf4jO1D2o2uHVVtviskzWpoqVjtx0ySXkSpkbmypP267poJTK/zuRrwDcqE15WUfdM61dePl/QO26dPYMyta4xvAbbPkHQZsAkl5veOdkwS0S01lKJW1RXCNYEZnW01dXdYFrjf9iOS1qJMKp3SqfUT9ZG0DfMmZmbbPqnNeBaVSge8F1AOGi+y/beWQ4rFUNXiOARY1fY6ktYFtrH9qZZDW4Dmtald4C56bFOrqgPP4t43KJp6D2jSMMY8jCT9CngxZTnWWcBfKSf3a9Uw9t62D174I6c2SXvZPrTtOPqtmlCS7bltx9I2SWcBGwMX0fU+5h66LTZJ0kuAlwLvAL7Zdddc4CTbf2wjrkUh6Tjgk7Z/W91em9KA5JPAj+uo3ydpFeZ/7+pporBq3DHH9j1VZvQGwFeqiwARo8qE0oCqui58AHgu8+8oer6K3BRJb6MsH3gqMIcyu/3rOmKWdCnlQPTfgAspXcnutb1zr2PHPJI+QznQOKbatBNwie0PtxfVwkn6T+BzlM5uorxW3m/7Rz2OuyalzsDazP9/OBU7BzW6X5I0m3KgdWhXIciBbEfdpCYnq7qeYysW/BvWUfC7sfeApgxjzMNK0sbAtcCKlBOqFYDPepQuoBMcfx0W3FcfXcfYEZNFNUGzANuzaxi7sWMmSat1JjWqpXvL2b6r13GbNFrTh862XhtCVBd/v0DJzvwbZcnbtbaf22PMVwLrUbr3Hg18G9je9qivmwhIUe5BdgxlffMawIHAjcDFbQa0CN5LmYy4yaUr2PpAXe2uZfteYHtKt6PtKG9YUa/XUuq3fNv2t4FXA1u1HNOi+AiliPFutnelZCp9tIZxj6RkzTxMqflxNPNaYE9FTe6XlrF90YhtE6oxMMxsT7c9c5SP5WuaTPompcPP3pRJqjdQDkTr0OR7QFOGMeahZPti23fb/ovt3W1vX+Nk0gGUeioHU/bVnwUGMuMiok22Z3c+gN8C59YxmVRp8pjpIEkzqxUL1wC/l/T+msZuyu8lHSLpJdXHN4A/SFqKUrOvF5+kXAD5g+01gFdQT1Huh12yTf4D+KrtrzB/s56IBWRCaXA93vYRwEPVjv+tlB3HILvf9v0Akpay/TvK0rQ6qFpHvTPw82pbaoA1Y8Wur1doLYrFM23EErd/UM/+bemqgKls32T749RQa2aINblfur3qJtLpLLIDpQNN1GvTatL1n7YPpLRgrqtTTpPvAU0ZxpiHiqSTJP1srI+anmYHygnVrbZ3p1xhX6qmsSOGnqRNJJ0j6ceS1pd0NXA1cJukV9f0NE0eM61dZSRtC/wCmAW8uaaxm/IW4DpKnbd9KY1N3kKZTHpZj2M/5NKhdZqkabbPBnpeQgfMlfRhyu/251X9tXQ7jnHlhHxwdWaub6mWJ/wfJSV/kP1F0orAT4AzJP2TEncd9gE+DJxo+7eSnk49Xbxifgcxr8ubKLWUBnq5W+XUri5vUDIwflHDuPdXqdV/lPRuSs2PVWoYd1g1uV96F3AY8GxJfwVuAHapaeyY577q872SnkyZfF2jprGbfA9oyjDGPGw+34fnuK8qOPywpJmUJSBTcmlyFJK2H+9+2z/uVywD4mvA/pQLhWcBr7F9oaRnU46dTq3hOZo8ZlqyakyxLfA12w9JGui6LbbvoyxL+8Iod9/d4/D/qmqDnQccI+lv1JPVvSPwJuCttm+VNItSUiJiTKmhNKAkbU3ZSTyNksI9EzjQ9lB0nKrWaK8AnGq7165H3eMua3u0+iJRE0lPoiwBEfAbD0GXN3js4HFzStznuoYub03X/Bg2/dgvVens01I8tRmSPkr5272C0gXLwOG2P1bz8zTyHtCkYYw5imopyf7AG4H3UU7W5lTZSjEFSTqy+nIVSpews6rbLwPOsT3uhNNk012zR9K1tp/Tdd/lndqFPT5HY8dMkt4DfBC4glKKYRbwPdsv7nXsplQFrj9OWVb+WBJHTTWllgXupxzz7kz5XR9TZS31OvZqwJq2fylpGWB6jsliPJlQitpIWmmUzXNdQye2arnbEZQifLMkrQfsZfudvY4d81O6vEULJP0P5cDzX9XtfwPeZ/u/241s8qrqOMywfWeP48y0fdcY7wHYvqOX8ZswjDEPu1FOrgS47iYHklYHZtq+ss5xYzhJOhnY0/Yt1e0nAV+fghNKj3UJ1YiOoSNvDwtJS9ge2FqLkn5HWep2KfBIZ3sdkz7V+E9k3nHvxXVcAJa0J/B2YCXbz6gKrX/T9it6HTsmr0woDRhJH7D9WUkHU9US6Wb7PS2EtUgk3UjJXPgn5UBxRUoNlL9R3swv7WHs31BqJPzMU7gDVNOULm+d8b5sex9JJzH6/+GUKvbaj/3SaFdIh/UgdxBVV45v7hxwStoVeD1wE/DxXiZQJJ1se2tJN1BeH+q6u/YJgzqMEfNjnwcx5mHX5MmVpDNHnvCMti2mnpHHitWSrCun2vGj5nUQFbA0cG/nLnrsINrkMZOkXWx/T9J+o91v+4sTHbtpkn5j+4UNjf024GOUzDsBLwE+4dJQp5dx51AmqX7Tdb51le3n9RhyTGKpoTR4rq0+X9JqFBNzKqXG0WkAkl5F6RL2Q+AbQE87Vds3S93nKfMOSKM2rwWeb/tRAElHAZcz+HWUOl3e/gaPtbf/JTChCSXmdSXpR+2PYdCP/dL0qijyAwCSliZFdet0KPBKAElbAJ+hdHp7PqV21Q4THdj21tXnumoxNa6aTBLwEtt/bjueKeJO26fUOaCkGcAywBOqrMbOQcJMSjvtiHO6aiyasixyytXgtD29weGbPGZatvo8jJ3Gzpb0OeDHwAOdjbYvq2Hs9wPrdybkJT0euADoaUIJeMD2g53zLUlLMMokYUS3TCgNmM7yIttHtR3LBGxk+x2dG7ZPl/Q/tverllb04mZJmwKW9DjgPcw7yY16rQh0shWmZJe3Tjad62ulO9T6tF/6HnBmVffCwFuBYdwPDqrpXVlIOwKH2T4BOKG6ItmzaknTHNv3SNoF2AD48qBO2Ni2pBOBDduOZTKT1MkybOLkai9K044nUzKfOhNKd1FqhMUUZ/vdkrZj3lL+w+qosRjzNHnMZPvQ6vOBdY/dB50L6Rt1bTP1dL77C9Bd12gucHMN486WtD+wtKQtgXcCQ1H6ItqTCaUBM1a6aMeAL7W5Q9IHgeOq2zsC/1RpOfloj2O/A/gK8BTKTvR0SleoqFe6vFHSexn//3DdiY49jPqxX6qW1F1FKRYt4JOdbMeoxfSuehOvoNRI6KjrWOAQYL2qxt0HKHXvvktJxR9UF0ra2PbFbQcyiY3scFTbyZXtrwBfkbS37YMnOk5MepdRanr+UtIykpZPkeH6NHnMJOmr490/yKVAbL+s7jG7lv79FfiNpJ9Sfvf/AVxUw1N8CNgDuIoyYf8L4Fs1jBuTWGooDZiqywzA9sATKVftodSyudH2/q0EtggkPQE4gNJpC+B84BPAncAs29e1FVuMT9Jmtn9VZZKtxHB2eXs9sBk1dHmrOlyMyfZNEx17GA3zfikKSR+hLGm9ndIdZ4MqQ+eZwFG2N6vhOS6zvYGkjwF/tX3EoNfBknQN8CxKLalOfRFPtUnjYdVkbbCYHFJkuHldx0ydC72dJXA7A/fa/kQPY+/WdfNAynnGYwZxRUeTdZ8kHTDe/UOayRVDLhNKA0rSuba3WNi2QSRpOdt31zzmysCewOrM33rzrXU+z1Ql6VLbGw76yd9IkjZxDe1oY9E0sV+SNJfRr2x2TuxnTnTsmJ+kTYAnAafbvqfa9ixK98yeazpImk2ppbc7Jbvx75QlcANbzHOsyeOpNmncD2OcXN0JXGp7QssuJV0GvNL2HVVtsOOYVxvsObYnXBssJocUGe4fSb8aeXFitG09jL9A845BJGkv24eOMfnjXibYRnmuZTvv5zWN15dunDG5ZMnb4FpZ0tNtXw8gaQ1g5ZZjGldV4+hbwHLArGrZw16231nD8D8FzqMUWk4x7vo9VNWuecpo6cUDnFL8DUqdFiT92vaL6hy8OgE/GHgO8DhgOnDPFJ7kqH2/ZHsYC20OpdEmX23/ocan2BF4E7CH7VslzaJ0Xxxkn7L95u4Nkr4LvHmMx8fEbVR9dOpxbAVcDLxD0vG2PzuBMRuvDRZDL0WG+2dZSZvbPh8eOy9YdiHfsziG4u/WqfsE/NL2r7rvqyZseibpRZRl5XWfcx3BKN04I8aTCaXBtS+lM8X11e3VKWtZB9mXgH8HfgZg+4rqimEdlrH9wZrGigVtTekA9XLKm8iw6G77N6OB8b9G6QhzPOVEaFfgmQ08z7AYxv1S9Em17Kg7lX8WpSjp0e1EtEie232jqvmXIt3NeDxlqeXd8NjSjR9RstkuBSY0odSH2mAx3FJkuH/2AL4tqdPQ5V+UBhtT1cFUFz0Xsm0ivkwz51y1d+OMyS9vtgPK9qnVOu9nV5t+56qd9iCzfXPnKlClrtntkyW91vaECy3H2GzfDhwn6VrbV7Qdz2KYVrWKntb19WMvwDrqZ9i+TtJ0248AR0q6oNcxh9Ww7peifyQ9n5Kl9J/ADcAJ7UY0OkkfBjonmXd1NgMPAoe1FtjkNovy++14CFjN9n2SJrofOZYyYXA7cB8lk5mqNtidvQQbk0aKDPdJ1e1tPUkzKWVVev4fHLEsfpkR++uBXBZfZQ9tSsnq7l7qO5OS6V6Lhs65mujGGZNcJpQG24bMqxm0niRsD/KV3pur9FZLehzwHuDamsZ+L7B/ddD5EAP8RjLkfi/pXZSr9o9l/AxwraoVmL9VdPcbnoFe13zfW72W50j6LHAL9aZvD6Nh2y9Fw6o6TG+kFGn/B/ADyslE7R1u6mL7IOAgSQfZHoZOlpPB9yld9X5a3X4dcKykZYFrJjKg7U9LOpN5tcE6J57TKLWUYoqz/ShwePURDaoau7ye6hihM9nRS82gIV0W/zjKUrQlgO747wLqquvW1DnXC6vPtXXjjMkvRbkHVFXD4RnAHObNOHuAa9l0urx9hbJ0SsDpwHtt/6PVwGKRSToe+B0lw+ATlA4d19p+b6uBtaQq2Hsb5eBgX8oE1tdt/6nVwFoyjPulaJ6kRymZIXt0unlKun5YinhKegrzCpACYPvc9iKavCRtSOkEK+B825e0HFJMUpJ+aPs/NUZL+3RyrJ+kU6kK7dOVLWP7C60F1ZJq+fQPmmoMMMY513vS2TLakAmlASXpWmBtD8EfSNJGTR0USnq27d9JGnW9cVIw69XpoCHpStvrSloSOM32lLwyIem9tr+ysG1TxTDtl6J/JG1HyVDalNLl7TjgW7bXaDWwRSDpM5TYr2H+SdJt2otqcqqKtC/A9p/7HUtMfpKeZPuWdHLsH0lX216n7TgGhaSz6j5+lvRU238Z477X2e65PpikrVhwpUJtneli8smSt8F1NfBEyhKbQXe4pOUotQyOtV3XMjeA/ShFNke7upEUzPo9VH3+l6R1gFspqctT1W6UK0Dd3jLKtqlimPZL0Se2TwROrJYubUvJ5ltV0iHAibZPbzXA8W0HrJVaYH3xc+ZliiwNrAH8nhGF0SPqUE0mTQeOsP3KtuOZIi6Q9DzbV7UdyIC4XNLPKI1d7ulstP3jHsY8U9K/276xe6Ok3YH/pseC85K+CSwDvIxSa2wH4KJexozJLxNKg+sJwDWSLmL+omgDd9W0ymhZi3KV9wRJD1Iml47r9QqQ7bdXnwe2Fsckc1hV2PqjlM4RywEfazek/pO0E2XZ3xrVwUDH8pQaMVPV0OyXov9s3wMcAxwjaSXgDZSCuIM8oXQ9sCRdr+dohu3ndd+uMo/TJTIaY/sRSfdKWqGOAtGxUJsDb5F0A2Wf2ql3OlWXF65EOWbsvvhtSsHridoXOKNqVPRHeKzJxJuAl/Qwbsem1QqFK20fKOkLPcYbU0CWvA0oSaPuFGzP7ncsi0vSepTJpf8EbrW9WU3jbsq8YsAAKQYcQKntY/vNC9u2GOOtRrl6fhDlhLhjLnBl1aJ6yhnm/VJEN0kHUw7snwKsB5zJ/JOkqQvWB5Ius11HC+2IUUn6IbAJcAbzZ4nkf7xmWV7YH5JeARxKyQh+G7AxsLXtf9Yw9m9sv1DShcD2lAmxq22v2evYMXklQ2lADesJmqRpwCrAqpRuWH+vadxRiwEDmVCqkaRVgf8Bnmz7NZLWBl5k+4iWQ1uY+ZZMVGnuG050sOrg5ybgRT3GNakM634pYhSdun+XUrIxo2Ej2mdPAzagpmOEiHH8vPqIhlQZqVAuukVF0lOBg4HNKOcs51OaFY1aA2lR2T5T0luAc4ALgFfYvr+3aB9zsqQVgc9ROiebdEiMhUiG0oCRNJdRulEwL210Zp9DWiSSXkxpGb0tpc7KccAJdaUYpxhwf0g6BTgS+Ijt9SQtAVw+cqnCoKjSfPen1OO4t7MZeBA4bKLtwIf1/7Ap+X3EVFAt932a7SvbjmUyknRA182HgRspxwl1nQhFPEbSrBR8749qiZspxwQjeVg6ftZN0hnA94HvVpt2AXa2vWUPY3aOxwQsRal9+ggNHI9JWgqYkeWisTCZUIqeSboZ+DNlEumHtm9r4DmOp7TDTDHgBkm62PbGnW5v1bY5tp/fdmzjkXTQRCePImLqknQOsA0lY3sOJWNmtu39xvu+iBhs3cspJZ1g+/VtxxRTy2jHz4N+TC1pBvBOSj2sTlbVIZn4j/FkyVvUYfOm1kdLOomyQ1ueFAPuh3skPZ4qG0XSJsAwXJk4WdKytu+RtAtlKcVXsm4/IhZiBdt3SXobcKTtAyQlQ6lGIxobLCDv49GQ7myZKZkhE627vTomPba6vROD39jlaMrSxYOr2ztRMqze0FpEMfAyoRQ9a/ik/fMNjh0L2o9ST+QZkn4FrExpGTroDgHWqwrCfwA4gvKmWEfHi4iYvJaQ9CRKE4mPtB3MJPUi4GbKSdVvGH1ZTETdPMbXEf3yVuBrwJeq27+qtg2ytWyv13X7bElXtBZNDIVMKMWg+yuwqu1fdW+UtEV1X9TI9mVVJ6+1KAf9v7f9UMthLYqHbVvSf1Ayk46QtFvbQUXEwPsEcBpwvu2LJT0d+GPLMU02TwS2pFzpfhOlQPKxtn/balQx2a0n6S7KsczS1deQ2n/RJ1UNr2HLwLxc0ia2LwSQ9ELKRFjEmKa1HUAMP0k7VcukmvBlRu8acW91X9RA0saSnghg+2FKh7RPA1/o6t4xyOZWBbp3AX5edXlbsuWYImLA2T7e9rq231ndvj61Vupl+xHbp9rejdK+/TrgHEl7txxaTGK2p9ueaXt520tUX3duZzKpIZI2l7R79fXKktZoO6a2SHq6pJMk/V3S3yT9tLpoMcheCFwg6UZJNwK/Bl4i6aosB4+xpCh39EzSh4BXUU7gzwROAS6qoyObpKttrzPGfVcNavexYSPpMuCVtu+osr+OA/YGng88x/ZAL3urJsPeBFxs+zxJs4CX2j665dAmFUnbA/8LrEK5ypsrvTHUqgKkewDPBWZ0ttse9GUJQ6XqFrQVJUtpdcrS6m/bTqZxxCRRdXLciLJs6lmSngwcb3uzlkNrhaQLga8zr4bSG4G9bb+wvajGJ2m18e5PbdIYTSaUojaSlgdeCbwaeAFwLXAqcNpEO79Jus72Mxf3vlg8kq7orJmW9HXg77Y/Xt0e6I4U0T+SrgNeZ/vatmOJqEPVQfR3lAnpTwA7A9fafm+rgU0iko4C1qFcbDrO9tUthxQRDZA0B1gfuKyrU/CVttdtN7J2SPrNyMkjSRfa3qStmBaVpFWY/yLLn1sMJwZclrxFbWzPtX2i7b2qN5JPUYo695IlcrGkPUdulLQHcGkP48b8pkvq1FR7BXBW130DX2tN0iaSLpZ0t6QHJT0iaRi60w2b2zKZFJPMM21/FLjH9lGULJpkvtbrzcCzgPdSllLcVX3M7aprExHD78FqdUKnU/CyLcfTtrMlfUjS6pJWk/QBSlmGlQa1nISkbST9EbgBmA3cSLkYEDGmgT9RjOFl+xrgGuALPQyzD3CipJ2ZN4G0EfA4YLveIowuxwKzJd0O3AecByDpmcAwTMx8jZJKfDzl9bErsGarEU0i1VI3gEsk/QD4CfBA537bP24lsIjedZoO/EvSOsCtlCVZURPbuXgZMTX8UNKhwIrVxeC3Aoe3HFObdqw+7zVi+1spk26DWE/pk5Rad7+0vb6kl1GWKkeMKUveYihUO7ROLaXf2j5rvMfH4pO0CfAk4HTb91TbngUsZ/uyVoNbCEmX2N6oO7Va0gW2N207tslA0pHj3O3Um4lhJeltwAmUrKTvAMsBH7V9aJtxRUQMI0lbUuqqilLy4oyWQ4rF0HU8fQWwvu1HJV1k+wVtxxaDKxlKMRRsnw2c3XYck1mnReiIbX9oI5YJuFfS44A5kj4L3AJM9VTr2tjudGzZzPZ87WMlTclimzH8JE0D7rL9T+BcBvNqcUTE0KgmkKb0JJKkjYGbbd9a3d4VeD1wE/Bx23e0Gd9C/EvScpSVCsdI+hvwcMsxxYBLhlLUqmrXvipdk5Up5BZNq7pS3EZZCrkvsALwDdvXtRrYJCPpMtsbLGxbxLCQdK7tLdqOIyJi2KUTbDHMnZMlLQPcT/nb7QLMBI4Z8EmwaFkmlKI2kvYGDqCc2D9abfZU7e4QzZM0KxOWzZP0ImBTSk2zL3XdNRPYrtMhMGLYSPoopW7cD4B7Ottz8BwRsXjSCbYYxs7JkuZSFVPv3lx9vh/4E/AR22f2NbAYClnyFnV6L7CW7X+0HUhMGT8BNgCQdILt17ccz2T1OEptmSWA5bu23wUM7JW2iEXQqf/1rq5tg1osNSJikKUTbDFd0hK2H6Z0Tn57130Dee5te/mx7qtWn6wDHMO8erYRjxnIF3UMrZsZjo5gMXmo6+ucADbE9mxKF8Dv2L6p7Xgi6mJ7jbZjiIiYJNIJthj2zsnzsf0IcIWkg9uOJQZTJpSiTtcD50j6OfO/kXyxvZBikvMYX0czviNpgd+z7Ze3EUxEHSStA6wNzOhss310exFFRAylmcC9lC5vHQam1ISS7U9LOpN5nZM7x03TKLWUhlK6n8ZYUkMpaiPpgNG22z6w37HE1CDpEUrdEwFLUw5kYIoWgmyapA27bs6gdC152PYHWgopoifV+9ZLKRNKvwBeA5w/yEVTIyIiIgZFJpQiImLCJM22/ZK244iYCElXAesBl9teT9KqwLdsv67l0CIihoKkD9j+bLUkarQs5ve0EFZE9EmWvEVtJK0MfAB4LvMvHchymIhJQNJKXTenARsCT2wpnIg63Gf7UUkPS5oJ/I3UY4uIWBydQtyXtBpFRLQiE0pRp2MorZe3Bt4B7Ab8vdWIIqJOl1KuPgp4GLgB2KPViCJ6c4mkFYHDKa/vu4GL2g0pImJ42D6p+nxUZ5ukacBytu9qLbCI6IsseYvaSLrU9oaSrrS9brUty2EiImLgSVodmGn7ypZDiYgYOpK+T7mg/Ahlgn4F4Iu2P9dqYBHRqGltBxCTykPV51skbSVpfeCpbQYUEfWRtKSk90j6UfXxbklLth1XRC8kPUXSpsAsYEVJW7QdU0TEEFq7ykjaltLkYBbw5nZDioimZclb1OlTklYA3gccTGkfum+7IUVEjQ4BlgS+Ud1+c7Xtba1FFK6J5DEAAA+GSURBVNEDSf8L7AhcQ7mqDmVZ57mtBRURMZyWrC4ybQt8zfZDkrIUJmKSy4RS1Mb2ydWXdwIvazOWiGjExrbX67p9lqQrWosmonfbAmvZfqDtQCIihtyhwI3AFcC5klYDUkMpYpLLhFL0LO1CI6aMRyQ9w/afACQ9nXlZHRHD6HpK1l0mlCIiemD7q8BXuzbdJCkXmCMmuUwoRR3SLjRiang/cLak6ymd3lYDdm83pIjF13UB5F5gjqQz6ZpUyoWQiIhFI2kX29+TtN8YD/liXwOKiL7KhFL0zPZJkqYD69h+f9vxREQzbJ8paU1gLcqE0u+yVCiGVOcCyKXAz9oMJCJiyC1bfV6+1SgiohWyUyst6iHpLNsvbzuOiKiXpI2Bm23fWt3eFXg9cBPwcdt3tBlfRERERET0XyaUojaSvgCsCRwP3NPZbvvHrQUVET2TdBnwStt3VC3VjwP2Bp4PPMf2Dq0GGDFBVcbdQcDawIzOdttPby2oiIghJOlIRq+l+tYWwomIPsmSt6jTSsA/gO4sJQOZUIoYbtO7spB2BA6zfQJwgqQ5LcYV0asjgQOAL1G6k+5OWc4ZERGL5+Sur2cA2wH/11IsEdEnyVCKiIhxSboaeL7thyX9Dni77XM799lep90IIyZG0qW2N5R0le3nVdvOs/3itmOLiBhmkqYBv0w5jIjJLRlKURtJM4A9gOcy/9KBpLpGDLdjgdmSbgfuA84DkPRM4M42A4vo0f3VSc8fJb0b+CuwSssxRURMBmsCs9oOIiKaNa3tAGJS+S7wRODfgdnAU4G5rUYUET2z/WngfcB3gM09L7V1GqWWUsSw2gdYBngPsCHwZmC3ViOKiBhCkuZKuqvzAZwEfLDtuCKiWVnyFrWRdLnt9SVdaXtdSUsCpyXVNSIiIiIiImJyyZK3qNND1ed/SVoHuBVYvb1wIiIiFiTpZ+Pdb3ubfsUSETEZSNoOOMv2ndXtFYGX2v5Ju5FFRJOSoRS1kfQ24ATgeZSlMcsBH7V9aJtxRUREdJP0d+BmSn2w3zCis5vt2W3EFRExrCTNsf38Edsut71+WzFFRPOSoRR1OtP2P4FzgacDSFqj3ZAiIiIW8ERgS2An4E3Az4Fjbf+21agiIobXaLV5c64ZMcmlKHfU6YRRtv2o71FERESMw/Yjtk+1vRuwCXAdcI6kFJmPiJiYSyR9UdIzJD1d0peAS9sOKiKalVnj6JmkZwPPBVaQtH3XXTOBGe1EFRERMTZJSwFbUbKUVge+Cvy4zZgiIobY3sBHgR9QlhGfDryr1YgionGpoRQ9k/QfwLbANkB3odO5wHG2L2glsIiIiFFIOgpYBziF8j51dcshRURERAydTChFbSS9yPav244jIiJiPJIeBe6pbnYfCAmw7Zn9jyoiYvhI+rLtfSSdxPz7UyBdMyMmuyx5izr9Q9KZwKq215G0LrCN7U+1HVhERESH7dSQjIiox3erz59vNYqIaEUOqKJOhwMfBh4CsH0l8MZWI4qIiIiIiEbY7hTefr7t2d0fwPPbjC0impcJpajTMrYvGrHt4VYiiYiIiIiIftltlG1v6XcQEdFfWfIWdbpd0jOo1k9L2gG4pd2QIiIiIiKiCZJ2At4ErCGpuznP8sA/2okqIvolE0pRp3cBhwHPlvRX4AZgl3ZDioiIiIiIhlxAuYD8BOALXdvnAle2ElFE9E26vEXtJC0LTLM9t+1YIiIiIiIiIqJ+mVCK2kjab5TNdwKX2p7T73giIiIiIqI5kuZSlbsYeRdg2zP7HFJE9FEmlKI2kr4PbAScVG3aCrgYeDZwvO3PthVbRERERERERNQnE0pRG0mnAa+3fXd1ezngR8B2lCyltduMLyIiIiIi6idp1mjbbf+537FERP+kKHfUaRbwYNfth4DVbN8n6YGWYoqIiIiIiGb9vOvrGcAawO+B57YTTkT0QyaUok7fBy6U9NPq9uuAY6si3de0F1ZERERERDTF9vO6b0vaANirpXAiok+y5C1qJWlDYHNKIb7zbV/SckgREREREdFnki6zvUHbcUREc5KhFHVbGrjL9pGSVpa0hu0b2g4qIiIiIiKaMaLb8zRgA+DvLYUTEX2SCaWojaQDKF3e1gKOBJYEvgds1mZcERERERHRqOW7vn6YUlPphJZiiYg+yZK3qI2kOcD6wGW216+2XWl73XYji4iIiIiIiIg6JUMp6vSgbUsyQFWMOyIiIiIiJiFJPxvvftvb9CuWiOi/TChFnX4o6VBgRUl7Am8FDm85poiIiIiIaMaLgJuBY4HfUBrzRMQUkSVvUStJWwKvoryZnGb7jJZDioiIiIiIBkiaDmwJ7ASsS6mddKzt37YaWET0RSaUomeSvgZ83/YFbccSERERERH9J2kpysTS54BP2D645ZAiomFZ8hZ1+CPwBUlPAn5AuSoxp+WYIiIiIiKiYdVE0laUyaTVga8CP24zpojoj2QoRW0krQa8sfqYQVlLfZztP7QaWERERERE1E7SUcA6wCmU4/6rWw4pIvooE0rRCEnrA98G1rU9ve14IiIiIiKiXpIeBe6pbnafWAqw7Zn9jyoi+iVL3qI2kpYEXk3JUHoFMBs4sNWgIiIiIiKiEbantR1DRLQnGUrRs6qz206UtdMXAccBP7F9z7jfGBERERERERFDKRNK0TNJZwPfB06wfUfb8UREREREREREszKhFBERERERERERiyVrXiMiIiIiIiIiYrFkQikiIiIiIiIiIhZLJpQiIiKicZJ+KukOSUuNcf/yku6R9J0+hzaQJG0vaZ+244iIiIgYSyaUIiIioh+OAv4N2HqM+3cAlqkeF7A9kAmliIiIGFiZUIqIiIh+OBn4B7DrGPfvCvwZOKdfAUVvxso2i4iIiKkhE0oRERHRONsPAscBr5H0hO77JM0CXgJ8113tZyWtL+kkSf+SdJ+k8yVtNuJ7vyfpRkkbVvffK+kPkvYc8bhPSXp4ZFzV9183Yttykj5XjfugpOslfUiSFvZzVt/7WUl/kvSApFsl/UjSytX9q0o6TNIfq1j/XMXw5O6YgJ2B1SS5+riu6/5VJB0q6f+q+K6VtMcosbxK0hxJ91fPt/sYP+9Tqu23V4+9QtKbRjzmbVUcm0k6QdKdwK+q38t9kh4/4vHTJN0k6bsL+51FRETEcMqEUkRERPTLUcCSwI4jtu8CCDi6s0HSxsCvgBWAt1GWxN0JnCnp+SO+f0Xge9X4/wFcDhwm6cWLG6CkJYHTgd2BLwGvAY4EDgQ+s5DvXQo4E3hX9T1bAe+u4l6xetjjgXuBDwKvrj4/BzhP0uOqxxwAnAbcCryo+tiheo4VKb+Xfwc+BrwWOAU4XNJ/dcXyPEpW2J2U3/d/A/8P2GJEzMsDs4FXAR8GtgOuAY6R9NZRfsxjgT8Crwc+AnyL8rfbbcTjXgPMAg4d73cWERERw0tdFwIjIiIiGiXpt8Ddtl/Yte1a4J+2N+3aNpsy+bK+7YeqbUtQJjuutN2ZYOlk82xh+7xq2wzgFuBY2++stn0K+JDtJUbE8z1gE9vPrG7vDnwb2Mz2BV2POwDYH3iy7X+M8bO9nTKBspXtXyzi72MJ4GnA9cA2tk/qimtz26uPePyBwAeAdWz/qWv7kZTJpSfbfkTSDylZX6vbvq96zFOr5/lz18+7D2Xi7MW2z+8a7xxgLeApth+V9DbgcODztt8/yu9wI9vP7tr2M+DpttdZlN9DREREDJ9kKEVEREQ/HQ28QNKzACS9AHg282cnLQtsDvwQsKQlqokXKBlAW8w/JHM7k0kAtu8HrqNkyCyuVwN/Ai7qPG/13KcDjwNeOM73vgr463iTSSreJelKSXcDD1EmeaBM4CxKfBcAN42I7zRgla4xNgFO7kwmAdj+C3DhiPG2AG7qnkyqfA944igxnThKTN8A1pL00upnfCplcivZSREREZNYJpQiIiKin74HPMq84ty7Ag8AP+h6zBMoxygHUiZcuj/eQclc6nbHKM/zADBjAvGtAjxjlOftZCuNfO5ujwf+spDx9wG+RpkA2g54AdCpC7Uo8a4CvHyU+I4dEd+TgL+N8v23jbi9EiWba6Rbu+7vtsBjq0yuOZS/DcCelN//0SMfGxEREZPHEgt/SEREREQ9bP9V0i+BXSR9glLf52e2/9n1sH8CBr4CHFPTU98PTJO0hO3u4twjJ4j+Qclu2mmMcW4Y5zlup2QGjeeNwGndy8YkrbmQ7xkZ383AfmPc//vq8y2UyaeRVh1x+w5g/VEe98Su5+s2Vq2EQ4CDJT0J2AP4ge07x3hsRERETAKZUIqIiIh+O4oyUXQQJRtpvkwW23dJugBYF9ivu/NbD26iFI9eG7gSQNJKlAmg7kmTU4HXAXfa/uNiPsfpwA6SXmP7lDEeswwLZg7tPsrjHgCWHmX7qcBewI22bx8nlguBrSUtPaKG0ibAn7seNxvYTtImtruXw72JkqX0h3Geo9sxwGcpnfyeAnxzEb8vIiIihlSWvEVERES/nQjcBexLmVw5dZTH7EuZ/DhV0o6SXiLp9ZIOkvQ/E3jOnwNzgW9J2krSDpRlZ3eNeNzRwMXA2ZL2kfQKSa+RtLekM6pObmM5CrgI+KGk/avv3U7SYZKeWT3mVOC1kj4k6ZWSPkPVwW2Ea4BVJL1d0saSOsWtP0/JKjqvuu+lkl4n6f2SuusbfZKyXO1USdtI2rH6eW+jLDns+DalZtSJkvaoftZjgJcBH7Hd/dgx2b6n+t1tAcyxfdGifF9EREQMr0woRURERF9VGTPHUzKGvj9iCVrnMRdT6gvdSak5dAbwZeA5wLkTeM47gK2B6dVzfwr4InDeiMc9CGxJmWj5L+AXlLpPuwDnU+oVjfUcDwKvBA6jZBGdQilYvSLwr+phHwe+BbyPMrG2NqWA9UiHUYqS/y9lkuon1XP8C3gRJRtq/+rzEZSsqrO6Yrmq+nlXrH7e/6F0c5tD+Z12HjeX0g3uTEqG0U+AdYCdbX97rJ91DMdXn5OdFBERMQWonizyiIiIiBhkkmZS6kOdaHuvBsb/X8ok3JNt3133+BERETFYUkMpIiIiYhKS9DVKVtUtlLpG+wAzgYNrfp71KZlj7wa+nsmkiIiIqSETShERERGT0zLA5yjd3h6gLJ17ue2ra36ek6jqNQEH1jx2REREDKgseYuIiIiIiIiIiMWSotwREREREREREbFYMqEUERERERERERGLJRNKERERERERERGxWDKhFBERERERERERiyUTShERERERERERsVgyoRQREREREREREYvl/wNfMa+Lq3wc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BJQAAANhCAYAAACxUuFhAAAABHNCSVQICAgIfAhkiAAAAAlwSFlzAAALEgAACxIB0t1+/AAAADl0RVh0U29mdHdhcmUAbWF0cGxvdGxpYiB2ZXJzaW9uIDIuMi4yLCBodHRwOi8vbWF0cGxvdGxpYi5vcmcvhp/UCwAAIABJREFUeJzs3X20bfd87/HPNzmoElcix8OlnHoctC69DZeqSKseWqW0tJ6TgYaWtlptPdxxibYu6pb2emjrliaeqxVXqqoiJEGFG6pBPZMYSCWRqBBB4nf/mHOzzs4+5+zvyTp775O8XmPMsc+aa67f+q251jay3+acq8YYAQAAAID1OmCzJwAAAADA/kVQAgAAAKBFUAIAAACgRVACAAAAoEVQAgAAAKBFUAIAAACgRVACgCWrqjtX1eur6ktV9e2q+kpVnVhVR1bVgZs8tx1VdUxV3XTJ416/qk6oqvOralTVE5c5/pVNVd23qj5cVRfP+/Pamz2n5Hufn1FVj9kC81j65xgAWD9BCQCWaA4p70lySJInJ/mZJI9K8skkf57k5zdvdkmSHUmekWTZf4g/Pcndkjw6yZ2TvG7J419pVNW2JK9O8sUk98y0Py/c1EltPTuybz7HAMA6bdvsCQDAFUVVHZ7k+UleNMb4zVV3v6mqnp/kGhs/sw1x6yT/OsZ442ZP5ArghkkOSvL6Mcapmz0Z9s58NGKNMS7Z7LkAwL7gCCUAWJ6nJDk/ye+vdecY4zNjjDNWblfVHavq7VX19ar6RlWdVFV3XHxMVZ1cVSevHquqzqyqYxduHzWfinSnqnp1VX1tPuXuf1fVD8zbHJHknfNDTpy3H/P6NdXkt6vqE/Ppe2dX1Yuq6lrz/TuqaiQ5IsldF8bcscZYN6iqS6rqN9a478lV9Z2q2r6w7her6rSquqiqvlpVf1tVN15jP7yqqh5cVR+b9+PpVfWTe7Mf53U/PO/Dc6vqW1X1oap6wKptbllVb6yqc+bT0j4/z2+3/2fdvA9eUVXnzWOfUVUPX7j/mCRnzjdfNu/Ly8x71Zh3mz87F86v/5+q6kdXbXPPqnrL/P5dVFUfqaonrXUKZlX9alV9sKq+WVUXVNUpVfUTqzY7sKr+YB7vq1X191V1o93Nc2H8B1TVe+bP/deq6v1Vdb+F+59QVe+t6fTJr86fgfss3H9E9vA5nl/Dv87vzXlV9bKqOmTVPLZX1WvnOVxQVX9dVfdbY6zd/g4sbDeq6llV9ZSq+lySbye5w/yY31pjPxwzvxcHr2e/AcBWIygBwBLMf5gfkeRtY4yL17H9f0lySpKDkxyV5JFJrpXklKq63eWYyiuTfCbJL2Y6xe7xSZ463/fB+XaS/GamU6nuPK/flWdlOurqxCT3TfLH83z/oaoOSHL2PMYZSf5lYcyzVw80xjg7yduTPGKN53l4kreOMc5Nkqp6XJI3JPm3JA9M8tgkP5pp/xy06rF3TfKkJP8jya8kOTDJm2svrjtUVT+U5H1Jbpfkt5PcL9P+ecNi9Ejy5kxHEv1akntlionfym7+26qqrpHpPf/ZJE9Lcv8kH07yyqo6et7sr5I8aP73H2Xal7++mzHvk+SkJF/PtA8fmunopnfNr2XFTeftHpXkPkmOS3JMpvd3cbz/leSl82v+5XnMU5PsFPIyfaZuPo/3W/M8X72reS6M/xtJjk9yTpIj59f6xkynsK3Yke/vh19Jcnqm9/Nn5/t3+zmuquckeUmmz9r9kvxeknsn+cdVAe34TO/FU5M8OMl3krxwjWnv6Xdg0VGZ9u/vzj8/m+T/Zvr8Lu6HAzOdHvr6McYFazwnAGx9YwyLxWKxWCyXc0lyvSQjybPXuf3fJflqkmsvrLtWpiOcjl9Yd3KSk9d4/JlJjl24fdT8/M9ctd2bk3xy4fYR83Y/s445HpLk4sXnmdc/fB7jfgvr3r3WPNcY82HzY2+1sO7287pfnm9fM8l/JHn5qsfuyHTUxxNX7YcLkhy8sO6webyH7sV+fFmSc5NcZ9V2Jyb50PzvQ1e//nW+50+YH3fEqvVvzxRYDpxv33ze7qh1jPnpJCetWnetJOcl+dNdPKYyXfbgv8/77oCF5700yfN383w75rmdsmr9787r//NuHnutTNeCOn5Pr2vhMQfMc31bkjft6XM8z+/SJE9ftf4u8/b3n2/fc/Ezt7DdCYvvUfN3YCT5UpKrr9p2Za53XVh3v3ndnTqfIYvFYrFYttLiCCUA2ByHJ3nzGOOrKyvGGF/L9Aft3S7HuP+w6vaHc9mjS9brTkmuluRVq9a/Lskl2bt5vjHT0TSLRyk9IlNAOmG+fedM8eHVVbVtZUnyhSQfz7TvFr137HyUx4fnn3vzuu+d5C1J/mPVc/9TktvNpzl9JdORJ8+ZT626xTrHPjzJF8cYJ69a/6ok25PcpjPR+Xlvlsvup4uSvDcL+2k+1e4vq+qsTFHuO5mOgLp2kuvOm/1MpoDz0nU8/Vqfs2T3+/wnMsXC3Y5fVT9eVW+uqi9n+px9J8k9ktxqHfO6R6bXsHqfvC/J1/L9fXKnTOFp9TW//m7V7e7vwFvHGN9cXDG/3/+WnY9SemySM8YYp63jNQHAliQoAcByfCXJN5PcZJ3bH5I1TgtL8u+ZToPbW+evuv2tTH8Q742Va87sNM8xXWT4Kwv3r9sY46JMp7I9bL42zYFJHpLkb8f3TxVcCRxvzxQTFpfbJrnOqmF3es1jjG/N//yB7vzm537kGs/7vPn+64wxRqZwcXqSZyf5ZFV9tqp+bQ9j7+49X7m/O9dkOqpq9Xx/PvN+mk/LOmFe90dJfjrJHfL9091W9tPKfv3COp57rc/Z4lhr2eP482l6J2XaF7+RKULdIclb9zD2ipV98ulcdp9ca2EON0hywRjjO6se/+VVt7u/A2u9v8l0+ukDq+o6VXWTTOHyL/b4agBgC/MtbwCwBGOMS2q6ePI9qupqC1FjV85Pcv011l8/O/+xfnGmP4RXa8ecvbAyj+sn+ejKyvmIj+tk+oN6b7wy0/VzfjLJ1TP9cf/KhftXxj1q8XkXXLgXz7ne/fiVJO9K8txdjPOlJBljfDbJI6uqMl1v6QlJXlJVZ44x/nEXjz0/ax9ls/I56O7Ple2fmim+rfbt+efNMp0G+IgxxveOtKmq+67a/rz55w2TfKI5l/VYHP8ju9jm3kn+U6ZT0b4XnqrqB9f5HCv75J6ZTufb1f1nJzm4qq6yKipdb9X23d+BsYt5vSJTfDwqUzD+ZtZxzSkA2MoEJQBYnudkulbP8zJdLHgnVfXDSQ4a0ze9nZLkPlV10Bjjwvn+gzJd9PfkhYedleSXquqqY4xvz9sdnunCy3tjJXRdfR3bnjZv/+BMR42s+JVM/w1xyl7O4Z2ZjlJ5xDyPMzNFnBX/nCka3XyMcdxePsdq692Pb810yt1HV5+6tJb5aKUPVdXvZLrI8o8m2VVQOiXJg6rqLmOM9yysf2imayh9rPOCMkWfM5P8yBjjObvZbiXGfC+cVNVVMl3PatHbk3w3ydGZLnK+bP+c6XTHozOdQriWteZ6y0zXQFo8smlXn+MTM72GG48xTtzNXE7LdPH2ByR5/cL6B62x3eX+HRhjfK2qXp3pVLdrJnnNfIorAOy3BCUAWJIxxqlzWHh+Vd06ybFJPp/piIS7J3lMpnhwRpI/zHQK0klV9dxMRzY8OdMf1H+wMOzrMv0B/vKavt7+h5P8TqZrDu2NT2a69sujqur8TH8sf2Ilaq16PedX1fOTPLWqvpHp2kK3znTa1Ltz2evorMsY47sLf1xfJckL5jCzcv/Xqur3kry4qrZnCjT/kenIlrtlurj2a5pPu979+PQk709yalW9KFOwOThTKLrpGONR8zf0/VmSv8l0atWBmY48uSTJO3Yzh2MzfSPa8VX13zMFkodlOn3usWOMSzsvaIwxqurxSd5UVVfNFEbOy3SUzU8k+fwY4/mZQtVZSZ5VVZdmijW/vcZ4n6mqFyT5nTlunpDpOkN3TPLxMcbfdOa3xvgXVtVTk7ywqt6Q6QidCzNdlP3iMcYLM0WtS5K8oqr+JNPRa8/M9Hu0eKmGXX2OPzP/Pr2oqm6VKfhcnOSHMu3nvxpjvHOM8baqeneSl1bVoZnexwdmOtosmaLUsn8HXpLvX0fJ6W4A7P82+6rgFovFYrFc0ZZMf8z/babTar6T6bSZt2X6ZqgDFrb7b5n+gP56km9kOgLijmuM99gkn8p0msw/J/nx7Ppb3m6+6rHHZD6QZtV4n830B/llvnVs1baVKT58ItMpVGcneXGSa63abl3f8raw/Y/Mz73TN76t2ubnMh3N9LX5tX86ycuT3GZhmzOTvGqNx44kx3T347zdjTJ9bf0XF17ziUkePt9/3STHZYoaF83v7ylJ7rWO171yet95mSLIGSvjLmyz7m95m7e/c6Zv87sgUzw5M1NAu/PCNref36OLMoWsP8gUOEeSHavGe9w8r2/Nr+3klbHy/W95e8yqxxyxp8/SwrYPzHSR7G/O7+37kvz8wv2/nOni6xdnOs3swZli3Jnr/RxnOvrttEy/V1/PFNVelORGC9tsn/fThZm+cfEVmU7FHElutxe/AyPJH+3htX8iyf9b1v/WWCwWi8WymUuNsatTvQEA4Mqjql6cKc4eMvZ8HbTu2LfMFMp+dYzxsmWODQCbwSlvAABc6VTVUZkuAP7RJFfNdEHwxyV53jJjUlXdKNNRZ8/MdHRT93RNANiSBCUAAK6MvpHkiZm+Be9qST6X5GmZLqq/TI/JdG2uTyZ56FjHxd4BYH/glDcAAAAAWg7Y8yYAAAAA8H2CEgAAAAAt++01lA499NCxY8eOzZ4GAAAAwBXGBz7wgfPGGNv3tN1+G5R27NiR008/fbOnAQAAAHCFUVVnrWc7p7wBAAAA0CIoAQAAANAiKAEAAADQIigBAAAA0CIoAQAAANAiKAEAAADQIigBAAAA0CIoAQAAANAiKAEAAADQIigBAAAA0CIoAQAAANAiKAEAAADQIigBAAAA0CIoAQAAANAiKAEAAADQIigBAAAA0CIoAQAAANAiKAEAAADQIigBAAAA0CIoAQAAANAiKAEAAADQIigBAAAA0CIoAQAAANAiKAEAAADQIigBAAAA0CIoAQAAANAiKAEAAADQIigBAAAA0CIoAQAAANCybbMnQPLMWs44zxjLGQcAAABgdxyh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vqhqnpnVX2sqj5aVb81rz+kqk6sqk/NPw/eyHkBAAAAsH4bfYTSJUmeNMa4dZI7JXl8Vd0myVOSnDTGuEWSk+bbAAAAAGxBGxqUxhhnjzE+OP/7wiQfS3LDJL+Q5Lh5s+OS3H8j5wUAAADA+m3aNZSqakeSH0vyviTXG2OcnUzRKcl1N2teAAAAAOzepgSlqrpmkjckeeIY42uNxx1dVadX1ennnnvuvpsgAAAAALu04UGpqq6SKSa9eoxx/Lz6y1V1g/n+GyQ5Z63HjjFeOsY4bIxx2Pbt2zdmwgAAAADsZKO/5a2SvCzJx8YYz1+464QkR87/PjLJmzZyXgAAAACs37YNfr67JHlEkg9X1YfmdU9L8pwkr6+qRyf5fJIHbfC8AAAAAFinDQ1KY4x3J6ld3H33jZwLAAAAAHtn077lDQAAAID9k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np5VZ1TVR9ZWHdMVX2xqj40Lz+3kXMCAAAAoGejj1A6Nsm911j/gjHG7eflLRs8JwAAAAAaNjQojTFOTXL+Rj4nAAAAAMu1Va6h9ISqOmM+Je7gzZ4MAAAAALu2FYLSnye5WZLbJzk7yZ/sasOqOrqqTq+q088999yNmh8AAAAACzY9KI0xvjzGuHSM8d0k/yfJHXez7UvHGIeNMQ7bvn37xk0SAAAAgO/Z9KBUVTdYuPmAJB/Z1bYAAAAAbL5tG/lkVfXaJEckObSqvpDkGUmOqKrbJxlJzkzy2I2cEwAAAAA9GxqUxhgPWWP1yzZyDgAAAABcPpt+yhsAAAAA+xd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JZ1B6WqOryqrrmL+65ZVYcvb1oAAAAAbFWdI5TemeQ2u7jvVvP9AAAAAFzBdYJS7ea+qyW59HLOBQAAAID9wLbd3VlVO5LcdGHVYWuc9nb1JI9K8vmlzgwAAACALWm3QSnJkUmekWTMywuz85FKY759SZLH74sJAgAAALC17CkoHZvk5EzR6B2ZotG/rdrmW0k+OcY4f9mTAwAAAGDr2W1QGmOcleSsJKmqn0rywTHGhRsxMQAAAAC2pj0dofQ9Y4xT9uVEAAAAANg/rPtb3qrqqlX1jKr6eFVdVFWXrlou2ZcTBQAAAGBrWPcRSkmel+kaSv+Y5PhM104CAAAA4EqmE5QemOQZY4xn7avJAAAAALD1rfuUtyTXTPLefTURAAAAAPYPnaD090kO31cTAQAAAGD/0Dnl7YVJXlFV303yliTnr95gjPHZZU0MAAAAgK2pE5RWTnc7JskzdrHNgZdrNgAAAABseZ2g9KgkY19NBAAAAID9w7qD0hjj2H04DwAAAAD2E52LcgMAAADA+o9QqqqX72GTMcZ49OWcDwAAAABbXOcaSj+dy15D6ZAkByX56rwAAAAAcAXXuYbSjrXWV9XhSf4iycOWNCcAAAAAtrDLfQ2lMcapSV6Q5IWXfzoAAAAAbHXLuij3Z5P82JLGAgAAAGALu9xBqaq2JTkqyRcu92wAAAAA2PI63/L2jjVWXzXJLZNcJ8njljUpAAAAALauzre8HZDLfsvbhUmOT/K6McbJy5oUAAAAAFtX51vejtiH8wAAAABgP7Gsi3IDAAAAcCXRCkpVdduq+ruqOreqLqmqc6rq9VV12301QQAAAAC2ls5Fue+Q5JQk30xyQpJ/T3L9JPdNcp+qOnyM8YF9MksAAAAAtozORbmfneQjSe4+xrhwZWVVHZTk7fP991zu9AAAAADYajqnvN0pybMXY1KSzLefm+TOy5wYAAAAAFtTJyiNy3k/AAAAAFcAnaD0viRPm09x+56qukaSJyc5bZkTAwAAAGBr6lxD6WlJTk5yVlW9OcnZmS7KfZ8kP5jkbkufHQAAAABbzrqD0hjj/VV1pyRPT3KvJIckOT/JO5L84Rjjw/tmigAAAABsJbsNSlV1QKYjkD43xvjIGOOMJA9ctc1tk+xIIigBAAAAXAns6RpKD0/y2iTf2M02FyZ5bVU9ZGmzAgAAAGDLWk9Q+usxxud2tcEY48wkL0ty5BLnBQAAAMAWtaeg9F+TvG0d47w9yWGXfzoAAAAAbHV7CkoHJblgHeNcMG8LAAAAwBXcnoLSeUluso5xbjxvCwAAAMAV3J6C0ruzvmsjHTVvCwAAAMAV3J6C0p8muXtVvaCqrrr6zqq6SlX9WZKfTvKCfTFBAAAAALaWbbu7c4zx3qp6UpI/SfKwqnpbkrPmu2+S5B5JrpPkSWOM0/bpTAEAAADYEnYblJJkjPGnVfXBJE9J8oAkV5/v+maSk5M8Z4zxrn02QwAAAAC2lD0GpSQZY5ya5NSqOiDJofPqr4wxLt1nMwMAAABgS1pXUFoxxvhuknP20VwAAAAA2A/s6aLcAAAAALATQQkAAACAFkEJAAAAgBZBCQAAAIAWQQkAAACAFkEJAAAAgBZBCQAAAIAWQQkAAACAFkEJAAAAgBZBCQAAAIAWQQkAAACAFkEJAAAAgBZBCQAAAIAWQQkAAACAFkEJAAAAgBZBCQAAAIAWQQkAAACAFkEJAAAAgBZBCQAAAIAWQQkAAACAFkEJAAAAgBZBCQAAAIAWQQkAAACAFkEJAAAAgBZBCQAAAIAWQQkAAACAlg0NSlX18qo6p6o+srDukKo6sao+Nf88eCPnBAAAAEDPRh+hdGySe69a95QkJ40xbpHkpPk2AAAAAFvUhgalMcapSc5ftfoXkhw3//u4JPffyDkBAAAA0LMVrqF0vTHG2Uky/7zuJs8HAAAAgN3YCkFp3arq6Ko6vapOP/fcczd7OgAAAABXSlshKH25qm6QJPPPc3a14RjjpWOMw8YYh23fvn3DJggAAADA922FoHRCkiPnfx+Z5E2bOBcAAAAA9mBDg1JVvTbJe5Pcqqq+UFWPTvKcJPeoqk8lucd8GwAAAIAtattGPtkY4yG7uOvuGzkPAAAAAPbeVjjlDQAAAID9iKAEAAAAQIugBAAAAECLoAQAAABAi6AEAAAAQIugBAAAAECLoAQAAABAi6AEAAAAQIugBAAAAECLoAQAAABAi6AEAAAAQIugBAAAAECLoAQAAABAi6AEAAAAQIugBAAAAECLoAQAAABAi6AEAAAAQIugBAAAAECLoAQAAABAi6AEAAAAQIugBAAAAECLoAQAAABAy7bNngD7zpMPXs44z71gOeMAAAAAVwyO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LdsIKaAAAgAElEQVQAAACgRVACAAAAoEVQAgAAAKBFUAIAAACgRVACAAAAoEVQAgAAAKBFUAIAAACgRVACAAAAoEVQAgAAAKBFUAIAAACgRVACAAAAoEVQAgAAAKBFUAIAAACgRVACAAAAoGXbZk+A/dPjbzaWMs6LP1NLGQcAAADYOI5QAgAAAKBFUAIAAACgRVACAAAAoEVQAgAAAKBFUAIAAACgRVACAAAAoEVQAgAAAKBFUAIAAACgRVACAAAAoEVQAgAAAKBFUAIAAACgRVACAAAAoEVQAgAAAKBFUAIAAACgRVACAAAAoEVQAgAAAKBFUAIAAACgRVACAAAAoEVQAgAAAKBFUAIAAACgRVACAAAAoEVQAgAAAKBFUAIAAACgRVACAAAAoEVQAgAAAKBFUAIAAACgZdtmTwBWO/KOYynjHPf+2un2L9370qWM+4a3HniZdfd66CVLGfufXnPZX8m7/tq3lzL2u/78qjvd/rGnXbyUcf/lf/7AUsYBAABg/+EIJQAAAABaBCUAAAAAWgQlAAAAAFoEJQAAAABaBCUAAAAAWgQlAAAAAFoEJQAAAABaBCUAAAAAWgQlAAAAAFoEJQAAAABaBCUAAAAAWgQlAAAAAFoEJQAAAABaBCUAAAAAWgQlAAAAAFoEJQAAAABaBCUAAAAAWgQlAAAAAFoEJQAAAABaBCUAAAAAWgQlAAAAAFoEJQAAAABatm32BFZU1ZlJLkxyaZJLxhiHbe6MAAAAAFjLlglKs58aY5y32ZMAAAAAYNec8gYAAABAy1YKSiPJ26rqA1V19GZPBgAAAIC1baVT3u4yxvhSVV03yYlV9fExxqmLG8yh6egkufGNb7wZcwTW4RZ/fNFSxvnU7//gTrdv8JcXLmXcJDn7sQctbSwAAIArmy1zhNIY40vzz3OSvDHJHdfY5qVjjMPGGIdt3759o6cIAAAAQLZIUKqqa1TVQSv/TnLPJB/Z3FkBAAAAsJatcsrb9ZK8saqSaU6vGWO8dXOnBAAAAMBatkRQGmN8NsntNnseAAAAAOzZljjlDQAAAID9h6AEAAAAQIugBAAAAECLoAQAAABAi6AEAAAAQIugBAAAAECLoAQAAABAi6AEAAAAQIugBAAAAECLoAQAAABAi6AEAAAAQIugBAAAAECLoAQAAABAi6AEAAAAQIugBAAAAECLoAQAAABAi6AEAAAAQIugBAAAAECLoAQAAABAi6AEAAAAQIugBAAAAECLoAQAAABAy7bNngDAVnDQ6766lHEufPC1lzIOAADAVuYIJQAAAABaBCUAAAAAWgQlAAAAAFoEJQAAAABaBCUAAAAAWgQlAAAAAFoEJQAAAABaBCUAAAAAWgQlAAAAAFoEJQAAAABaBCUAAAAAWgQlAAAAAFoEJQAAAABaBCUAAAAAWgQlAAAAAFoEJQAAAABaBCUAAAAAWgQlAAAAAFoEJQAAAABaBCUAAAAAWgQlAAAAAFoEJQAAAABaBCUAAAAAWgQlAAAAAFoEJQAAAABaBCUAAAAAWrZt9gQArujqLectZZzxc4fudPsap3x5KeMmyTfudr2dbl//9C8uZdx/P+yGl1l3s4+dtZSxP3Prm+x0+/ZnfXop437oJjdfyjgAAHBF5gglAAAAAFoEJQAAAABaBCUAAAAAWgQlAAAAAFoEJQAAAABaBCUAAAAAWgQlAAAAAFoEJQAAAABaBCUAAAAAWgQlAAAAAFoEJQAAAABaBCUAAAAAWgQlAAAAAFoEJQAAAABaBCUAAAAAWgQlAAAAAFoEJQAAAABaBCUAAAAAWgQlAAAAAFoEJQAAAABaBCUAAAAAWgQlAAAAAFoEJQAAAABaBCUAAAAAWgQlAAAAAFoEJQAAAABatm32BABgq7vLlz+2lHHec71bX2bdPS748FLGPvHg2+50+xe/8YGljHv8NX78Muse+e3TljL2K656p8us+/VLT13K2C858PCdbv/eOHEp4z6v7rGUcQAA9neOUAIAAACgRVACAAAAoEVQAgAAAKBFUIL/z96Zx2tXzf3//WnSHJ4yVyqJ0KSQMmSeIkRSIckQKvP0IMmTmQYiEpo8MtPTrEHzpAn5qTw9QojSrVKqz++P77rus8+5r3s4117r3Ne5fd+v1/W6z96n87lWe++19lrf9R2SJEmSJEmSJEmSJJkWaVBKkiRJkiRJkiRJkiRJpkUalJIkSZIkSZIkSZIkSZJpkQalJEmSJEmSJEmSJEmSZFqkQSlJkiRJkiRJkiRJkiSZFmlQSpIkSZIkSZIkSZIkSaZFGpSSJEmSJEmSJEmSJEmSaZEGpSRJkiRJkiRJkiRJkmRapEEpSZIkSZIkSZIkSZIkmRZpUEqSJEmSJEmSJEmSJEmmRRqUkiRJkiRJkiRJkiRJkmmRBqUkSZIkSZIkSZIkSZJkWqRBKUmSJEmSJEmSJEmSJJkWaVBKkiRJkiRJkiRJkiRJpkUalJIkSZIkSZIkSZIkSZJpkQalJEmSJEmSJEmSJEmSZFqkQSlJkiRJkiRJkiRJkiSZFmlQSpIkSZIkSZIkSZIkSaZFGpSSJEmSJEmSJEmSJEmSaZEGpSRJkiRJkiRJkiRJkmRapEEpSZIkSZIkSZIkSZIkmRZpUEqSJEmSJEmSJEmSJEmmRRqUkiRJkiRJkiRJkiRJkmmxzOJuQJIkSZIkyWxmX46rovMhnj/PuU/7+1W036kXTzo+5O5vVdF909KvmOfckXd+o4r2zsu9etLxD279chVdgO1WesOk41NuOrCK7jPus+c8587+06eqaG91/3dNOr78uo9W0QXYaO0PTjq+9lcfqKK77iM/Ns+5P130jira99/8M5OObz1jjyq6Kz3li/Oe/MmuVbR5weHznvvWK+tov+LoycdffvHw/266vGHIGPTJ59TRfvcJ8557/1PqaP/XGZOP3/S4OrqHXDDvuVduVEf76MvnPfec9eton/CbycePe0gd3Quun/fceveto33N3yYf32eFOroAN90++Viqo2vX0ZlFpIdSkiRJkiRJkiRJkiRJMi3SoJQkSZIkSZIkSZIkSZJMizQoJUmSJEmSJEmSJEmSJNMiDUpJkiRJkiRJkiRJkiTJtEiDUpIkSZIkSZIkSZIkSTIt0qCUJEmSJEmSJEmSJEmSTIs0KCVJkiRJkiRJkiRJkiTTIg1KSZIkSZIkSZIkSZIkybRIg1KSJEmSJEmSJEmSJEkyLdKglCRJkiRJkiRJkiRJkkyLNCglSZIkSZIkSZIkSZIk0yINSkmSJEmSJEmSJEmSJMm0SINSkiRJkiRJkiRJkiRJMi3SoJQkSZIkSZIkSZIkSZJMizQoJUmSJEmSJEmSJEmSJNMiDUpJkiRJkiRJkiRJkiTJtEiDUpIkSZIkSZIkSZIkSTIt0qCUJEmSJEmSJEmSJEmSTIs0KCVJkiRJkiRJkiRJkiTTIg1KSZIkSZIkSZIkSZIkybRIg1KSJEmSJEmSJEmSJEkyLdKglCRJkiRJkiRJkiRJkkyLNCglSZIkSZIkSZIkSZIk02JsDEqSniPp15KulvTexd2eJEmSJEmSJEmSJEmSZDhjYVCStDTwBeC5wIbAjpI2XLytSpIkSZIkSZIkSZIkSYYxFgYl4HHA1bavtX0n8C3gRYu5TUmSJEmSJEmSJEmSJMkQZHtxtwFJ2wPPsf26crwL8Hjbb5ny370eeH053AD49Yw2dPGyOnDjLNKdrdqzsc0ttWdjm1tqZ5tnv/ZsbHNL7dnY5pbas7HNLbVnY5tbamebZ7/2bGxzS+3Z2OaW2rOxzS21Z2ObW2q3bPM4srbtNRb2Hy0zEy1ZBDTk3DyWLtuHAoe2b874Ieki25vPFt3Zqj0b29xSeza2uaV2tnn2a8/GNrfUno1tbqk9G9vcUns2trmldrZ59mvPxja31J6NbW6pPRvb3FJ7Nra5pXbLNs9mxiXk7Xpgzc7xQ4A/LKa2JEmSJEmSJEmSJEmSJAtgXAxKFwLrS1pH0nLAK4AfLeY2JUmSJEmSJEmSJEmSJEMYi5A323dJegtwIrA08DXbv1jMzRo3WoX6tQwhnI3as7HNLbVnY5tbamebZ7/2bGxzS+3Z2OaW2rOxzS21Z2ObW2pnm2e/9mxsc0vt2djmltqzsc0ttWdjm1tq/1um3lkYY5GUO0mSJEmSJEmSJEmSJJk9jEvIW5IkSZIkSZIkSZIkSTJLSINSkiRJkiRJkiRJkiRJMi3SoDSmSLrXopwbJyTttSjnRtSedddjNtLyHhatFSRtUEuvo7vVopwbQXedRTn370L2wyWDhv2w5TvgZYtybgTdpmNeMoGkTyzKuaQOklZqpLucpI0kPaYU0hlr8j0+mZbXI6/1cCStKmmVypqt5r1NdJMlmzQojS/nLuK5kWi0oHj1kHOvqaTd9Hq0QtJbJN2nge5/SDpI0iWSLpZ0gKT/qCDd7B5K2ha4FDihHG8iqVY1x4MW8dx0+e6Qc9+poDuXVov7RjTrh5LWlfRjSTdK+rOkH0pat4Z25zuqTupat1nSfSQ9TtKTB58Kmi37Yct3wPsW8dx0adJmSUtJurKvzgL0JWlnSR8qx2tJelyr76vEM4ece24tcUlbS9q1/LxG34Vsq3s4A8/GEyX9EvhVOd5Y0hcraT8fuAY4EDgYuFpStXvYiObv8VlGy+vR9FqXd+JGkjYbfCpoStKaNdo3RHtzSVcAlwNXSrpM0mMrybea97bSbYqkUxfl3Ai6rdZbSxRjUeUtmUDSA4AHAytI2hRQ+dWqwIo9dFez/ffy87bAp4HlgHUkbQLsa/uFI2rvCLyyaHUXJqsAfx21zUW7yfUo2m9f0O9tf7aPfuEBwIWSLgG+BpzoOpnwvwWcCby0HO8E/DfwjFHEWt7DDvsAjwNOB7B9qaSH9hGUtCXwRGCNKfdzVaJi5Ki6jwAeBawm6SVTdJcfVXfI91Tti1O0NwaeVA5/ZvuyHlrN+mGHo4EvAC8ux68AjgEe31dY0ubA4cTzLEk3A6+1fXFP6ZZtfh2wF/AQwgD0BMJ497Se0vtQvx+2fAc8F3ge8GBJB3Z+tSpwVw/dpmOe7XvK4mEt2//XV28IXwTuIZ6HfYE5xGJuixriZaG2NWDgbNuX9NB6E7AHsK6kyzu/WgU4u1dDJ77jw8DmwAZEX18WOBIYeWe91T2cgWfjc8CzgR+V77ushjG68BlgG9tXA0haDzgOOL6vsKQVgXcAa9neXdL6wAa2fzKi3oy8x8t3VesvHc2XAJ8A7ke8cwXY9qoj6jW7HjNxrSV9lDD2X0NcZ8q/vd6Jti3pB0AtQ0+XrwF72P4ZhNGbGJ82GlWw4by3ie6Q7znV9tMXdm4aessT89DVFRv43fnpg3o1Nqi63lpSSYPS+PFsYsB8CNA1aMwB3t9DdwdJf7X9XeovKM4B/gisTkw2BswhrPJ9aHU9ICazTbH9n5I+CDwL2BU4WNK3gcNsX9ND+r62P9o53k/Sdj30Wt7DAXfZ/rukhf+Xi85ywMrEWNa9n7cA2/fQ3QB4AXBvYNvO+TnA7j10p7IPlRf3MDdkZ3fge+XUkZIOtT3qLlPLfjhAto/oHB8p6S2VtKtP6got27wXYRw4z/Y2ZcL+kQq6Lfphy/HjD8BFwAuBrgFwDvC2HrozMeY9EPiFpAuAWwcnaxiMgcfb3kzSz4vmTaoUfqTwenoZE+PH4ZKOtb3fiJJHEwaH/YH3ds7Psf230Vs6iRcDmwKXANj+g+p4I7a6hy2fDWz/bkofv7uGLvDngTGpcC3w50rahxN9fMtyfD1wLDCSQYkZeo836C8DPglsa/tXPXUGtLweM3GtXw6sZ/vOSnpdzpO0he0LK+vOGcw7AGyfJWlOT81W895WukBTw88bgL2LxsUd3VuIDb++1F5vLZGojrNEUhtJLy3Gn5qaH7T9UUnn2368pJ/b3rT87nLbfRdXzWhxPWaS4i2yK/Ac4DTC2+Bk2+8eUe/TxCLr2+XU9sCjbH+4QnObIOkw4FRiQfFSYE9gWdtvrKC9tu3r+uoM0d3SdrPQylZ9sXgBbGn71nK8EnBuBd1m/VDSx4Gbid0gAzsA96JMCPosPCWdbXurhZ0bQbdlmy+0vYWkSwnjwR2SLrW9Sc82N+uHLZG0rO1/Le52TAdJTxl23vYZFbTPJ3aTLyyGpTWAkwbjSE/tXwGb2v5nOV4BuMT2IytoLw3cn86GZg0vHUkX2H6cpEvK9ag15jW5h42fje8Qhv+DibnGnsDmtl9RQfsQYG1i7mHCkPJriqeZ7e/N/68Xqn2R7c2nvA8vs71xzza3fo836S813lHz0W12PRprfxd4k+1aBsyu9i+BhwPXEQbegTdY3/Hjc4QR5Rgm5gg3UUIDe3p+tpr3ttLdiwnDz++ZbPj5iu2De+q/tcem6YJ0Z916a3GQBqUxRZHo9qXAQ5k88dq3gnaTBUVt99wp2i2vx8OBQ4D72360pI2AF1bYXULSnkSOjhuBrwI/sP0vSUsBv7G93oi6c4CViJAHiHxog13OPi7RLe/hisAHCG8tgBOB/QaTsJ7aDwfeybzPRy9X6LJI232I7mv76Hb0W/XFK4AtOhPc5YmF52N66rbsh79dwK9te9q5iTSRX2EXhkzqbH9g2g2drF+9zR3t7xNG6L0Jl/6biGfjeaNqFt2W/bDl+LEV4dG3NvHsDbR75axq2eaWSNqJeI43A75BTHL/0/axFbSPB3a0fXM5vjdwpO0X9NR9C3EP/8TEu6v3oq1ovxNYn8jTtD/wWuDoFguMcUfS6sABREiGgJOAvWz3DuWUdPgCfu0+70ZJ5wBPJ0LGNlOE0x1ju1dusBl4j7fqLwcQaRN+ANwxON/HaFd0H0LkxNmKeB+eRTwf1/fRLdrNrrUidP2HwJVMvh41UgSsPex8X8OKpNMW8Gv3maM2nPc20e3oNzH8FO0nMm+7v9lTs8l6a0kjDUpjiqQTgL8T7ntzXZVtf2a+f7To2k0WFJKupq57ble75fU4A3gX8OXOrtiVth9dQfsjwNeGvZQkPbLFtepDy3vYEkmXAV9i3uejV46cMsH92RDdKl46U/qiiL740Qp98e2EIfP75dR2wNdtf76nbrN+2IKWk7mZpHgzrAac4Dbu/lVo/A64ighxm/rs9c3R1LLNTyAWbo8kwgmWBm6tNQFVhEE+nRg7Tu37/yDpIGKBuRYRbnlyOX4mcFZfD5dyrR9fw7AxH/1n0hlLbZ9cQbPJPWyouzSwp+3P9dFZHJT795/AhoQRbCvgNbZP76nb5D0+A/1lmPGul9Gu6J5MhKEOwrV3BnayPSxp/nS1m82ZJP0C+DJwBROL+ypefZ3vuB+dnE81vCdb0XDe20R3yne0MPwcAaxH5JwctNu29+yjmywaaVAaU2oZNKZoHmF7F0l72T6gpnbRb+KeW7SrX4+O9iC0pOtmXSO0ZCng8obtfiEwSLR5ukdMXDlFs+U9PBl4WWcX7z7At2w/u4L2xbarJ1Ss8RwsLjSRJFTAmbZ/XkGzZT9cFngTnWeaMPKObZhTyzZLuu+Q03P6ajfuhy3Hj/Nt9052PkS3ZZsvIhK1H0skjH4VsL7t3nnHikHiF7bnlONVgA1tn99Dc1jFu7nY/sao2kX/NOCZtkdOpj4f3aUJA1L1JKmt7mHjZ+N020/tqzMf7WbeLUX/P4gwPRH5426soNnkPd66v7RCQ8IIa12jlnMmSWfYHhoqWkH7hUQuvQcROcHWBn5l+1E9dVcDPszEHOEMovDK3/voFu1W894muh39JoYfRejphm5g2Gix3lrSyKTc48s5kh5j+4qKmo8tbp2vlfRNmBu/CvTL91G4SNJ/U9k9t9Diegy4sbhWG0DS9kSy1l64YSUXRe6WLYCjyqm9JG1t+70L+LNFoeU9XH2wiC2aN5XdoBr8WNIehEdOt919n+mfSHqe7f/pqTMUST9molrJgL8T8dpfHsVTaYohs3elmSm07IeHEJWZBuWtdynnXtdXWKW0+lTcP1SvWZuJe7cmEeomItnpHyX9Gdi9x25hy37Ycvw4TdKniMS3Xe2+z3jLNmP7aklL276bSNZ7Tg1d4jnrlsy+dci5aTEDC+BrgdMlHcfka92roqrtuyXdpk4125q0uocNn42zJR1MVCLqJvyu8T44nPBueVk53rmcq+HdshVwqe3jJO0MvF/SAcM8vKdJk/d46/6idukY/lKu7zHleEfqVfNtOWe6WNL+RPXCmu8AgI8ShsxTbG8qaRviuvTla0SI3svL8S5Ef3nJfP9i0Wk1722lO2Bz2hh+riRCRHuv37o0XG8tUaSH0piiSBD3MOC3RIfunSBOkc/nTcC6TE6IBnVyUTRxzy3a1a9HR3td4FAiwelN5Tt2qjCJQdJPiYGoaiUXRdLlTWzfU46XBn7e93o0vocXAy8eGNeKcfP7tkdeAHW0h+WyqfFMD2Kn7wD+BXXzqyhyJKzBxMRuB+AGYAVgVdu7jKh7FPC+BobMlv1w2K5p74SsRecdncPliWo0v+r7XDdu85eI/nFiOX4WkdT/28ABo3rrNO6HLcePYeGLdv98ES3bfCaRx+arRL/+IxHCU+P5mMcTQJWKa5TxdJ7JYYXxdGgSU9u9qxcqqqc+gQg76r5r++56N7mHjZ+NJn2laA977mp5t1wObExU3/wmsRh/SV+vlBl4j7fqL03SMUhai0jYPqimdzbhZVZjztvsWjd+rgcJ4S8jEqzfo5Lov6duy/7Sat7bRLejfywRllvb8HMasAmx3qqWY6vVemtJIz2Uxpfn1ha0fSBwoKRDbL+pgf6utTU7VL8eHWz7GYqqMEvZniNpnUraNcp8z497A4Mdg9VqCDa+hx8AziqTJAj30dfXELZd635N1a1RdnpBbGr7yZ3jH0s60/aTFfkCRqVVSeqW/fBuSevZvgbmGnqrlLr2lBxPiqodP6og3azNRFWmucnZbZ8k6b9sv12RHH1UWvbDZuOH7W0a6bYc83YhEni+hcj/tCaR1L4G15ZNokPK8R6EB1ANNu/8vDzhjTIsBHNa1DAcLYDjyqc2re5hs2ejVV8p3NjQu+Uu25b0IuBA24dpIWFli8IMvMeb9BdgRdsXSJOCCXqHi5bNhN6JrOej3exaN36ub5a0MnAmcFTxBK4Rmnt78WY5C+Z64d1eQbflvLeJbofVgV+W+WnN5Or79Pz7BVF9vbWkkR5KY44aJoirra2oJLUb8KgpulUqaZTvqH49VMoMTzlXLYa4eACsb/sURRLmpV3yXvTQ3BH4OHAasQP0ZMIj5Vs9dZveQ0X1mUF+hHNdIT9CR/vRRDLPbrt7Jfkruvchqgd1dc/sq1u0fwU8u+MtshaReHlDdXJ6jaDbrCR10W/RD59OuIJfSzwfawO72l5QYu1Rv+s+wAW21++p06zNkk4iKgAO+vQORFjJcyil4ntoN+mHLcYPSTvbPlKRaH4e3DNcaibeWy0offBAogKgiWdlbzcoqV2+7yzbW/fUWAN4N/Ne61rVg5YjSn8D/NpjnH+tJWqbt6Xr3WLgHOp5t5wBnEBUt3wy8BciBG6k6qSSHmH7Kk1U+5yE64RKze+7a/SX4wmD47GOqnfbA7vZ7rWxUzY+DiDeAQbOBd5mu4pButWcSe1C1ykbyrcTRt6dCKPBUe5f9GFjwttuNeJ9+zfCE/Gyfi2eq99q3ttEt2g3nZ/WptV6a0kjPZTGFM0nQRwxEeurvS3w2QbaRwBXAc8G9iUG5SqVc1pcD0WFnEcBqylKRw9Ylc4g2gdJuxO7//clktA9mKie8PQ+uraPkXQ6EU4n4D22b+jXWqDhPSzcTdy/5YENJdWaaHwYeCrxAvwfwpPmLOJF3kf3dcBewEOIBIJPICZftaqDvYPwFrmGuI/rAHuUyU2f/AzPs/2e7glJnyAWFiPTclyyfaqk9YENiGtxle07FvJni4SkK5gISViaCDPsPQlt2WbglcSi8Afl+Kxybmkm8jGMSpN+SJvxY6Xyb6ud7+ptLs/EB4jFw2eBrwBPAq4BXmf7wj76AMVw1KuK1PyYsgBfivDAqHH9jyLy+rwAeCNRifIvFXSR9FRizPxfoi+uKenVoz7Xre7hTDwbNMzb0tK7hTCav5IwmtxQjFef6qH3dmL+NawKqan0Hm/YX95MpGN4hKTfE6HmO1fQPRr4AvDicvwKwuOsd9GDxnOmWzs/zw1dr6CL7YH2PYocb391BY+LYjjaWNKq5fiWvpoDGs57m+gOqG04GhhvS7hl955VCbdsuN5aokgPpTGlxPE+jSkJ4mz3Dk1opT3wqFDJ46CogHRijd3HFm0ubtXbEZOjbvjLHKLqUe8EmZIuBR4HnO+JGPgrRt1xm6L9YGJB3y272WtR2PgeDp1oVNK+gsi98HPbG0u6P/BV29tW0N2CqDazSTFCfsT2Dn3b3PmOewGPYMIgMe1E3EM0h3nd9c6v0nJcKvrVS8kW3bU7h3cBf3KlSlOt2tzRX9n2PyrqteyHzcaPVrRos6TB5HtVIpxpb+DHhOFgP1eoVtfSs0qTc5XcRRhpPm371z11L7b92O5YpEqVmxS5wV45aKMiofExo3oat7qHM/RstMzbsgawO/OOeWPt0deSVv2loz83HUMlvXkqZko6z/YTKmg3nzN1vutewI/co0KpolrmxwkD70eJDYbVCcPgq2yfUKGNL2Xe/lLDq6rlvLe6bkf/CUSlyEcCyxGbZLf2Nfy0pMV6a0kjPZTGl3/Z/qukpSQtZfu04mEwztoD9/Kbi7vkDcQgWoPqbbb9Q+CHkra0fW6ldk7lDtt3qsTAS1qGIckbp0v5f98B+AVwTzltIv67Dy3v4V5MTDS2GUw0Kmnf7kiieFfZCfozkXy+L/+0/U9JSLpXcZ/foIJul8cyMdnYqHiLjGSQkPQmIpfKeopEggNWIRJv9qXZuKT5lJKlx1fndcIAACAASURBVK5YWXS/kUgkfgVwWC1DUtGv3uaO9hOJhL0rA2spXOffYHuPntIt+2Gz8UPtypW3aPPKtg8FkPRG28eW8ycrKtXVoJk3qdvlKhlc6z9Kej7wB8KwWYNluwt42/+vGAdHpdU9nIlno1neFuCHwM+AU6iXLw6AKR4GyxEVNP9hu1fOkvIcvIlO2W8i0XWVkMja/UXzCe8dzCPdM8yXqJj5XiKc2sRc8jhJ9y36fap5zcScacCK9J/nHQy8nwhJ+ynwXNvnlffiMUQIZh9+SFTuvZhOvqBKtJr3ttIdcDDhFXcs4c33KiJEsjdlnvSkcnim7csX9N8vomar9dYSRRqUxpdWCeJaah+qiJ3+T8LjZ2XggxV0oe31+J2k71N/oQJwhqT3AytIeiax2P9xBd3tgA1cL7xmQMt72HKicZGkexPhAxcD/yAqPfTl+qL7A2LCfxOxCKpCA4PE0cDxwP5At6TpnJ6TxAEt+2GLUrLfIBaxPyPctjckDCq1aFX+FuBzhLHgRxCu85KevOA/WSRa9sOW40ercuUt2nxP5+epIQ73UIeH2X6ZpBfZ/oako4ET+wjObyE7oMJCdj9Ffp93EMbBgZdODS6SdBhhaIMwsF3cQ6/VPZyJZ+ONwDfLtYaoXts7uXVhRU8Jp66FpyR0lrQd4eHdl0MI49QXy/Eu5dzrKmgj6T+I8OStmZhD7uvR8+8MrsMGhPF/4EG/LXUWsQNvoTdMOf9aov19jAfN5kxqE7q+jO2Tiv6+ts8DKO/FntIAPMT2c2oIDaHVvLeV7lxsXy1padt3A4dLqhERshfhPfm9cuooSYfaPqindKv11hJFhryNKWqQIE7Sw4D7E4vXrvbawHG2R558SVoK2N72t0fVWIh+k4R5RftkYqEymIjuDOxku+9CZXBddgOeRYQ0nWj7KxV0jwdeVjkUpvU9/D6RbHNvImzqJmJX+Xk9dUW8tH9Xjh8KrFpjZ2LK9zyFeO5OsH1nJc1f0cAgIWk94Hrbdyhyi2wEfNP2zT11W/bD6qVk1QkvLd6BF7hHMush+k3K3xbt820/Xp3k7JIuc/9y5a36Yevxo3oYT6s2S7oNuJoY89crP1OO17W90vz+dhrfcYHtxynKz+9BeFZd4B6lnRW5M+aLe1RpU5Ra3tP250bVWIj+vYicM1sT1/lM4AujjtWt7uEMPRvr2P6tOnlbBucqaO8HnGP7f/pqLeL39Q7FGjZu1hhLO1onE8/bkeXUTsBTbT+jp+5JwEsHoW6SViESdLcyUFSl9pxJDULX1UkPoCmpAqYej6h/KHCQ7Sv66AzRbTLvnYn5dHlnPYPwwL4B+CORqLzv3OZyYEuXfFhlvnqu+6d6qL7eWhJJg9IYUiZeJ/Z9GQ3R/Qnw/qkDg6TNgQ+7f9ztmZ5cAr0Kra5HR3/YZKNWvoHHTjXUSdrW9kheSpIOInZoHkzEOJ/K5LKbe/ZobrN7OOR7ak80qlXl62guBVxu+9E1dad8RxODhCJ31+ZE6M6JxA7nBn2MBg3HpR8Tz/QqwCbETliVUrItJohFp1mbO9/xHSJp78FEnqM9gc1tV0vE3KAfNhs/JJ0CfJ3J5cp3td2rwEGLNk9Z+MyD61TEeh3wXcJYfDjhWfUh21/qq90KSafVDg/qaO9l+4CFnZuGXpN7OEPPRvXKtZoIRxORKP8OJrxT7Qr5TzS5OMogufVTbG/ZU/cSYkF4TTleF/hOrc2FYddW0kW2N++pexWw8cAzohhNL7P9iBH1tgB+55JQWNKriPw+1wH7uKcX8wzNmbYmqiYfrqhWukofQ6mku4lk3wJWAG4b/ApY3vZIYbMdb6pliHCua4k+M0gU3cvIUb6j+ry3pW5Hf23gT0RY69uIOcgXbV+9wD9cuO4VwBYueUgVKQ8u9OhVIpuut5Y0MuRtDLF9t6TbJK3mCmVeOzx0mJXZ9kXFCt2XkyW9k6jiMrcaQ9+XVMPrMeAvknZm8kKlt8dF4SuKSjNXACjKTw6ScI7CReXfi5mcSLwW1e+hSlz+FAa7NSsTyRD7cp6kLVynQg4AjhjyyySt5ahs04LVgV9Kqm2QuMf2XWWC/nnbB0n6eR/Bhv3w0xW1prKxpEFYiYjQ01ugd/WPlm0e8EaitPODgeuBkwgPjJGYoX7Y5B1QeC1hXPscE+XKayQCrt7mGkaBRfiOr5Yfz6BufgskfYMI+765HN8H+Iz7J14+R9LBzHuta5RvfzXRX7q8Zsi5RaLVPWz5bKhh5VpPCUdrRHdTc5Dc+kUVdN9F5A26lhj71ya8NGtxmqRXAANPx+2B4yroHgFcULxKTVRl61P99cuEZwiK8OmPA28lNkUOJdo9Mq3nTMWDcnMiFPBwwiBxJJGuYiRsL12ndfPwgka6XarPexvrDjYmP2Z7Z+Cf1MvfCPFMnF/6C0So2mE99Fqvt5Yo0kNpTJH0bWJX+mQmT7xGtohKutr2w6b7u2noD9slsHu44He0q1+PjvZaxEJlSyYWKntV2ilcF/gO4QK9NZF87gW1FuSKZJOPBn7vKCPdV6/6PSyag53NuZpMLOprPB+/BB5O7LQNdpt67wJJ+imRw+ACJj93VcomFw+ReXDPsqqSzgc+T5Sn3tYR/nBl353Dlv2w8x3/QSRP/b+p3n3jymxo8wz1w2bvgFbMtjarfZ4j1AmzXNC5EXRPG3La7ldRb0ei1PzWRK60AasCd7XybB5H1LBybfEquHkwd1FU+NyOMPqMHFo4UxTvng1gbjXVavlQivfWSkzkwFqKifdjL+8tSZsxOcnwyBtDXW98SV8A/mJ7n3Jcyyu/2ZypeF5vClziiTDw3tVrWyBpRaKIyb/K8QbA84DrbH9vgX+86N/Rat7bRLejfyIxL60+ZpT+MjfsuU9/GaJddb21pJEeSuPLcdTZ4ehyoaTdPSWHj6Td6Je8EgDb6/TVWAAtrgcAZSelioFgiPa1ZefqB8DvgGfZHrnaiqQvEfHYv1Ak3DyXSOZ8X0nvtH3MghUW2t7q97DxczHguY10a+6ezENfw9EC2JXwcPlYMSatw0R+hz5U74eKUNz32r5S0gOBS4idofUUCRU/X/P7atCyzR0366GMarybiX7Y4jsWcj3uAK4h8niNVFJ7hsanmsyEp8hSku5j+yaY693We77oNuFu5xA5OFYHPtM5Pweomkdv3HHbyrXfJjxk/i5pE6JC0/6Ed8sXqZDgWpUrOU7x0uqynqQ7gGtt966M2MJ7a0r4WA0PPoClJS3jyDv0dOD1nd/VWg+2nDPdaduSDAxy5IwrJxD5U3+jyF97LnAU8ILi/fO+Ct/Rat7bSnfA/wJnS/oRk42OI22GTPG+/t/yGfxuJZecSiPoNl1vLWmkh9K/EZLuD3wfuJMJA9LmhNvoi13iqnvov2rYeY9YAr01rRZuRbtbjQLgfkTp0DuK9kiWfkm/sP2o8vPeROLH7SQ9ADi+wg5y9Xso6X5EWdaHERP8j9ueWt2mF8XLbB4ahqpVQcPLJN/aZ0dztjHlmX4/8Ajbr1IkID17THcfm7VZ0qAa01ZEVbr/LscvAy62PVJVrBnqhy3GjwVVp1qGCPF5jEcsojDb3lsDJK1u+8ZG2q8C3kd41xp4OfBffa+JpA8NO2+7b6Wm7nc08xYsoX9rulKCWkkrAGvZ/nUlvd2B023/RpKIcI9BjpzXuEdoYdcTRNKnibDqdxfDx6U1xmlVLpAi6fAF/HoZ4JFEgvEanu4vJJ47iHvwkwqaRwHvqzWPkfQBwkvmRmAtYLNioHkY8A3bI4eOzQSK0OT1icqe+xMhz0e7fxWv6mhyQZCPAve1/WZJyxHv8ZHy+kz5jibz3tbzac2n+INHLPowxPt6MKcWE4bS99o+apq6TddbSxrpoTSmdDrIJPq44dv+E/DE4qo8CH05zvZPR9Wcwhadn5cndkAuYfQS6HNpcT2YiI+F2FVZYIWbadIqfrrrIvpMYpcQ2zeoTonTFvfwm4QB8yDiuhxI5LaoyXFMvFCWB9YBfk0sNkemtcFn6s6mepZJlvRt2y8fYtAcfF9fV+gW/fBfnZ+fTpSqxfYcSbXKaNemWZttfwNA0muAbTou818i8iiNykz0w+rjx+B6LAhJfSpOtXxvbQXsQ+RsWYYK4YWSXkDkivhXedZe3ieUaRi2vynpIqIKoICX2P5lBenuTvHyxHPYy0OktYejpNMJD+ZliAq5f5F0hu0Fhh4ugu62RC625YB1itfPvj1Dg/YiEtdD5ILcmMivtSmRS+pJw/9skehOMJ5GGBwHeXN6yE5iDdtdI9DXy0JuJGwvME9SMYb1rr4l6ePEODJYsO4laWvb7+0p/UDgF4oci73Dx2x/TNKpRfckT3gULEXkUupNyzmT7U9LeiZwCxG++CHbJ/fVbUR3nvQ04FMAtu+sOK9pMu9tqAv0qxY6H70FehlLWoPINTgtgxLt11tLFGlQGl+61SGWJ3anhyVVnTa2TwOG5TLoqzvphVRcBI+Yz38+Xapfj+5CRdLei7JwmYb2pPxLxTugV1LMws1lQfF7woNht6K/DFGhoheN7uEDbH+g/HyiouJKVabu9ijiqN9QQbeqwWcRvu8HkvpMQvcq/7YyaLYYl34n6a1E4unNCFfxwe79SBVWZoCZaPODiPCmQXLolcu5UZmJftjyHbCg7x25emHjNh9GVLG5mHCVr8F/AU+yfZWkxwOfBIbmYhsVSUfY3gX45ZBzI2O7G5I28HTpm+x0HdtXlp93BU7uegsSueT6sJrtWxRV9Q63/WFFeeq+7EO8S04HsH2p+hdHuWtggCbeAd+0/VfgFEmf7Kn9U0UOvT8C9wF+ClCMeLVyodyodgVS5qEYw2rk2HoesIntewAUSe1/DvQ1KFUPH7N93pBz/6+ifrM5kyLE7ae2T1bkJNpA0rKdZ36cuLyMb78nvIJPApB071pf0HDe20S3o3cawzcmR86ltyBs/0XSe0b406brrSWNNCiNKWUS0OXzks4ChrqMjym3Ee6pvZmB69Ek9rO4QX+GWAj+mdip/hWjW/rfQHgWPADY2xNhik+nTY6pGvdQJVRgYNJfunvsOhWgJmH7EkWJ3Nq6fQ0+k9DwMskjP4u2/1j+nWvQVJTW/WtnN3JkGvXD3YB9ieozO7hUliKSfy8oZGFxMhNt/jjwc00kMn4KsQgdlRnvh1R8B8wgNdv8d9vHV9IacJftqwBsn18MJ7WZ9H5SVOZpUUZ6RfpXqGvt4bhMMZq8nChyUIu7bP+98k73PaWtNxHX4mOd3/VdAO0N7EB4t2zdWcQ/gHrXpVUlx/kyeGdW4N5MGP9XqyHodjkWZ4zKc6YzgSeV99YphCfiDkTRm3Fjd2KD76FE7tTbyvkNaVQltuG8t7buOzs/L0+E5d5VUX8ebI9SWXum11uzmjQojSnFIjxgsNCciWScIyPpx0wshpciBs5vz/8vpqU9665H4aPEIvMU25uWcMMdRxUrO0nPGXL+RODEkVtZaHQPVyN26Lsz54F3hKlQ8lqTKx8tRXiN/KWCblWDzxCqlkmW9ATCEPE34tk7gkhWu5SkV9k+YfSmtumHjmoZbxxyvoknZQ1mos22D5d0PPB44pl7r/vluZuJftjsHdCKFm3u9JPTJH0K+B4lfx7EBL2H/P2mjHeTjt2jypuk9xF5tlaQdAsTz8qdRFnxXkwJxV0aWIMwzPahtbfgR4h361m2L1RUbv1NBd0rJb2SMOyuD+xJGFD68CFikb008CPbvwBQVBO9to9w2ZD41pDz1aoouWGBlMbsz4TxX0Qupd5Jl8v7/CAi19NyxH0d6xyLjedMsn2bopDQQbY/Kana81cTR/Gdjw85fw79+znQdN7bRHeA581td7aksTOetl5vLWlkUu4xRZPL6w4Wmp92peSNLdDkEuh3EeUxR6rOMUS7+vWYEuu9IrEzDRN5Lnq/tCVdZHtzSZcBmxYX6wtsNwub6kPLe9gSTU7yN3g+vmv7nz11u94mA92veExLhirynryfMB4cCjzX9nmSHgEc47plv2fFuDSb0eREr2eMuMs2Y7QaPxTl0N9NLKwgFs372j5L0moupcxH1K7e5in9ZCru49qv+SQ07Yj3DpORtL/rVCGaqrt25/Au4E+OilN9NO9HGKUeSJSvH4SWbAM81nYvbwBJW9k+e2HnRtBdkfDseVY5dSKwX4V31jLAKi4V+sq5lYj5/j/6aLdGketkd8KrY+6Gt+3eXkqSnjhEt0aeNAEPIZ7nLYj54/k9jf8D7YuAVxC5WzYHXgWsb/v9PXU/Yfs9Czs3onazOVMxHu1BeLDt5qi+NTf59b8bDee9TXQ7+t00CUsR3q8H2t6gh2a3KmKyGEiDUpI0RNIpwHbEDtbqRNjbFrafuFgblowFql8m+VLbm5Sff2X7kZ3f/byvQSmZOTRvotcdgYtaLPTHGUl7EGEv72aikMLmwH5EouH32954MTVviUXSg5lIJg6A7TMraU/KKegxrsYp6RLbmy3sXNIfSecAP2NKzjHb3+2pewSwHpFUfaBrV6juVvQvtl09JLSzIdmtsHdO3/njfJ7pud8xrhTj/zuISqqfKN6Ce9e6j8nMoMlV2e4CfkvZIOqpW7UqYjI9MuRtjJH0fCKXQXfiVa28bm1au+fOtutReBFwO5GYdSfCc2Rs2zwbXaxh7s7mu5n3+eiV5E/S8kS+nKm6tfI6HE6USX5ZOd65nBupTDLQzRly+5TfVdk9mKX9sAmtvBcK80v0OrYGpUbjx1uBrabkePqpokrW9UDfalv53ppCMWa+gkjKPXcBTuQw6aNbO6dgMyRtCTwRWGNKCMiqxDPSV/9k4GWD/GslL8y3bD+7r3ZrSjjhWg08U1es4SUzhM2BDd1uB/08SVvYvrCy7m2KMvOXKZKq/xFYaVQxSW8iPHzW1eTE8oME9r1pOWcqOaXO6BxfS4SKzgqKF83Ktm+ppNdq3ttEt6OzwKpsPahaFXGApHVs/3Zh5/7dSYPSmKIoEb0isA3wVWB74ILF2qiFczDzuuc+rIbwLL0e2B4MavdIOo5KyZEl3Z+o9vMg28+VtCGwpe3Deko3u4eNOQr4b6KyzRuBV1Mn5vsI4Crg2YQhcCd6lrmeQtUyycDGndwngzwolOPeVQZb9kNJ6xDGg4cy2StinHNqHETkF1jYuVGpnui1MU3GDw9JGG77r5Kus31IT/l8b83Li4ENbN+x0P9yelTNKdiY5YjKisswOU/cLcR97Mvqnkjmj+2biufWWFMMuZ8mrs86kjYhvAtqjNM/kfQ82/9TQavLlURi3VoJuKeyDfAGSdcRC9lB2oS+Hj+7ECFBbyY2JR9CJDAelaOB4wmP+W6i7DnDxtgRaTZn0gxXB6uBpKOJOendhOfdapI+a/tTFeRbzXtb6c5F0qOJfIVdg1XfENTqVREL32XeOd13aFOoYvZiOz9j+CFiQbv/rgyctLjbtZA2X9Rtc/n5nH/H60FMmk8nkrFuSkxobiB2ZZ9TQf94ourMZeV4GeCKMb+Huw059/FK2hcPafcZFXR/3tUlkrz+tOJzcgrhlbR0+ewMnFpLv/anZT8ELiN2G7chKpo9BXjK4v5/nk9btyRc739HeMgMPvsM+mSF79gRuA74OvANwi38FZW0lya8RNYafCrpVh8/gPOBjYec35jIVTJ2be7otOwv6yzKuRG1jyd20ntrzedaXwYsVX6+oJL2fRu0d2ngO7V1i/bF3X5HeGtdUkn7u8DzB9e4QbtXG7wby7nLe2rOIQx1cwgv29s7x7dUaPNpROW7E4EfDT4Vr8nawz499F4EvLlzfH4Z/68Ftq/Q3vWAe5Wfn1reu/eudC2azZmIBfzgsxXwWeCTte5jiw9wafl3p9LeZfv2l452q3lvE92O1odLn/wT4ZF/Q61xtvS9Z5SfVyTyyY2q9QjCgHsN8JLO5zXALxb3szVun/RQGl8G4Sq3SXoQ8FeglZtgLQbuuZfWcM+dwmy7HgczkRz5p0xJjkypRNOD1W1/W1GVB9t3Sbp7YX+0CLS8h9tL+qftowAkfRG4VyXtQQnjP5YQkz8Qu3m1dG8uOyo3EB40tRhWJnnXivq1adkP/2n7wEparWntvYDtYySdzkSi1/e4TqLXtxITuj8xESJpoEb+jBbjxzuAH5VkrxcTbd2C2DXduac2zN73VvVdU0kHEdf3NuJ6nMrk6nR9w0tulrQyETp3lKQ/U69c9PmSLiUWKMe7rAj6YPvuKQlka/IB4CxNVDd6MvD6StqHEO+RAyUdC3zd9lWVtO+y/ffIRV0H2/OtFKo6X7RPBY0FsZ/tXbonSt6mXebz3y+MdxNekwPuRfTrlYnn+zsj6g74LrC5pIcBhxEGtqOJMOu+NJszeZZUB5vCspKWJXKpHmz7X5JqhV62nvfW1h2wPbEh9HPbu5aIi6/2FZW0OzGG3pcwmj4Y+BLw9BElNyC8tO7N5IrMc4jiAUmHNCiNLz+RdG/gU0RpZ1OhwzVm4J77FsI9d03CmluD2XY9lvFEtZl9bZ8HYPuqShOxWyX9B8X9t+QBGbnSUYeW9/AlxMLwHuC5wN9s71FJez9JqxGLz4OIPBd9QscGHFpyW/wnMelaGfhgBV1geJnkEvL2+VrfUZmW/fAARXWRk6hXYr0Jts+QdBbwGFeoqjUVRaWmu23/UVHZ5vFEfoDeBiVgLyKc6a8VtKZSffxwVHJ7PJH74zWEce0XwBNqGNiYZe+tsinxKCJ0otvOVekf1jpIen4xMd7VZlhOwVr95+HAMwgj/UGS/pswpPy/nro/l/QjIiSym5fje31EbZ8gaTPCm1nA22zf2KulE9qnAKeUd+KOwMmSfgd8BTjS9r8WKLBgrpT0SmBpSesT3i21yqDva/tDneOliBCqnfrolvF6baJC2imKCnu982B1mJQDTNLS9AuHWc727zrHZzlC0v6mqNjXl3vKJuRLgM/bPqi8Z2rQbM6k4dXBHlBDuyFfJqqkXQacWZ7DKjmUaDfvbaU74HZHxeu7JK1KRG6sW0H3zcDjCI8+bP+mTxix7R8CP5S0pe1zK7RviSarvI0pku7lkr9A0r2IieI/XT+nQTUk7WX7gIWdG1F7Vl0PdapoaEpFjanHI+pvRgz0jybC6dYgXKEvX+AfLly3+j2cMglYBfgBkQDyQzA8P8oI39GqtPOMJ+OT9H+212ql34eW/VDS/sTi/ho6njMe7/wIP63dvrLL9gngH0TOmXcRxohNga/Z/kRP/dOAZ7pnufb5aDd7B7Riptpcq79IehGx2/1CJht95hBJnass7lughuXKp2huAxxJeJpdBrx31AWBJpdBH2CPmGRY0iPKxtLQOUAtA3rZcNqZGFP/QORF2Zowgj+1h+6KhHfVs8qpk4CPukJJcUlfB35te//SX44lwgD36ak713PB9nrFEPYl26N6Lgx030d4oq9AePVBGAfvBA71iBU5JV1te2geN0nX2F5vFN2OxvnEptUHgG1t/1bSla5Qcr3lnEmNqoPNNJKWqfH+bTjvbVlsZBCd8H7CC+8dxFznUtu9vPMlnW/78SoVjcvG3CXumcusvAOG5e6qVZxniSANSmPKMKNDDUNES+bT5iqlymfb9VCEnw2SM06dbCxve9kK37EM4ZIpYhLWZ9dxoFn9Hk6ZBAz+HWDbvXcmWj0f89FtUiK4o/8722u20u9Dy34o6SpgI9t39tWaKSR9Blifit4Lkn5BLPxWIZKZrm37xrKQu9D2SBWxNFGp6lHEuHEckz3BPjtqmzvf0WL8WJ9Y+PyNyEHxFeBJhOHxde5ZWanxe+tr3Uln8S74Ud+FbNFqtmsq6QrmnUD/nfBg2m9U77b5XOsq5cqnGFD+xEQozybAsW5XWWhaSDrU9uuLYXcqVQzokr5H5P84gvDS+mPndxfZ3ryH9kNt/++Uc1UqnEkSYfi6gsild7ztz1XQvZTiuTDo15KusP2YvtpFa/9RjUfz0TsKON32V6acfwPwVNu9Etkriri8ETjXEVq9DrCD7Y/30S3aMz5nGkc0uTLkPDR837aa9zZZb0l6KLBq383wovVJ4GaisMZbCa/mX9r+QE/dbiL85YmiFX9w/xDwJYoMeRszJD2AiPtcQdKmTCy+VyUSjI0dknYEXgmso3ANH7AqkTOij/asux4Atmu6U89DWVy+nVhs7i5pfUkb2P7JiHrN7mHLibwalXZW27CShTF2Vv4Z6oeXEbHqf66kNxPcl+gf3UWgiWT8o3Kn7ZuAm8pO9Y0Atm+T1MfYNshT8n/ls1z59Kbl+EHkDPlm0TqfcL1/MWFUOpgIB5w2jds84PeSDrH9JkUYyHGEQawGP5f0ZhqU5yaSct9N5FWB2EkWYVT6OpPzSSwUTZQrX0+NypUD5xIGlO1sX985f5Gi2t5ISHoI4Q28FdG3zwL2mvIdi4zt15d/txm1TQtCESZ2qe2hYZt9jEmF70na1vbvy/c9GfgCMLJxZoq31gFEmNDZwBmSNqvgtXWH7TtV0g2Uzbia79mfSFrJ9q2SdiZymx1g+7oR9d4G/EARWjj4f38skUtpu76Ntf1LIlRxcPxboJcxqeWcaYrePPTZwGnI4H27AZHzb/CO2ZbIITcyDee9TXSHfM+pg02VgXG6e64H7wV2IwzSbwD+hwopGWx/t3ss6RiioE7SIQ1K48eziTwRDwE+w8TCbQ7hIjiOnEMkMl2daPOAOUBfq/NsvB4zwSBB7Zbl+HrCS2IkgxJt7yEAZfFzlEup5LLA2tH2F3vItkqO3DQZn6Q5DJ/QDjzaxo2Z6If3B66SdCGTPWdqlKNuQl8X7fkwMNotBSzXMeCJHhNzN8j11KHl+LGy7UMBJL3R9rHl/MmS+pRebj7m2f6gpE8Ug8ZjiaqW313Y3y0izcpzA1vZ3qpzfIWks21vVRbM06VpuXJFlatRDwAAIABJREFUzpqf2P7osN+7X5jo4UT7X1aOdy7nntlDE0mvGnbePUtnO3KTPJd4JlrwBsLYsS1hOPkv+idz/syU45uIkuKfId6Tfb22zpD0fmJsfSZh3PxxT80uhwAbS9qYSKh9GGEEf8ooYrb/DDxR0tOYyM90nO2f1mhs8frcn3nLtvfxFm85Z/oOcGn5wBQvd/pt4DRh8L6VdBKwme055XgfYq7eh1bz3qbFRiQtT2xArl7m/92NyQf11bd9D7FhU2vTZn6sT1THTTpkyNuYIumlFSeeM0Jx5x8kW3s44XJ9fKVQrFl3PVoycFvvhmZIusz2xj11W97DS21vMuVcrdCStQe7gWWHdmXbvRMftgwrmY207IeShk6+bY9tFZfSRw4B7m/70ZI2Al5oe78emsNCYebS17NB0snAy6YYdr9l+9l9dItW9fFD7fPRtWhzd0ddRFLaCyjVPWvsqGsiT8TltjdSVBI6sVLI1GXA622fX44fB3zF9sZ9xmxJ6wHX275D0lOJyoLfHDyLPdtcY4d7mO6w99Y850bQPahzuDxRiegS2zUWbh8hjKLfc4NJfvFk+DLwT+D5tv9S+ztqUuYEuxF5n0T0k2qLzsE4JOlDwO9tH1ZjbGqFoqDEh4nqstsSFQFl+8MVtKvPmSS9GNgBeBjwQ+AY21fX/I5WKEL5N/bk3JOX2X5EBe1W895WunsRHsYPAn7PhEHpFuL9cnBP/Vah2oMN4EHajhuA9+WadDLpoTS+PESR/X4OYW3djEgsedLibdYCORN4UlmgnEp04h3oWaGjMBuvR0vulLQCE1Xe1qPj1dGDlvdwKUkaTHDLrnKVkBtgf0lvJMI0Libcrj9ru48HA8CLFTltbicWgxsDe9s+sqfubKVZPxxnw9EC+AqRNPvLALYvl3Q0MLJBqVUoTIc1ugt42zepRyWUKbQYPx5RwqTE5JApUacyTIs2Tw0J+zmwbDlfa0e9WXlu4HXA1yStTFznW4DXFePb/j10W5Yrv1QNqrEBNxavrGPK8Y5UCIm0/dbusaKq0hF9dQtvJxKS3yXpn5SFkO1VRxWU9GMmL9ZWJBZrh0mq5kmqKFM+NYyzr7fVpsWANNeIpAjbq+WlNEeRoHtn4MllbtM7T2ZDVrB9apmPXQfsI+lnhJGpL9XnTLa/D3y/jD8vAj6jyJn2gVkwbzgCuEDS98vxdsA3Kmm3mvc20XUUujhA0lttH7TQP5g+w0K1Id5fX2eaodoDbK+y8P8qSYPS+PJa2wdIejZwP2IH4XCiosa4Ikeej92Ag2x/UvVKkc7G69GSDxMv6zUVCRy3IkKS+tLyHp4IfLuEf5hICnlCJe0Nbd8iaScibvo9xIuw74v1WbbfXXbIrifCHk4jKgj9O9KsH0p6ApGr5JGEoXFp4NY+i6AZYEXbF0hdD3yqV0+rzN2S1rL9fxC7kdTLJ9Ji/HhkjYYtgOptdptQyKkMynN/kIny3B9a8J8sGo4Ey48pRg5N8SD6dg/pluXKW+QzA3gtkatrkBz67HKuNrcRoRS9abQA+nQDzUmUucGKRELurxJhNhdUkP6KpFfbvqJ8z46Ep0Qtg9IORD623WzfIGkt+s89WvLP4nnyG0lvIbxFam0qtJwz/ZMwYt5ChBy1zmfZG9sfk3Q8kfPPwK62a415rea9rXQH3CBpFdtzJP0nsTG5n/vnSqsdqj0XSQ8G1qZjN7HdKxfWkkYalMaXwQrlecDhti/TlFXLGKLiCr0T4V4M9Z6x2Xg9qqOJ0p1nAi8BnkBcm71ckvf2/4pm9/A9RP6FNxFtPokKCfMKy5aQj+2Ag23/S1KNRfJgl/F5hJv13/4NH7suLfvhwcSO0rHA5kSljioLrIbcWLwDB1532xN5ecaZDwBnSRrs7D6ZKKldg+rjh4cktpW0OvDXSuE8zcY8VU7o3MX2YOw8gzqeWkja2faRmlKhaNDF3b8y0b/KYv5VTOwWV/HkaGXEK4bX6nncpnj8LE3ks+ljrJua3Hoe+izYup4gku5PJBoGuMCR86cGTyzhm5fb/oiiimYNb77tge+UBfLWxPP3rAq6ANi+gahAOTj+PyKH0riyN2G42xP4KGHAe3Ul7epzJknbEJ6BjyOSIR9g+6JeojPL3cA9RH+/p6Jus3lvI90BH7R9rKStiRyAnyZSB4xUYKPDypIePyVUe+Xyu5E3+iR9gjAa/5K4lxD3Mg1KHdKgNL5crEjmtg7wPkmrUHcgasHewPuA79v+haR1iZ2JGszG69GCA4nkrueW+PzjKus3u4eOhHmHlE9tvgz8L1Ep7MziddE75hv4sSIG/nZgD0lrELtk/6407Ye2r5a0tO27gcMlnVNLuxFvBg4lwrJ+D/yWCHsYGUnL2G7m5WT7hLLwHBij31bJGA0Nxo/iufZx4G/E4ucIIpH2UpJeZbuvl2PL91aThM4DGoQHrVT+beXivyvhmfox279VlCuv4u2pBvnMiu66ROWxJxCLiHOJPnNtzyZ/mgmD0l3AdS6V03owNbl1lxrJrZH0csJT4XRi/DhI0rtsf6evNvGeBbhN0oMIj7PeVWJtXyvpFcAPgN8RXjS3L+TPFpn5eNf+w/Zqtb6jBpKOsL0LYbi7EPgH0Sdr0mLOdCqRE+wsotLdq9RJau8xLt+uyBu0OxHuK+BISYdWCvlqNe9tpTtgYJR5PnCI7R8qkpX3ZTdi3jgwIs0BdlP/UO3tgA1c8mAlw8mk3GNKcUfdBLjW9s2KeOEH265SfaYlKuVTK2vO2utRE0nnEZV8ng98a+rva71YG93DFpVFFvR9VRbmJazkFtt3lxfTKmVH8t+Olv1Q0pnAMwivtRsIT5/XuGei+ZmgPBdLuVRy6al1EREqcAJwgktZ3Qq6j7B91fy8GCq4m3e/q9r4Ua7H+4HVCOPdc22fpyhTfYwrJPUv39NizGuS0LnoDA0Psr3bAv9wMaPI/beW7V9X1j2Dks/ME4UqrrT96J665wFfYCKH0iuAt9oeaTddkxO8djGRB/EaIjfMqaO1uC2KhO3PHHglFYPBKTXGaUkfJAwzTyeuuYGv2v7giHpTk/TejwiZugPA9ka9GjzxPRcxxLvW9lhVIpb0S+C5RIjsU5nyDLpCxcXyPVXnTJIW6D1lu1ZOouoocv5tOXi3lOtxbq1nb8j3NdmQqqkr6SdEmOUziA3y24l318hjSJmbbm/72xoeqt2nvccThUz+UUNvSSU9lMYXEwvvFxDlX1dizOOFS9jAYYSL4VqKEqpvsL1HBflZdz0a8QJiEH4aEdNclcb38HAmKotsQ6ksUkF34IL/X8CDbD9X0obA4P+lj+6KhBfKWkRY0IOI8rg/6dfiWUvLfrgLsBTwFuBtwJrASytpN6HsPh5OSVJejDW9kpQ7qjeuTUz8P6+I3T+LSDh5Ro9dsrcTz/AwL4Za3gstxo9lBtdT0r62zwMoxrG+TW495jVJ6FyoHh6kqFI1P2z7oz31tyU8c5YD1pG0CbCv6yR0bpXPTLa7ybKPVOSdGQkvIL+RIpnzo4Gjyr8jUd5bbycMd68vmzkb2K7x3lpqSojbX4lxuzed5+u7ZdG5vO2/95B8QYVmLRKzxLv2S8RGxbrE/LHbWUyF0NkWc6ZxNhgtAmLCI4fy87jPe5vodng58Bzg02Vj8oHEZsDIOKq0vgX4ds8xYxi3EUUfTqVT/GicPeMWB1VeAkkTvkh04B3L8Rxix2ac+TwRD/tXANuXEfk5ajAbr0cL3mX7W8AXbH9j6qeCfst7uELZdZXt62zvQ4VFbOHrRNLvB5Xj/0eEsvTlcOBO4Inl+Hp6VPBaAmjWDx25cgQ80PZHbL/d418a+LWOcrrPYiJJ+cf7ipb+8SXb2xHP3o8JQ/LPJI0U5mr79eXfbYZ8avXDFuNHN6RyaphKDRfrlmPea4nJ8w3lsz31EjpPDQ/6F/3Dg24d8oEIJXhPT22AfYg8KDcD2L6UCiFNhVb5zE6T9F5JD5W0tqR3A8dJuq+k+1bQn4vtu8vz1zccpuV76wRJJ0p6jaTXEGH3x9cQlrSipA9K+koxnN9P0shGoTKOXgc8EPhb5/hvwANqtLlwm6TlgMskfVLS25gIHx0bbB9o+5HA12yva3udzqeWp3jOmSZzOHC+pH0kfQQ4j3qGma/TZt7bShcA27cBfybymUEY/n9TQfpkSe+UtOZgfK40Rv+ICLc/hzDEDj5Jh/RQGl8eb3szlQoojtLOtUqsN8P276bsEN49v/92mszK69GA5ymqIrwC+GSLL2h4D1tWFlm9uLq+D8BRSahGu9ezvYMikSy2b1cNt4jZS7N+2Nh7oRXNiwXY/hfw0/IZVBsZGUV56DOBnwFn1wjT69Jg/NhY0i3EtV6h/Ew5ruId12rMc6OEzoWfSLo3kc/mEkp4UB9B23O91xT50fYijKTfYsH5eRaVu2z/fcq1rpV3oXo+s8IO5d83TDn/Wip5dUzF9pd7SjR7b9l+l6SXEonmBRzqKOteg8OJhdqW5fh6Ioysr2fVIUQlqQG3DjnXh4F37ZsJ79qHMN7etfMktJb0cdvvraCdc6YOtj8r6XQmjCc1q7y1mve20gVA0oeJ0NANiD6/LJFLb6sF/d0iMNiseXPnXO8x2vY3yjz34eXUr8u8LOmQBqXx5V/F/Xmw27YG45+E+neSngi4dL49iXw/NZiN16MFJwA3Ait1FlmDfAx2/xLrLe/h1MoiT6NeZZFbFfl8Bs/HE4hcCX25U5HzY6C7Hh2X139DWvbDfQjvhdMhvBckPbSSditmvFiA+yfufTUxuX0p8ClJdwA/s/223o1rMH7YXrpCuxZEszFPbau81Q4PAqDs6L6dqHr3DWAz2zf11S1cKemVwNIlDGtPYte3N44k2c9QxXxmRbeWB9VM0vS9Zfu7kk6mrCEk3dd18u+0MkbInkgYW8Jjeq9/JL0IeIjtL5TjM4hNskHy9nH1sN1e0j9tHwUg6YvUC11v9uxVfM5mmruJ61G7ylureW8r3QEvBjYlNkKw/Ycyd+pFq7Fa0lOJd+H/EmutNSW92nZWeeuQBqXx5UDg+4TL78cIV/n/XLxNWihvJKqhPJjYWTqJyZbiPszG61Ed2+8C3iXph7Zf1OArmt1DR1URaFNZ5O2EW+p6ks4G1mCislIfPkwY8daUdBSxMHxNBd3ZSst+OMx7YdzZjYkk5beVxXiT8uW1cFQ8up0IS7iTyGf2yEryLd8BrWjZ5tZV3p4IPJSJhT22Ry5XLulTwEsIT5/HuH4S0rcCHyAWmEcT17pXXqYBku5FGEkfCiwzGEc8YtU7SVsAv3NJJqyoKvVS4DpgnzFf2O5Do/eWpDcQ+fNuJxbHg02tGp5arYwR10rak4kKs3sAfav0Abyb8BYfcC8iyfDKRD+vUfmuBS8BfiTpHiJX399cJ2cctJ0znS/pUuLaHt81Eo4ralvlrdW8t5XugDttW9Kgn1cJD1Wn8l+XPu/EwmeIypC/Lt/zcCIv4mN76i5RZJW3MUZRxebpxCB0qu1aniIzhupW+5n116MmisR5W5TD823/pdH3VLmHZRB+F7A2HWN2rfwtZcdxA+L5qOaSWnZqBiXWz3O9Euuzklb9UNJhRHng9xILtz2BZW2/sYZ+CyRtBVxq+1ZF8uXNgANKno6xRNI1hJfj0UTY26W2m3lV1XwHzBQVx7yWVd6OANYDLmUiRM/ukSi0LDDvIHJadCeHtTxgh33n2jX6i6QTiF30i+mELHbD+KapdwnwDNt/k/RkIuzvrYQB+ZG2t+/b5pa0em9J+g1Rtar6e1DSswiD44aEsXErIkTotJ669yM2Q55GPNenAnt7cnLxUXQvtL1F5/hg228pP59n+wl99GujyflkVgF+AJwNfAiqVnlr9eyJyCX4WsKb+b+Br9v+fzX0W6DGVd4aznub6BbtdwLrExsr+xP38xjbB/bU7RrplifmqZf0HasVhS82Wti5f3fSoDRLUORKeLPtjy3utgxDkdfjgcDltu8sL/C9ibLfD1rwX4/0fWN9PVoj6WVEvpnTiQH/SUTC7pF3xFrfQ0W54S8x74S/RbW6ZwLvtl3FE6CjuwHwTtu719SdrdTsh4rqMB8gElxDJIXcz/Y/+2q3okwWNwY2Ao4gkm2+xPZTemh+3vbekn7MkPwy7plTquyYbk1U0bsKOAM40/Y1PXVn9B1QgxkY804hEpx2q7ztavvpFbR/BWw4G3bpgUE1vQcTz9qfJW1EGI+fZHvNCvpX2h65MtoQvctcylhL+gLwF0chiWpGwVYUY+OZRCjrVZW1TyDGuNtq6nb0Z80GjqSrbT9sPr+7xvZ6M92mBSHpt3RSJMDkKm+ul5i7+51N5kyStiHy7qwEXEZUVz235nfUQNIVwBaDeYyk5YELbT+mwXe1mvdW1y2azyKewRNtn1xLu/MdqwFHVJgzfY3oL4NqnzsR1WfH2ht9xrGdnzH6EJP8Q4kkhK8jcs58hsiIf8Dibt982rw38BciZvwSIkfHX4ny8A/8d7seM3TNLwPu1zleA7hsHO9h5zsubnAdnkZUoPgHMbnYkEg4eTEx6R1VdyNih/RKokLJ/QmX5euBty3u+78Ynrem/ZD/396dh0lSVekf/77dIM3WMCjg2oCKKCLIpgiIK44KMoA4iCCIiDgqCvhzw1HEZXDcFRUBEUERFBEVlE2WBkRkbRbBBVlEB1BEodm39/fHjaSzq6uquysjMjKr3s/z1FOVkVk3T1VlRUbcOPccmA58ru2fcwJxX1Z9/hiwR/e2HsbcsPr8ktE+aox9OUrGxU3AIz2O1fj+o4G/XT/2ebMoSwf+Xv2v/ARYraaxjx/U3+0osX6OUpfqWOBiyrKY2yhFv2fU9BydZXp1xXw15aQBysTrFt33tf07XUjsL6/2SWcAf6reu95b09jrU7LiDqVk/XwV+GpNY5+5KNsWY7wPVJ8P7o61rpiBY4A9R9m+FyXjovXXQr8++nHMBDy+2mdcQukuuD0l230j4Ia2fwdjxLwf5Xj949XHHEp2XC9jNnXc28i4i/C804GdGxh3SeDaGsZZqvo7/phS8mFfYKm2X1uD9pEaSoPnaMoV4xOAV1NaTP4WWNfVWv4B9HZgLZfU8FmUQoRb2L6whrGH8ffRD9M8f7r2PyhdRiaqyb9hx0mS3knZIT9WF8G9pVl/gRL7rym1AC4EPmr7K70EChxOqbfwa8rr7jLKEqGdPcAZMw1q9P/Q9iOShnE9+lyVTihvBl6sUrB8yV4GdJWxZ3t2DfEtQNIXKBlKy1Fe3x+jLH3rRT/2H3VrPGY30OWtK3NteeAaSRcx//50ELsibgWsb/t+Sf8G/B9l31FHq+iOzYG3VFkYDzBvmd5ElyUcC8yWdDulXtB5AJKeSb0Famtn+yyVAtEbU2qkvQN4LqVWWK8OpXScvIqaCgxXWRvLAE+oXh+dzJmZzGtdPhGd5dgLdDWryb7AT1QKzV9WbduQcgK6bUPPWQtJ61AmDB4rxu3eas3045jp15QskW09f2ODSyR9s6bnqJXn7/Im6uny1tRxb1PjAiBpJqU+4VMoF1rOqG6/nzLRdkyP43dndU+jvL5/2MuYALYfqLI+v+uGSotMBlnyNmC606yr27cBs2wPbGcpSZfZ3qDrdm2p58P4++gHleKp6zJvKcWOwFW2PzDB8Rr7G3aNecMom+0e0qxHibuWNPORSxok3Qysbru21qnDpB//h9VEx5qUzIvH6tfY/nFdz1E3SU8E3kRJYT+vmph4aS8H5lWK/GhvzL2eIHfGfwNl2dFtvYwzYszG9x91a/h962BG/xsC4N7qHI27nLKpicheSLrU9oZdt2tfMiZptdG2u4f6TCrdjZ4EnO55NVCeBSxn+7Jxv7lFks6kLAX6NWUi7Hz3WC+oa+wLbG9ax1hdY76XkjH4ZKC7i+Vc4HDbX6vz+eom6eWUCTuA39o+q814FkalbftLKSfcv6BMHpzvHmrNNH3MVF2s+Zzt/eoYr9+q5dWdjqX/Z/vhHsZq6ri3kXG7xvsp8E/KfukVwL8Bj6NkT86pYfzu98aHgZvcQ0fVqmbXAcC7KcdfopTrONgTbPYwmSVDaQCNuEJzK7BMVcit12yOpjxVUncxtVW6b/dy8AxD+ftonO33S9qeeVc9DrN9Yg9DNvo3rMZooqXnitXvoUPdt3uYjJghaX3mve7uBtat3mAY5JOJpvTh/3AlSqZdd5F2U9KMB5LtWyWdQJkIg1Lsupf/Q4Cte/z+UUnqHCj+CXhKdYD7mB5f043vPxrQZMzdGREHUg5K6/JXYFXbv+reqFI4+q+jf0vrniHpZ123V+++XUdWle2bJK1HqScIpX7QFT2OuUC2mge4AHCXKymZMutQsqn+JenXtu+rYeyzJb0dOIn6Mo0voGQS7GD7YEm7URoz3EjJculJNQn4/+jqiAj1NQSpJpAGehJphB0otf8ut727SoOXb/U4ZqPHTFUW83oLf+RgqDKXl+yaeLiA8r/4OEoL+oN6GL6p496mxu14uqvaUZK+RTlemmV7bo/jAvNfTJH0BMrxZC/2oTQG2Nj2DdW4TwcOkbSv7S/1OP6kkgylASPpRua1Yh2pp2yOplRv/mOyfVQPY9/IkP0+mlSl2495MuEJFtZt+G/YWPtlSUeOc7dtv3WC447XVcZ1HYgOi/wfjk7SnpQU8ZVsP0PSmsA3XUPR5Wr81YA1bf9SpZ32EhM9+Op6Tc+g1Jy4gvL3XJfSJXLzHuJsbP/RlH7FLOly2+vXMVY13snA/ravHLF9I+AA26+r67nq0o+sKs1rz9056dmOcqGljvbcQ0nScsDulMmUJ9peqoYxG8k0psGOeupjQ5BhIOki2y+QdCllSeRcSl2w5y7kW8cbs/FjpmHKYq5e0y/uymy83Pb6VabV7B7fb5s67m1k3K7xR2ZAzXe7h3E3AT4D3AF8krIs8gmUZW+72j51guNeDmzpEY0BJK1MyVqt7X19MsiEUsQQGdKTiaFuvxzNkvRZ4Hrb3xyxfV/KSdAH24ls4STNobQv/k3n4ELSVa6hg0tTk1WSjgM+bfuq6vY6lC48b+k15lhQXQfNXeONuTSvrtfeMFLD7bmHiaR3UzK1NqRcuOl0fBvILBo13FFPI5ZcTnWSvgHsD7wReB8lm2iOB7xr1RgTHj1PdDRhlMmTt9j+TvX1lHw9SnqEeROBApYG7mXecv6ZExz3EsrreQVKc4bX2L5Q0rMpxfEnNPGzkPfagV/W329Z8hYxXFYfOZkEYPsSSav3P5xFMr0rC2lHylXjE4ATqhPymNq2pizNGOkrlKUbAzuhBDzg0m4eAElLME7tnMX0LqrJKgDbf1Rpa9+rZ3cmk6pxr5Y0sC3QYwEzxrlv6b5FMXg69S06HmH0jMqpYGngi5TOqhOu1dKtyUxjYLqkJapYX0GZSO+Y8HmKpJWqL5toCDK0bL+z+vKbkk4FZo52XDloBn3Ca4TlJC1p+yGArsmkpSjF5qcc29MX/qgJWcL26QCSPtFZqmz7d51jswl6cIL3TUm9dIWKiP4bxpOJ6dWJNpSDxe6rpJnUDtteoFtQtW3QTwhnS9ofWFrSlpRU/JNqGvsB248dtNQ4WXWtpG9Jeqmkl0g6nHndkKIGkuZKukvSXZQ6IndVH3Orbb24uMpeG/mce1CW9ExVRwK/kfRxSR+ndCg6ot2Q2mH7c5Ruk2+GskRDUq81DA+lOomqMo0/Q+n+eSclK6AXnY56P6XejnqXUuqZ7UbpJHVBta2zfUpSsYukj9m+kVJj6wVtx7Uwkp4q6URJf5N0m6QTJD217bjG8CPgUEnLdDZUWZPfrO6L+nQfP46sE9fLMdN6Xe/d3R9zgSmZCTyeLHmLGCKSjgXOsn34iO17AK+yvWM7kY1N0keA11IV4AM2sO3qYPEo25u1GmC0StLFwJs8ooV4tcTrWNsbtRPZwkmaBuwBvIoy+XUa8C3X8MZaLQX8F7ArZYnoO4FrbH+kx3FnAP8FbFFtOhc4xPW1do4GqRTQPZFyct+ZQNqIUux1u04GyVSkUni+06jiXPfennsoqXTx2ghYy/azJD0ZOL6X99o+LEsbyo56w0jSIZST8Jfbfo5Kw43TbW/ccmjjknQGpUj7d6tNuwA7296yvahGV9VK+jTwNkoWH5Tj3yOA/64rczDmW0rXvYyO6vYM20u2FdtUkgmlAVbtkFZl/q4Uf24vovFVhcr2ZMFOGrWsb5a0OaVA7ZHVcy3nqvL+VNHUyYQabHNdjd/IwaLm70ixgDqKNap0w1qN+V/T5/Y67rCqe78k6TXAwcCnmP81/WFgH9u/mHi0zav2Rdj+e83jNjZZ1ZSm3wOaMIwxA0h6GfOWig50q3JJX7a9j6STGOV9xj10eZM00/ZdXcubRo495ZY1VUvJ1wcu66rtdmUv9aQkXQ083/bDkn4HvL3zPjio9UQk7UI5z/nuiO17AvfY7rmD3DDq1PdRV8OA7gnDGsZv5JhptInLOiYzm6TSTOOZ1c3rXE+nxc7YMygXmjan7FfPp4aLQ1VW1fsoHdj2rC7urWX75F5jjskry00GlKS9Ka2Gb2NeOp8pHXkG1U8pqcq/ZP5aBj3rvuJGSW1fEvgepaXjlGH7NmDTEScTP6/hZKKT/r0ZsDbwg+r2G6hhGYWba7/cKUK+CrAp85bTvQw4hx5bzkv6X0rdp2uY95o2Jatjymliv2T7FEnbUpYk7F1tvhp4fXetn0GisjD/AODdlMkeVVfJDva8NsE9sf2opJ8AP6lzskrSZsDHWfCAv45OfY29BzRoGGPG9tnAeJ2VBknnhP7zDYz9fUodtkuZf7JK1e2p2IHywSoL2PDYUptedZal3U69y9Ka9D7mZWJ2+wHlf2dKTigBD1UXhjqvj5WZf9nQhDV8zHR7NUl4bHV7J3pvDd+oagL3A8KOAAAgAElEQVSpqeOYoykd+jqdLHei7Gvf0OO4R1L2py+qbv+Fspw/E0oxpmQoDShJ1wEvtD3QO8tuTV4paOKKWyxIpfXrqzqFBCUtSckqelm7kY1PpfvdnrZvqW4/Cfi67XEzmBZh3N8D69p+YKEPngKGcb/UBJUOdK+lXKW/odr2dOAQ4FTbX+ph7AUmqygH5rVMVlXZBfuyYAvtnv+mg361eDTDGHPEeCT9P0p79S2BgyiZjt+3/dUexx2qZWnjHSNO5eNHSTtTJn02AI4CdqAswzq+hrEbO2aSNAv4GmWiw5SaWO8Z5JUbTRotq6yOTDNJl9jeqKkMtpicUpR7cN3M4F71GcvJkl7b0NgPVks96rziFgt6MrB81+3lqm2DbvXOZFLlNuBZNYx7PSUbLoph3C81YVdgp+4lt7avp9R02LXHsfehZApubPvxtlcCXghsVk1k9epO26fY/pvtf3Q+ahgXmn0PaMowxjyUJK0p6UeSrpF0feejprHPXJRtU4Htz1MK/55AeR/8714nk6pxL7R9Ymcyqdr2h0GcTKosOdqxoqTlKWUCpiTbxwAfoEw23gJsW8dkUqXJY6an2d7G9sq2V7G9LfC0hp5rGFxeTfICIOmFwK9qGPfBaqle53zrGXR1R4wYTZa8Da7rgXMk/Zz525x+sb2QFuq9wP6SHgAeoko5t11Hi8wfSjoUWLFa//5W4PCFfE8svs9Q3qQ6SyleQlkeM+jOkXQaJRXawBupZznIvcCc6sSk+/+wp5pSQ2wY90tNWNL27SM32v57ldXXi12BLbvHt319lep/OjDh7KfK2ZI+R1kO2v03rOOksMn3gKYMY8zD6khK9t2XKMuSd6fHTo5VHZFlgCdUxYU7481kOC6G1Eal+1Bn2UH37/Udku4H/gR8xPZUmWg7AviRpP9y6WaGpNWBrzNFOwBWtfmurGpe/a6Bp2jymOlgSlbVwrYNDJVGASPdCdzkCRbmlnQV5f98SWBXSX+ubq9GWWrYqwOAU4GnSTqGcoHrLTWMG5NYJpQG15+rj8cxJFdSbC+/8EdNeOzPq7TlvotSR+ljts9o6vmmqqrg+SmUjAgDH5pooe9+sv1uSdsxr17CYbZPrGHon1UfUQzdfqkhD07wvkXR5GQVlP9tKDXpHhseeHmvAzf5HtCUYYx5iC1t+0xJsn0T8HFJ51FOYCZqL0pW35Mpyzg7Eyl3USYOpozxXstVzZx1gGOYV39xUquOG++m1H5ajrKfuwf4jO1D2o2uHVVtviskzWpoqVjtx0ySXkSpkbmypP267poJTK/zuRrwDcqE15WUfdM61dePl/QO26dPYMyta4xvAbbPkHQZsAkl5veOdkwS0S01lKJW1RXCNYEZnW01dXdYFrjf9iOS1qJMKp3SqfUT9ZG0DfMmZmbbPqnNeBaVSge8F1AOGi+y/beWQ4rFUNXiOARY1fY6ktYFtrH9qZZDW4Dmtald4C56bFOrqgPP4t43KJp6D2jSMMY8jCT9CngxZTnWWcBfKSf3a9Uw9t62D174I6c2SXvZPrTtOPqtmlCS7bltx9I2SWcBGwMX0fU+5h66LTZJ0kuAlwLvAL7Zdddc4CTbf2wjrkUh6Tjgk7Z/W91em9KA5JPAj+uo3ydpFeZ/7+pporBq3DHH9j1VZvQGwFeqiwARo8qE0oCqui58AHgu8+8oer6K3BRJb6MsH3gqMIcyu/3rOmKWdCnlQPTfgAspXcnutb1zr2PHPJI+QznQOKbatBNwie0PtxfVwkn6T+BzlM5uorxW3m/7Rz2OuyalzsDazP9/OBU7BzW6X5I0m3KgdWhXIciBbEfdpCYnq7qeYysW/BvWUfC7sfeApgxjzMNK0sbAtcCKlBOqFYDPepQuoBMcfx0W3FcfXcfYEZNFNUGzANuzaxi7sWMmSat1JjWqpXvL2b6r13GbNFrTh862XhtCVBd/v0DJzvwbZcnbtbaf22PMVwLrUbr3Hg18G9je9qivmwhIUe5BdgxlffMawIHAjcDFbQa0CN5LmYy4yaUr2PpAXe2uZfteYHtKt6PtKG9YUa/XUuq3fNv2t4FXA1u1HNOi+AiliPFutnelZCp9tIZxj6RkzTxMqflxNPNaYE9FTe6XlrF90YhtE6oxMMxsT7c9c5SP5WuaTPompcPP3pRJqjdQDkTr0OR7QFOGMeahZPti23fb/ovt3W1vX+Nk0gGUeioHU/bVnwUGMuMiok22Z3c+gN8C59YxmVRp8pjpIEkzqxUL1wC/l/T+msZuyu8lHSLpJdXHN4A/SFqKUrOvF5+kXAD5g+01gFdQT1Huh12yTf4D+KrtrzB/s56IBWRCaXA93vYRwEPVjv+tlB3HILvf9v0Akpay/TvK0rQ6qFpHvTPw82pbaoA1Y8Wur1doLYrFM23EErd/UM/+bemqgKls32T749RQa2aINblfur3qJtLpLLIDpQNN1GvTatL1n7YPpLRgrqtTTpPvAU0ZxpiHiqSTJP1srI+anmYHygnVrbZ3p1xhX6qmsSOGnqRNJJ0j6ceS1pd0NXA1cJukV9f0NE0eM61dZSRtC/wCmAW8uaaxm/IW4DpKnbd9KY1N3kKZTHpZj2M/5NKhdZqkabbPBnpeQgfMlfRhyu/251X9tXQ7jnHlhHxwdWaub6mWJ/wfJSV/kP1F0orAT4AzJP2TEncd9gE+DJxo+7eSnk49Xbxifgcxr8ubKLWUBnq5W+XUri5vUDIwflHDuPdXqdV/lPRuSs2PVWoYd1g1uV96F3AY8GxJfwVuAHapaeyY577q872SnkyZfF2jprGbfA9oyjDGPGw+34fnuK8qOPywpJmUJSBTcmlyFJK2H+9+2z/uVywD4mvA/pQLhWcBr7F9oaRnU46dTq3hOZo8ZlqyakyxLfA12w9JGui6LbbvoyxL+8Iod9/d4/D/qmqDnQccI+lv1JPVvSPwJuCttm+VNItSUiJiTKmhNKAkbU3ZSTyNksI9EzjQ9lB0nKrWaK8AnGq7165H3eMua3u0+iJRE0lPoiwBEfAbD0GXN3js4HFzStznuoYub03X/Bg2/dgvVens01I8tRmSPkr5272C0gXLwOG2P1bz8zTyHtCkYYw5imopyf7AG4H3UU7W5lTZSjEFSTqy+nIVSpews6rbLwPOsT3uhNNk012zR9K1tp/Tdd/lndqFPT5HY8dMkt4DfBC4glKKYRbwPdsv7nXsplQFrj9OWVb+WBJHTTWllgXupxzz7kz5XR9TZS31OvZqwJq2fylpGWB6jsliPJlQitpIWmmUzXNdQye2arnbEZQifLMkrQfsZfudvY4d81O6vEULJP0P5cDzX9XtfwPeZ/u/241s8qrqOMywfWeP48y0fdcY7wHYvqOX8ZswjDEPu1FOrgS47iYHklYHZtq+ss5xYzhJOhnY0/Yt1e0nAV+fghNKj3UJ1YiOoSNvDwtJS9ge2FqLkn5HWep2KfBIZ3sdkz7V+E9k3nHvxXVcAJa0J/B2YCXbz6gKrX/T9it6HTsmr0woDRhJH7D9WUkHU9US6Wb7PS2EtUgk3UjJXPgn5UBxRUoNlL9R3swv7WHs31BqJPzMU7gDVNOULm+d8b5sex9JJzH6/+GUKvbaj/3SaFdIh/UgdxBVV45v7hxwStoVeD1wE/DxXiZQJJ1se2tJN1BeH+q6u/YJgzqMEfNjnwcx5mHX5MmVpDNHnvCMti2mnpHHitWSrCun2vGj5nUQFbA0cG/nLnrsINrkMZOkXWx/T9J+o91v+4sTHbtpkn5j+4UNjf024GOUzDsBLwE+4dJQp5dx51AmqX7Tdb51le3n9RhyTGKpoTR4rq0+X9JqFBNzKqXG0WkAkl5F6RL2Q+AbQE87Vds3S93nKfMOSKM2rwWeb/tRAElHAZcz+HWUOl3e/gaPtbf/JTChCSXmdSXpR+2PYdCP/dL0qijyAwCSliZFdet0KPBKAElbAJ+hdHp7PqV21Q4THdj21tXnumoxNa6aTBLwEtt/bjueKeJO26fUOaCkGcAywBOqrMbOQcJMSjvtiHO6aiyasixyytXgtD29weGbPGZatvo8jJ3Gzpb0OeDHwAOdjbYvq2Hs9wPrdybkJT0euADoaUIJeMD2g53zLUlLMMokYUS3TCgNmM7yIttHtR3LBGxk+x2dG7ZPl/Q/tverllb04mZJmwKW9DjgPcw7yY16rQh0shWmZJe3Tjad62ulO9T6tF/6HnBmVffCwFuBYdwPDqrpXVlIOwKH2T4BOKG6ItmzaknTHNv3SNoF2AD48qBO2Ni2pBOBDduOZTKT1MkybOLkai9K044nUzKfOhNKd1FqhMUUZ/vdkrZj3lL+w+qosRjzNHnMZPvQ6vOBdY/dB50L6Rt1bTP1dL77C9Bd12gucHMN486WtD+wtKQtgXcCQ1H6ItqTCaUBM1a6aMeAL7W5Q9IHgeOq2zsC/1RpOfloj2O/A/gK8BTKTvR0SleoqFe6vFHSexn//3DdiY49jPqxX6qW1F1FKRYt4JOdbMeoxfSuehOvoNRI6KjrWOAQYL2qxt0HKHXvvktJxR9UF0ra2PbFbQcyiY3scFTbyZXtrwBfkbS37YMnOk5MepdRanr+UtIykpZPkeH6NHnMJOmr490/yKVAbL+s7jG7lv79FfiNpJ9Sfvf/AVxUw1N8CNgDuIoyYf8L4Fs1jBuTWGooDZiqywzA9sATKVftodSyudH2/q0EtggkPQE4gNJpC+B84BPAncAs29e1FVuMT9Jmtn9VZZKtxHB2eXs9sBk1dHmrOlyMyfZNEx17GA3zfikKSR+hLGm9ndIdZ4MqQ+eZwFG2N6vhOS6zvYGkjwF/tX3EoNfBknQN8CxKLalOfRFPtUnjYdVkbbCYHFJkuHldx0ydC72dJXA7A/fa/kQPY+/WdfNAynnGYwZxRUeTdZ8kHTDe/UOayRVDLhNKA0rSuba3WNi2QSRpOdt31zzmysCewOrM33rzrXU+z1Ql6VLbGw76yd9IkjZxDe1oY9E0sV+SNJfRr2x2TuxnTnTsmJ+kTYAnAafbvqfa9ixK98yeazpImk2ppbc7Jbvx75QlcANbzHOsyeOpNmncD2OcXN0JXGp7QssuJV0GvNL2HVVtsOOYVxvsObYnXBssJocUGe4fSb8aeXFitG09jL9A845BJGkv24eOMfnjXibYRnmuZTvv5zWN15dunDG5ZMnb4FpZ0tNtXw8gaQ1g5ZZjGldV4+hbwHLArGrZw16231nD8D8FzqMUWk4x7vo9VNWuecpo6cUDnFL8DUqdFiT92vaL6hy8OgE/GHgO8DhgOnDPFJ7kqH2/ZHsYC20OpdEmX23/ocan2BF4E7CH7VslzaJ0Xxxkn7L95u4Nkr4LvHmMx8fEbVR9dOpxbAVcDLxD0vG2PzuBMRuvDRZDL0WG+2dZSZvbPh8eOy9YdiHfsziG4u/WqfsE/NL2r7rvqyZseibpRZRl5XWfcx3BKN04I8aTCaXBtS+lM8X11e3VKWtZB9mXgH8HfgZg+4rqimEdlrH9wZrGigVtTekA9XLKm8iw6G77N6OB8b9G6QhzPOVEaFfgmQ08z7AYxv1S9Em17Kg7lX8WpSjp0e1EtEie232jqvmXIt3NeDxlqeXd8NjSjR9RstkuBSY0odSH2mAx3FJkuH/2AL4tqdPQ5V+UBhtT1cFUFz0Xsm0ivkwz51y1d+OMyS9vtgPK9qnVOu9nV5t+56qd9iCzfXPnKlClrtntkyW91vaECy3H2GzfDhwn6VrbV7Qdz2KYVrWKntb19WMvwDrqZ9i+TtJ0248AR0q6oNcxh9Ww7peifyQ9n5Kl9J/ADcAJ7UY0OkkfBjonmXd1NgMPAoe1FtjkNovy++14CFjN9n2SJrofOZYyYXA7cB8lk5mqNtidvQQbk0aKDPdJ1e1tPUkzKWVVev4fHLEsfpkR++uBXBZfZQ9tSsnq7l7qO5OS6V6Lhs65mujGGZNcJpQG24bMqxm0niRsD/KV3pur9FZLehzwHuDamsZ+L7B/ddD5EAP8RjLkfi/pXZSr9o9l/AxwraoVmL9VdPcbnoFe13zfW72W50j6LHAL9aZvD6Nh2y9Fw6o6TG+kFGn/B/ADyslE7R1u6mL7IOAgSQfZHoZOlpPB9yld9X5a3X4dcKykZYFrJjKg7U9LOpN5tcE6J57TKLWUYoqz/ShwePURDaoau7ye6hihM9nRS82gIV0W/zjKUrQlgO747wLqquvW1DnXC6vPtXXjjMkvRbkHVFXD4RnAHObNOHuAa9l0urx9hbJ0SsDpwHtt/6PVwGKRSToe+B0lw+ATlA4d19p+b6uBtaQq2Hsb5eBgX8oE1tdt/6nVwFoyjPulaJ6kRymZIXt0unlKun5YinhKegrzCpACYPvc9iKavCRtSOkEK+B825e0HFJMUpJ+aPs/NUZL+3RyrJ+kU6kK7dOVLWP7C60F1ZJq+fQPmmoMMMY513vS2TLakAmlASXpWmBtD8EfSNJGTR0USnq27d9JGnW9cVIw69XpoCHpStvrSloSOM32lLwyIem9tr+ysG1TxTDtl6J/JG1HyVDalNLl7TjgW7bXaDWwRSDpM5TYr2H+SdJt2otqcqqKtC/A9p/7HUtMfpKeZPuWdHLsH0lX216n7TgGhaSz6j5+lvRU238Z477X2e65PpikrVhwpUJtneli8smSt8F1NfBEyhKbQXe4pOUotQyOtV3XMjeA/ShFNke7upEUzPo9VH3+l6R1gFspqctT1W6UK0Dd3jLKtqlimPZL0Se2TwROrJYubUvJ5ltV0iHAibZPbzXA8W0HrJVaYH3xc+ZliiwNrAH8nhGF0SPqUE0mTQeOsP3KtuOZIi6Q9DzbV7UdyIC4XNLPKI1d7ulstP3jHsY8U9K/276xe6Ok3YH/pseC85K+CSwDvIxSa2wH4KJexozJLxNKg+sJwDWSLmL+omgDd9W0ymhZi3KV9wRJD1Iml47r9QqQ7bdXnwe2Fsckc1hV2PqjlM4RywEfazek/pO0E2XZ3xrVwUDH8pQaMVPV0OyXov9s3wMcAxwjaSXgDZSCuIM8oXQ9sCRdr+dohu3ndd+uMo/TJTIaY/sRSfdKWqGOAtGxUJsDb5F0A2Wf2ql3OlWXF65EOWbsvvhtSsHridoXOKNqVPRHeKzJxJuAl/Qwbsem1QqFK20fKOkLPcYbU0CWvA0oSaPuFGzP7ncsi0vSepTJpf8EbrW9WU3jbsq8YsAAKQYcQKntY/vNC9u2GOOtRrl6fhDlhLhjLnBl1aJ6yhnm/VJEN0kHUw7snwKsB5zJ/JOkqQvWB5Ius11HC+2IUUn6IbAJcAbzZ4nkf7xmWV7YH5JeARxKyQh+G7AxsLXtf9Yw9m9sv1DShcD2lAmxq22v2evYMXklQ2lADesJmqRpwCrAqpRuWH+vadxRiwEDmVCqkaRVgf8Bnmz7NZLWBl5k+4iWQ1uY+ZZMVGnuG050sOrg5ybgRT3GNakM634pYhSdun+XUrIxo2Ej2mdPAzagpmOEiHH8vPqIhlQZqVAuukVF0lOBg4HNKOcs51OaFY1aA2lR2T5T0luAc4ALgFfYvr+3aB9zsqQVgc9ROiebdEiMhUiG0oCRNJdRulEwL210Zp9DWiSSXkxpGb0tpc7KccAJdaUYpxhwf0g6BTgS+Ijt9SQtAVw+cqnCoKjSfPen1OO4t7MZeBA4bKLtwIf1/7Ap+X3EVFAt932a7SvbjmUyknRA182HgRspxwl1nQhFPEbSrBR8749qiZspxwQjeVg6ftZN0hnA94HvVpt2AXa2vWUPY3aOxwQsRal9+ggNHI9JWgqYkeWisTCZUIqeSboZ+DNlEumHtm9r4DmOp7TDTDHgBkm62PbGnW5v1bY5tp/fdmzjkXTQRCePImLqknQOsA0lY3sOJWNmtu39xvu+iBhs3cspJZ1g+/VtxxRTy2jHz4N+TC1pBvBOSj2sTlbVIZn4j/FkyVvUYfOm1kdLOomyQ1ueFAPuh3skPZ4qG0XSJsAwXJk4WdKytu+RtAtlKcVXsm4/IhZiBdt3SXobcKTtAyQlQ6lGIxobLCDv49GQ7myZKZkhE627vTomPba6vROD39jlaMrSxYOr2ztRMqze0FpEMfAyoRQ9a/ik/fMNjh0L2o9ST+QZkn4FrExpGTroDgHWqwrCfwA4gvKmWEfHi4iYvJaQ9CRKE4mPtB3MJPUi4GbKSdVvGH1ZTETdPMbXEf3yVuBrwJeq27+qtg2ytWyv13X7bElXtBZNDIVMKMWg+yuwqu1fdW+UtEV1X9TI9mVVJ6+1KAf9v7f9UMthLYqHbVvSf1Ayk46QtFvbQUXEwPsEcBpwvu2LJT0d+GPLMU02TwS2pFzpfhOlQPKxtn/balQx2a0n6S7KsczS1deQ2n/RJ1UNr2HLwLxc0ia2LwSQ9ELKRFjEmKa1HUAMP0k7VcukmvBlRu8acW91X9RA0saSnghg+2FKh7RPA1/o6t4xyOZWBbp3AX5edXlbsuWYImLA2T7e9rq231ndvj61Vupl+xHbp9rejdK+/TrgHEl7txxaTGK2p9ueaXt520tUX3duZzKpIZI2l7R79fXKktZoO6a2SHq6pJMk/V3S3yT9tLpoMcheCFwg6UZJNwK/Bl4i6aosB4+xpCh39EzSh4BXUU7gzwROAS6qoyObpKttrzPGfVcNavexYSPpMuCVtu+osr+OA/YGng88x/ZAL3urJsPeBFxs+zxJs4CX2j665dAmFUnbA/8LrEK5ypsrvTHUqgKkewDPBWZ0ttse9GUJQ6XqFrQVJUtpdcrS6m/bTqZxxCRRdXLciLJs6lmSngwcb3uzlkNrhaQLga8zr4bSG4G9bb+wvajGJ2m18e5PbdIYTSaUojaSlgdeCbwaeAFwLXAqcNpEO79Jus72Mxf3vlg8kq7orJmW9HXg77Y/Xt0e6I4U0T+SrgNeZ/vatmOJqEPVQfR3lAnpTwA7A9fafm+rgU0iko4C1qFcbDrO9tUthxQRDZA0B1gfuKyrU/CVttdtN7J2SPrNyMkjSRfa3qStmBaVpFWY/yLLn1sMJwZclrxFbWzPtX2i7b2qN5JPUYo695IlcrGkPUdulLQHcGkP48b8pkvq1FR7BXBW130DX2tN0iaSLpZ0t6QHJT0iaRi60w2b2zKZFJPMM21/FLjH9lGULJpkvtbrzcCzgPdSllLcVX3M7aprExHD78FqdUKnU/CyLcfTtrMlfUjS6pJWk/QBSlmGlQa1nISkbST9EbgBmA3cSLkYEDGmgT9RjOFl+xrgGuALPQyzD3CipJ2ZN4G0EfA4YLveIowuxwKzJd0O3AecByDpmcAwTMx8jZJKfDzl9bErsGarEU0i1VI3gEsk/QD4CfBA537bP24lsIjedZoO/EvSOsCtlCVZURPbuXgZMTX8UNKhwIrVxeC3Aoe3HFObdqw+7zVi+1spk26DWE/pk5Rad7+0vb6kl1GWKkeMKUveYihUO7ROLaXf2j5rvMfH4pO0CfAk4HTb91TbngUsZ/uyVoNbCEmX2N6oO7Va0gW2N207tslA0pHj3O3Um4lhJeltwAmUrKTvAMsBH7V9aJtxRUQMI0lbUuqqilLy4oyWQ4rF0HU8fQWwvu1HJV1k+wVtxxaDKxlKMRRsnw2c3XYck1mnReiIbX9oI5YJuFfS44A5kj4L3AJM9VTr2tjudGzZzPZ87WMlTclimzH8JE0D7rL9T+BcBvNqcUTE0KgmkKb0JJKkjYGbbd9a3d4VeD1wE/Bx23e0Gd9C/EvScpSVCsdI+hvwcMsxxYBLhlLUqmrXvipdk5Up5BZNq7pS3EZZCrkvsALwDdvXtRrYJCPpMtsbLGxbxLCQdK7tLdqOIyJi2KUTbDHMnZMlLQPcT/nb7QLMBI4Z8EmwaFkmlKI2kvYGDqCc2D9abfZU7e4QzZM0KxOWzZP0ImBTSk2zL3XdNRPYrtMhMGLYSPoopW7cD4B7Ottz8BwRsXjSCbYYxs7JkuZSFVPv3lx9vh/4E/AR22f2NbAYClnyFnV6L7CW7X+0HUhMGT8BNgCQdILt17ccz2T1OEptmSWA5bu23wUM7JW2iEXQqf/1rq5tg1osNSJikKUTbDFd0hK2H6Z0Tn57130Dee5te/mx7qtWn6wDHMO8erYRjxnIF3UMrZsZjo5gMXmo6+ucADbE9mxKF8Dv2L6p7Xgi6mJ7jbZjiIiYJNIJthj2zsnzsf0IcIWkg9uOJQZTJpSiTtcD50j6OfO/kXyxvZBikvMYX0czviNpgd+z7Ze3EUxEHSStA6wNzOhss310exFFRAylmcC9lC5vHQam1ISS7U9LOpN5nZM7x03TKLWUhlK6n8ZYUkMpaiPpgNG22z6w37HE1CDpEUrdEwFLUw5kYIoWgmyapA27bs6gdC152PYHWgopoifV+9ZLKRNKvwBeA5w/yEVTIyIiIgZFJpQiImLCJM22/ZK244iYCElXAesBl9teT9KqwLdsv67l0CIihoKkD9j+bLUkarQs5ve0EFZE9EmWvEVtJK0MfAB4LvMvHchymIhJQNJKXTenARsCT2wpnIg63Gf7UUkPS5oJ/I3UY4uIWBydQtyXtBpFRLQiE0pRp2MorZe3Bt4B7Ab8vdWIIqJOl1KuPgp4GLgB2KPViCJ6c4mkFYHDKa/vu4GL2g0pImJ42D6p+nxUZ5ukacBytu9qLbCI6IsseYvaSLrU9oaSrrS9brUty2EiImLgSVodmGn7ypZDiYgYOpK+T7mg/Ahlgn4F4Iu2P9dqYBHRqGltBxCTykPV51skbSVpfeCpbQYUEfWRtKSk90j6UfXxbklLth1XRC8kPUXSpsAsYEVJW7QdU0TEEFq7ykjaltLkYBbw5nZDioimZclb1OlTklYA3gccTGkfum+7IUVEjQ4BlgS+Ud1+c7Xtba1FFK6J5DEAAA+GSURBVNEDSf8L7AhcQ7mqDmVZ57mtBRURMZyWrC4ybQt8zfZDkrIUJmKSy4RS1Mb2ydWXdwIvazOWiGjExrbX67p9lqQrWosmonfbAmvZfqDtQCIihtyhwI3AFcC5klYDUkMpYpLLhFL0LO1CI6aMRyQ9w/afACQ9nXlZHRHD6HpK1l0mlCIiemD7q8BXuzbdJCkXmCMmuUwoRR3SLjRiang/cLak6ymd3lYDdm83pIjF13UB5F5gjqQz6ZpUyoWQiIhFI2kX29+TtN8YD/liXwOKiL7KhFL0zPZJkqYD69h+f9vxREQzbJ8paU1gLcqE0u+yVCiGVOcCyKXAz9oMJCJiyC1bfV6+1SgiohWyUyst6iHpLNsvbzuOiKiXpI2Bm23fWt3eFXg9cBPwcdt3tBlfRERERET0XyaUojaSvgCsCRwP3NPZbvvHrQUVET2TdBnwStt3VC3VjwP2Bp4PPMf2Dq0GGDFBVcbdQcDawIzOdttPby2oiIghJOlIRq+l+tYWwomIPsmSt6jTSsA/gO4sJQOZUIoYbtO7spB2BA6zfQJwgqQ5LcYV0asjgQOAL1G6k+5OWc4ZERGL5+Sur2cA2wH/11IsEdEnyVCKiIhxSboaeL7thyX9Dni77XM799lep90IIyZG0qW2N5R0le3nVdvOs/3itmOLiBhmkqYBv0w5jIjJLRlKURtJM4A9gOcy/9KBpLpGDLdjgdmSbgfuA84DkPRM4M42A4vo0f3VSc8fJb0b+CuwSssxRURMBmsCs9oOIiKaNa3tAGJS+S7wRODfgdnAU4G5rUYUET2z/WngfcB3gM09L7V1GqWWUsSw2gdYBngPsCHwZmC3ViOKiBhCkuZKuqvzAZwEfLDtuCKiWVnyFrWRdLnt9SVdaXtdSUsCpyXVNSIiIiIiImJyyZK3qNND1ed/SVoHuBVYvb1wIiIiFiTpZ+Pdb3ubfsUSETEZSNoOOMv2ndXtFYGX2v5Ju5FFRJOSoRS1kfQ24ATgeZSlMcsBH7V9aJtxRUREdJP0d+BmSn2w3zCis5vt2W3EFRExrCTNsf38Edsut71+WzFFRPOSoRR1OtP2P4FzgacDSFqj3ZAiIiIW8ERgS2An4E3Az4Fjbf+21agiIobXaLV5c64ZMcmlKHfU6YRRtv2o71FERESMw/Yjtk+1vRuwCXAdcI6kFJmPiJiYSyR9UdIzJD1d0peAS9sOKiKalVnj6JmkZwPPBVaQtH3XXTOBGe1EFRERMTZJSwFbUbKUVge+Cvy4zZgiIobY3sBHgR9QlhGfDryr1YgionGpoRQ9k/QfwLbANkB3odO5wHG2L2glsIiIiFFIOgpYBziF8j51dcshRURERAydTChFbSS9yPav244jIiJiPJIeBe6pbnYfCAmw7Zn9jyoiYvhI+rLtfSSdxPz7UyBdMyMmuyx5izr9Q9KZwKq215G0LrCN7U+1HVhERESH7dSQjIiox3erz59vNYqIaEUOqKJOhwMfBh4CsH0l8MZWI4qIiIiIiEbY7hTefr7t2d0fwPPbjC0impcJpajTMrYvGrHt4VYiiYiIiIiIftltlG1v6XcQEdFfWfIWdbpd0jOo1k9L2gG4pd2QIiIiIiKiCZJ2At4ErCGpuznP8sA/2okqIvolE0pRp3cBhwHPlvRX4AZgl3ZDioiIiIiIhlxAuYD8BOALXdvnAle2ElFE9E26vEXtJC0LTLM9t+1YIiIiIiIiIqJ+mVCK2kjab5TNdwKX2p7T73giIiIiIqI5kuZSlbsYeRdg2zP7HFJE9FEmlKI2kr4PbAScVG3aCrgYeDZwvO3PthVbRERERERERNQnE0pRG0mnAa+3fXd1ezngR8B2lCyltduMLyIiIiIi6idp1mjbbf+537FERP+kKHfUaRbwYNfth4DVbN8n6YGWYoqIiIiIiGb9vOvrGcAawO+B57YTTkT0QyaUok7fBy6U9NPq9uuAY6si3de0F1ZERERERDTF9vO6b0vaANirpXAiok+y5C1qJWlDYHNKIb7zbV/SckgREREREdFnki6zvUHbcUREc5KhFHVbGrjL9pGSVpa0hu0b2g4qIiIiIiKaMaLb8zRgA+DvLYUTEX2SCaWojaQDKF3e1gKOBJYEvgds1mZcERERERHRqOW7vn6YUlPphJZiiYg+yZK3qI2kOcD6wGW216+2XWl73XYji4iIiIiIiIg6JUMp6vSgbUsyQFWMOyIiIiIiJiFJPxvvftvb9CuWiOi/TChFnX4o6VBgRUl7Am8FDm85poiIiIiIaMaLgJuBY4HfUBrzRMQUkSVvUStJWwKvoryZnGb7jJZDioiIiIiIBkiaDmwJ7ASsS6mddKzt37YaWET0RSaUomeSvgZ83/YFbccSERERERH9J2kpysTS54BP2D645ZAiomFZ8hZ1+CPwBUlPAn5AuSoxp+WYIiIiIiKiYdVE0laUyaTVga8CP24zpojoj2QoRW0krQa8sfqYQVlLfZztP7QaWERERERE1E7SUcA6wCmU4/6rWw4pIvooE0rRCEnrA98G1rU9ve14IiIiIiKiXpIeBe6pbnafWAqw7Zn9jyoi+iVL3qI2kpYEXk3JUHoFMBs4sNWgIiIiIiKiEbantR1DRLQnGUrRs6qz206UtdMXAccBP7F9z7jfGBERERERERFDKRNK0TNJZwPfB06wfUfb8UREREREREREszKhFBERERERERERiyVrXiMiIiIiIiIiYrFkQikiIiIiIiIiIhZLJpQiIiKicZJ+KukOSUuNcf/yku6R9J0+hzaQJG0vaZ+244iIiIgYSyaUIiIioh+OAv4N2HqM+3cAlqkeF7A9kAmliIiIGFiZUIqIiIh+OBn4B7DrGPfvCvwZOKdfAUVvxso2i4iIiKkhE0oRERHRONsPAscBr5H0hO77JM0CXgJ8113tZyWtL+kkSf+SdJ+k8yVtNuJ7vyfpRkkbVvffK+kPkvYc8bhPSXp4ZFzV9183Yttykj5XjfugpOslfUiSFvZzVt/7WUl/kvSApFsl/UjSytX9q0o6TNIfq1j/XMXw5O6YgJ2B1SS5+riu6/5VJB0q6f+q+K6VtMcosbxK0hxJ91fPt/sYP+9Tqu23V4+9QtKbRjzmbVUcm0k6QdKdwK+q38t9kh4/4vHTJN0k6bsL+51FRETEcMqEUkRERPTLUcCSwI4jtu8CCDi6s0HSxsCvgBWAt1GWxN0JnCnp+SO+f0Xge9X4/wFcDhwm6cWLG6CkJYHTgd2BLwGvAY4EDgQ+s5DvXQo4E3hX9T1bAe+u4l6xetjjgXuBDwKvrj4/BzhP0uOqxxwAnAbcCryo+tiheo4VKb+Xfwc+BrwWOAU4XNJ/dcXyPEpW2J2U3/d/A/8P2GJEzMsDs4FXAR8GtgOuAY6R9NZRfsxjgT8Crwc+AnyL8rfbbcTjXgPMAg4d73cWERERw0tdFwIjIiIiGiXpt8Ddtl/Yte1a4J+2N+3aNpsy+bK+7YeqbUtQJjuutN2ZYOlk82xh+7xq2wzgFuBY2++stn0K+JDtJUbE8z1gE9vPrG7vDnwb2Mz2BV2POwDYH3iy7X+M8bO9nTKBspXtXyzi72MJ4GnA9cA2tk/qimtz26uPePyBwAeAdWz/qWv7kZTJpSfbfkTSDylZX6vbvq96zFOr5/lz18+7D2Xi7MW2z+8a7xxgLeApth+V9DbgcODztt8/yu9wI9vP7tr2M+DpttdZlN9DREREDJ9kKEVEREQ/HQ28QNKzACS9AHg282cnLQtsDvwQsKQlqokXKBlAW8w/JHM7k0kAtu8HrqNkyCyuVwN/Ai7qPG/13KcDjwNeOM73vgr463iTSSreJelKSXcDD1EmeaBM4CxKfBcAN42I7zRgla4xNgFO7kwmAdj+C3DhiPG2AG7qnkyqfA944igxnThKTN8A1pL00upnfCplcivZSREREZNYJpQiIiKin74HPMq84ty7Ag8AP+h6zBMoxygHUiZcuj/eQclc6nbHKM/zADBjAvGtAjxjlOftZCuNfO5ujwf+spDx9wG+RpkA2g54AdCpC7Uo8a4CvHyU+I4dEd+TgL+N8v23jbi9EiWba6Rbu+7vtsBjq0yuOZS/DcCelN//0SMfGxEREZPHEgt/SEREREQ9bP9V0i+BXSR9glLf52e2/9n1sH8CBr4CHFPTU98PTJO0hO3u4twjJ4j+Qclu2mmMcW4Y5zlup2QGjeeNwGndy8YkrbmQ7xkZ383AfmPc//vq8y2UyaeRVh1x+w5g/VEe98Su5+s2Vq2EQ4CDJT0J2AP4ge07x3hsRERETAKZUIqIiIh+O4oyUXQQJRtpvkwW23dJugBYF9ivu/NbD26iFI9eG7gSQNJKlAmg7kmTU4HXAXfa/uNiPsfpwA6SXmP7lDEeswwLZg7tPsrjHgCWHmX7qcBewI22bx8nlguBrSUtPaKG0ibAn7seNxvYTtImtruXw72JkqX0h3Geo9sxwGcpnfyeAnxzEb8vIiIihlSWvEVERES/nQjcBexLmVw5dZTH7EuZ/DhV0o6SXiLp9ZIOkvQ/E3jOnwNzgW9J2krSDpRlZ3eNeNzRwMXA2ZL2kfQKSa+RtLekM6pObmM5CrgI+KGk/avv3U7SYZKeWT3mVOC1kj4k6ZWSPkPVwW2Ea4BVJL1d0saSOsWtP0/JKjqvuu+lkl4n6f2SuusbfZKyXO1USdtI2rH6eW+jLDns+DalZtSJkvaoftZjgJcBH7Hd/dgx2b6n+t1tAcyxfdGifF9EREQMr0woRURERF9VGTPHUzKGvj9iCVrnMRdT6gvdSak5dAbwZeA5wLkTeM47gK2B6dVzfwr4InDeiMc9CGxJmWj5L+AXlLpPuwDnU+oVjfUcDwKvBA6jZBGdQilYvSLwr+phHwe+BbyPMrG2NqWA9UiHUYqS/y9lkuon1XP8C3gRJRtq/+rzEZSsqrO6Yrmq+nlXrH7e/6F0c5tD+Z12HjeX0g3uTEqG0U+AdYCdbX97rJ91DMdXn5OdFBERMQWonizyiIiIiBhkkmZS6kOdaHuvBsb/X8ok3JNt3133+BERETFYUkMpIiIiYhKS9DVKVtUtlLpG+wAzgYNrfp71KZlj7wa+nsmkiIiIqSETShERERGT0zLA5yjd3h6gLJ17ue2ra36ek6jqNQEH1jx2REREDKgseYuIiIiIiIiIiMWSotwREREREREREbFYMqEUERERERERERGLJRNKERERERERERGxWDKhFBERERERERERiyUTShERERERERERsVgyoRQREREREREREYvl/wNfMa+Lq3wc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png;base64,iVBORw0KGgoAAAANSUhEUgAABJQAAANhCAYAAACxUuFhAAAABHNCSVQICAgIfAhkiAAAAAlwSFlzAAALEgAACxIB0t1+/AAAADl0RVh0U29mdHdhcmUAbWF0cGxvdGxpYiB2ZXJzaW9uIDIuMi4yLCBodHRwOi8vbWF0cGxvdGxpYi5vcmcvhp/UCwAAIABJREFUeJzs3X20bfd87/HPNzmoElcix8OlnHoctC69DZeqSKseWqW0tJ6TgYaWtlptPdxxibYu6pb2emjrliaeqxVXqqoiJEGFG6pBPZMYSCWRqBBB4nf/mHOzzs4+5+zvyTp775O8XmPMsc+aa67f+q251jay3+acq8YYAQAAAID1OmCzJwAAAADA/kVQAgAAAKBFUAIAAACgRVACAAAAoEVQAgAAAKBFUAIAAACgRVACgCWrqjtX1eur6ktV9e2q+kpVnVhVR1bVgZs8tx1VdUxV3XTJ416/qk6oqvOralTVE5c5/pVNVd23qj5cVRfP+/Pamz2n5Hufn1FVj9kC81j65xgAWD9BCQCWaA4p70lySJInJ/mZJI9K8skkf57k5zdvdkmSHUmekWTZf4g/Pcndkjw6yZ2TvG7J419pVNW2JK9O8sUk98y0Py/c1EltPTuybz7HAMA6bdvsCQDAFUVVHZ7k+UleNMb4zVV3v6mqnp/kGhs/sw1x6yT/OsZ442ZP5ArghkkOSvL6Mcapmz0Z9s58NGKNMS7Z7LkAwL7gCCUAWJ6nJDk/ye+vdecY4zNjjDNWblfVHavq7VX19ar6RlWdVFV3XHxMVZ1cVSevHquqzqyqYxduHzWfinSnqnp1VX1tPuXuf1fVD8zbHJHknfNDTpy3H/P6NdXkt6vqE/Ppe2dX1Yuq6lrz/TuqaiQ5IsldF8bcscZYN6iqS6rqN9a478lV9Z2q2r6w7her6rSquqiqvlpVf1tVN15jP7yqqh5cVR+b9+PpVfWTe7Mf53U/PO/Dc6vqW1X1oap6wKptbllVb6yqc+bT0j4/z2+3/2fdvA9eUVXnzWOfUVUPX7j/mCRnzjdfNu/Ly8x71Zh3mz87F86v/5+q6kdXbXPPqnrL/P5dVFUfqaonrXUKZlX9alV9sKq+WVUXVNUpVfUTqzY7sKr+YB7vq1X191V1o93Nc2H8B1TVe+bP/deq6v1Vdb+F+59QVe+t6fTJr86fgfss3H9E9vA5nl/Dv87vzXlV9bKqOmTVPLZX1WvnOVxQVX9dVfdbY6zd/g4sbDeq6llV9ZSq+lySbye5w/yY31pjPxwzvxcHr2e/AcBWIygBwBLMf5gfkeRtY4yL17H9f0lySpKDkxyV5JFJrpXklKq63eWYyiuTfCbJL2Y6xe7xSZ463/fB+XaS/GamU6nuPK/flWdlOurqxCT3TfLH83z/oaoOSHL2PMYZSf5lYcyzVw80xjg7yduTPGKN53l4kreOMc5Nkqp6XJI3JPm3JA9M8tgkP5pp/xy06rF3TfKkJP8jya8kOTDJm2svrjtUVT+U5H1Jbpfkt5PcL9P+ecNi9Ejy5kxHEv1akntlionfym7+26qqrpHpPf/ZJE9Lcv8kH07yyqo6et7sr5I8aP73H2Xal7++mzHvk+SkJF/PtA8fmunopnfNr2XFTeftHpXkPkmOS3JMpvd3cbz/leSl82v+5XnMU5PsFPIyfaZuPo/3W/M8X72reS6M/xtJjk9yTpIj59f6xkynsK3Yke/vh19Jcnqm9/Nn5/t3+zmuquckeUmmz9r9kvxeknsn+cdVAe34TO/FU5M8OMl3krxwjWnv6Xdg0VGZ9u/vzj8/m+T/Zvr8Lu6HAzOdHvr6McYFazwnAGx9YwyLxWKxWCyXc0lyvSQjybPXuf3fJflqkmsvrLtWpiOcjl9Yd3KSk9d4/JlJjl24fdT8/M9ctd2bk3xy4fYR83Y/s445HpLk4sXnmdc/fB7jfgvr3r3WPNcY82HzY2+1sO7287pfnm9fM8l/JHn5qsfuyHTUxxNX7YcLkhy8sO6webyH7sV+fFmSc5NcZ9V2Jyb50PzvQ1e//nW+50+YH3fEqvVvzxRYDpxv33ze7qh1jPnpJCetWnetJOcl+dNdPKYyXfbgv8/77oCF5700yfN383w75rmdsmr9787r//NuHnutTNeCOn5Pr2vhMQfMc31bkjft6XM8z+/SJE9ftf4u8/b3n2/fc/Ezt7DdCYvvUfN3YCT5UpKrr9p2Za53XVh3v3ndnTqfIYvFYrFYttLiCCUA2ByHJ3nzGOOrKyvGGF/L9Aft3S7HuP+w6vaHc9mjS9brTkmuluRVq9a/Lskl2bt5vjHT0TSLRyk9IlNAOmG+fedM8eHVVbVtZUnyhSQfz7TvFr137HyUx4fnn3vzuu+d5C1J/mPVc/9TktvNpzl9JdORJ8+ZT626xTrHPjzJF8cYJ69a/6ok25PcpjPR+Xlvlsvup4uSvDcL+2k+1e4vq+qsTFHuO5mOgLp2kuvOm/1MpoDz0nU8/Vqfs2T3+/wnMsXC3Y5fVT9eVW+uqi9n+px9J8k9ktxqHfO6R6bXsHqfvC/J1/L9fXKnTOFp9TW//m7V7e7vwFvHGN9cXDG/3/+WnY9SemySM8YYp63jNQHAliQoAcByfCXJN5PcZJ3bH5I1TgtL8u+ZToPbW+evuv2tTH8Q742Va87sNM8xXWT4Kwv3r9sY46JMp7I9bL42zYFJHpLkb8f3TxVcCRxvzxQTFpfbJrnOqmF3es1jjG/N//yB7vzm537kGs/7vPn+64wxRqZwcXqSZyf5ZFV9tqp+bQ9j7+49X7m/O9dkOqpq9Xx/PvN+mk/LOmFe90dJfjrJHfL9091W9tPKfv3COp57rc/Z4lhr2eP482l6J2XaF7+RKULdIclb9zD2ipV98ulcdp9ca2EON0hywRjjO6se/+VVt7u/A2u9v8l0+ukDq+o6VXWTTOHyL/b4agBgC/MtbwCwBGOMS2q6ePI9qupqC1FjV85Pcv011l8/O/+xfnGmP4RXa8ecvbAyj+sn+ejKyvmIj+tk+oN6b7wy0/VzfjLJ1TP9cf/KhftXxj1q8XkXXLgXz7ne/fiVJO9K8txdjPOlJBljfDbJI6uqMl1v6QlJXlJVZ44x/nEXjz0/ax9ls/I56O7Ple2fmim+rfbt+efNMp0G+IgxxveOtKmq+67a/rz55w2TfKI5l/VYHP8ju9jm3kn+U6ZT0b4XnqrqB9f5HCv75J6ZTufb1f1nJzm4qq6yKipdb9X23d+BsYt5vSJTfDwqUzD+ZtZxzSkA2MoEJQBYnudkulbP8zJdLHgnVfXDSQ4a0ze9nZLkPlV10Bjjwvn+gzJd9PfkhYedleSXquqqY4xvz9sdnunCy3tjJXRdfR3bnjZv/+BMR42s+JVM/w1xyl7O4Z2ZjlJ5xDyPMzNFnBX/nCka3XyMcdxePsdq692Pb810yt1HV5+6tJb5aKUPVdXvZLrI8o8m2VVQOiXJg6rqLmOM9yysf2imayh9rPOCMkWfM5P8yBjjObvZbiXGfC+cVNVVMl3PatHbk3w3ydGZLnK+bP+c6XTHozOdQriWteZ6y0zXQFo8smlXn+MTM72GG48xTtzNXE7LdPH2ByR5/cL6B62x3eX+HRhjfK2qXp3pVLdrJnnNfIorAOy3BCUAWJIxxqlzWHh+Vd06ybFJPp/piIS7J3lMpnhwRpI/zHQK0klV9dxMRzY8OdMf1H+wMOzrMv0B/vKavt7+h5P8TqZrDu2NT2a69sujqur8TH8sf2Ilaq16PedX1fOTPLWqvpHp2kK3znTa1Ltz2evorMsY47sLf1xfJckL5jCzcv/Xqur3kry4qrZnCjT/kenIlrtlurj2a5pPu979+PQk709yalW9KFOwOThTKLrpGONR8zf0/VmSv8l0atWBmY48uSTJO3Yzh2MzfSPa8VX13zMFkodlOn3usWOMSzsvaIwxqurxSd5UVVfNFEbOy3SUzU8k+fwY4/mZQtVZSZ5VVZdmijW/vcZ4n6mqFyT5nTlunpDpOkN3TPLxMcbfdOa3xvgXVtVTk7ywqt6Q6QidCzNdlP3iMcYLM0WtS5K8oqr+JNPRa8/M9Hu0eKmGXX2OPzP/Pr2oqm6VKfhcnOSHMu3nvxpjvHOM8baqeneSl1bVoZnexwdmOtosmaLUsn8HXpLvX0fJ6W4A7P82+6rgFovFYrFc0ZZMf8z/babTar6T6bSZt2X6ZqgDFrb7b5n+gP56km9kOgLijmuM99gkn8p0msw/J/nx7Ppb3m6+6rHHZD6QZtV4n830B/llvnVs1baVKT58ItMpVGcneXGSa63abl3f8raw/Y/Mz73TN76t2ubnMh3N9LX5tX86ycuT3GZhmzOTvGqNx44kx3T347zdjTJ9bf0XF17ziUkePt9/3STHZYoaF83v7ylJ7rWO171yet95mSLIGSvjLmyz7m95m7e/c6Zv87sgUzw5M1NAu/PCNref36OLMoWsP8gUOEeSHavGe9w8r2/Nr+3klbHy/W95e8yqxxyxp8/SwrYPzHSR7G/O7+37kvz8wv2/nOni6xdnOs3swZli3Jnr/RxnOvrttEy/V1/PFNVelORGC9tsn/fThZm+cfEVmU7FHElutxe/AyPJH+3htX8iyf9b1v/WWCwWi8WymUuNsatTvQEA4Mqjql6cKc4eMvZ8HbTu2LfMFMp+dYzxsmWODQCbwSlvAABc6VTVUZkuAP7RJFfNdEHwxyV53jJjUlXdKNNRZ8/MdHRT93RNANiSBCUAAK6MvpHkiZm+Be9qST6X5GmZLqq/TI/JdG2uTyZ56FjHxd4BYH/glDcAAAAAWg7Y8yYAAAAA8H2CEgAAAAAt++01lA499NCxY8eOzZ4GAAAAwBXGBz7wgfPGGNv3tN1+G5R27NiR008/fbOnAQAAAHCFUVVnrWc7p7wBAAAA0CIoAQAAANAiKAEAAADQIigBAAAA0CIoAQAAANAiKAEAAADQIigBAAAA0CIoAQAAANAiKAEAAADQIigBAAAA0CIoAQAAANAiKAEAAADQIigBAAAA0CIoAQAAANAiKAEAAADQIigBAAAA0CIoAQAAANAiKAEAAADQIigBAAAA0CIoAQAAANAiKAEAAADQIigBAAAA0CIoAQAAANAiKAEAAADQIigBAAAA0CIoAQAAANAiKAEAAADQIigBAAAA0CIoAQAAANCybbMnQPLMWs44zxjLGQcAAABgdxyh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vqhqnpnVX2sqj5aVb81rz+kqk6sqk/NPw/eyHkBAAAAsH4bfYTSJUmeNMa4dZI7JXl8Vd0myVOSnDTGuEWSk+bbAAAAAGxBGxqUxhhnjzE+OP/7wiQfS3LDJL+Q5Lh5s+OS3H8j5wUAAADA+m3aNZSqakeSH0vyviTXG2OcnUzRKcl1N2teAAAAAOzepgSlqrpmkjckeeIY42uNxx1dVadX1ennnnvuvpsgAAAAALu04UGpqq6SKSa9eoxx/Lz6y1V1g/n+GyQ5Z63HjjFeOsY4bIxx2Pbt2zdmwgAAAADsZKO/5a2SvCzJx8YYz1+464QkR87/PjLJmzZyXgAAAACs37YNfr67JHlEkg9X1YfmdU9L8pwkr6+qRyf5fJIHbfC8AAAAAFinDQ1KY4x3J6ld3H33jZwLAAAAAHtn077lDQAAAID9k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np5VZ1TVR9ZWHdMVX2xqj40Lz+3kXMCAAAAoGejj1A6Nsm911j/gjHG7eflLRs8JwAAAAAaNjQojTFOTXL+Rj4nAAAAAMu1Va6h9ISqOmM+Je7gzZ4MAAAAALu2FYLSnye5WZLbJzk7yZ/sasOqOrqqTq+q088999yNmh8AAAAACzY9KI0xvjzGuHSM8d0k/yfJHXez7UvHGIeNMQ7bvn37xk0SAAAAgO/Z9KBUVTdYuPmAJB/Z1bYAAAAAbL5tG/lkVfXaJEckObSqvpDkGUmOqKrbJxlJzkzy2I2cEwAAAAA9GxqUxhgPWWP1yzZyDgAAAABcPpt+yhsAAAAA+xd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JZ1B6WqOryqrrmL+65ZVYcvb1oAAAAAbFWdI5TemeQ2u7jvVvP9AAAAAFzBdYJS7ea+qyW59HLOBQAAAID9wLbd3VlVO5LcdGHVYWuc9nb1JI9K8vmlzgwAAACALWm3QSnJkUmekWTMywuz85FKY759SZLH74sJAgAAALC17CkoHZvk5EzR6B2ZotG/rdrmW0k+OcY4f9mTAwAAAGDr2W1QGmOcleSsJKmqn0rywTHGhRsxMQAAAAC2pj0dofQ9Y4xT9uVEAAAAANg/rPtb3qrqqlX1jKr6eFVdVFWXrlou2ZcTBQAAAGBrWPcRSkmel+kaSv+Y5PhM104CAAAA4EqmE5QemOQZY4xn7avJAAAAALD1rfuUtyTXTPLefTURAAAAAPYPnaD090kO31cTAQAAAGD/0Dnl7YVJXlFV303yliTnr95gjPHZZU0MAAAAgK2pE5RWTnc7JskzdrHNgZdrNgAAAABseZ2g9KgkY19NBAAAAID9w7qD0hjj2H04DwAAAAD2E52LcgMAAADA+o9QqqqX72GTMcZ49OWcDwAAAABbXOcaSj+dy15D6ZAkByX56rwAAAAAcAXXuYbSjrXWV9XhSf4iycOWNCcAAAAAtrDLfQ2lMcapSV6Q5IWXfzoAAAAAbHXLuij3Z5P82JLGAgAAAGALu9xBqaq2JTkqyRcu92wAAAAA2PI63/L2jjVWXzXJLZNcJ8njljUpAAAAALauzre8HZDLfsvbhUmOT/K6McbJy5oUAAAAAFtX51vejtiH8wAAAABgP7Gsi3IDAAAAcCXRCkpVdduq+ruqOreqLqmqc6rq9VV12301QQAAAAC2ls5Fue+Q5JQk30xyQpJ/T3L9JPdNcp+qOnyM8YF9MksAAAAAtozORbmfneQjSe4+xrhwZWVVHZTk7fP991zu9AAAAADYajqnvN0pybMXY1KSzLefm+TOy5wYAAAAAFtTJyiNy3k/AAAAAFcAnaD0viRPm09x+56qukaSJyc5bZkTAwAAAGBr6lxD6WlJTk5yVlW9OcnZmS7KfZ8kP5jkbkufHQAAAABbzrqD0hjj/VV1pyRPT3KvJIckOT/JO5L84Rjjw/tmigAAAABsJbsNSlV1QKYjkD43xvjIGOOMJA9ctc1tk+xIIigBAAAAXAns6RpKD0/y2iTf2M02FyZ5bVU9ZGmzAgAAAGDLWk9Q+usxxud2tcEY48wkL0ty5BLnBQAAAMAWtaeg9F+TvG0d47w9yWGXfzoAAAAAbHV7CkoHJblgHeNcMG8LAAAAwBXcnoLSeUluso5xbjxvCwAAAMAV3J6C0ruzvmsjHTVvCwAAAMAV3J6C0p8muXtVvaCqrrr6zqq6SlX9WZKfTvKCfTFBAAAAALaWbbu7c4zx3qp6UpI/SfKwqnpbkrPmu2+S5B5JrpPkSWOM0/bpTAEAAADYEnYblJJkjPGnVfXBJE9J8oAkV5/v+maSk5M8Z4zxrn02QwAAAAC2lD0GpSQZY5ya5NSqOiDJofPqr4wxLt1nMwMAAABgS1pXUFoxxvhuknP20VwAAAAA2A/s6aLcAAAAALATQQkAAACAFkEJAAAAgBZBCQAAAIAWQQkAAACAFkEJAAAAgBZBCQAAAIAWQQkAAACAFkEJAAAAgBZBCQAAAIAWQQkAAACAFkEJAAAAgBZBCQAAAIAWQQkAAACAFkEJAAAAgBZBCQAAAIAWQQkAAACAFkEJAAAAgBZBCQAAAIAWQQkAAACAFkEJAAAAgBZBCQAAAIAWQQkAAACAFkEJAAAAgBZBCQAAAIAWQQkAAACAlg0NSlX18qo6p6o+srDukKo6sao+Nf88eCPnBAAAAEDPRh+hdGySe69a95QkJ40xbpHkpPk2AAAAAFvUhgalMcapSc5ftfoXkhw3//u4JPffyDkBAAAA0LMVrqF0vTHG2Uky/7zuJs8HAAAAgN3YCkFp3arq6Ko6vapOP/fcczd7OgAAAABXSlshKH25qm6QJPPPc3a14RjjpWOMw8YYh23fvn3DJggAAADA922FoHRCkiPnfx+Z5E2bOBcAAAAA9mBDg1JVvTbJe5Pcqqq+UFWPTvKcJPeoqk8lucd8GwAAAIAtattGPtkY4yG7uOvuGzkPAAAAAPbeVjjlDQAAAID9iKAEAAAAQIugBAAAAECLoAQAAABAi6AEAAAAQIugBAAAAECLoAQAAABAi6AEAAAAQIugBAAAAECLoAQAAABAi6AEAAAAQIugBAAAAECLoAQAAABAi6AEAAAAQIugBAAAAECLoAQAAABAi6AEAAAAQIugBAAAAECLoAQAAABAi6AEAAAAQIugBAAAAECLoAQAAABAy7bNngD7zpMPXs44z71gOeMAAAAAVwyO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LdsIKaAAAgAElEQVQAAACgRVACAAAAoEVQAgAAAKBFUAIAAACgRVACAAAAoEVQAgAAAKBFUAIAAACgRVACAAAAoEVQAgAAAKBFUAIAAACgRVACAAAAoEVQAgAAAKBFUAIAAACgRVACAAAAoGXbZk+A/dPjbzaWMs6LP1NLGQcAAADYOI5QAgAAAKBFUAIAAACgRVACAAAAoEVQAgAAAKBFUAIAAACgRVACAAAAoEVQAgAAAKBFUAIAAACgRVACAAAAoEVQAgAAAKBFUAIAAACgRVACAAAAoEVQAgAAAKBFUAIAAACgRVACAAAAoEVQAgAAAKBFUAIAAACgRVACAAAAoEVQAgAAAKBFUAIAAACgRVACAAAAoEVQAgAAAKBFUAIAAACgRVACAAAAoEVQAgAAAKBFUAIAAACgZdtmTwBWO/KOYynjHPf+2un2L9370qWM+4a3HniZdfd66CVLGfufXnPZX8m7/tq3lzL2u/78qjvd/rGnXbyUcf/lf/7AUsYBAABg/+EIJQAAAABaBCUAAAAAWgQlAAAAAFoEJQAAAABaBCUAAAAAWgQlAAAAAFoEJQAAAABaBCUAAAAAWgQlAAAAAFoEJQAAAABaBCUAAAAAWgQlAAAAAFoEJQAAAABaBCUAAAAAWgQlAAAAAFoEJQAAAABaBCUAAAAAWgQlAAAAAFoEJQAAAABaBCUAAAAAWgQlAAAAAFoEJQAAAABatm32BFZU1ZlJLkxyaZJLxhiHbe6MAAAAAFjLlglKs58aY5y32ZMAAAAAYNec8gYAAABAy1YKSiPJ26rqA1V19GZPBgAAAIC1baVT3u4yxvhSVV03yYlV9fExxqmLG8yh6egkufGNb7wZcwTW4RZ/fNFSxvnU7//gTrdv8JcXLmXcJDn7sQctbSwAAIArmy1zhNIY40vzz3OSvDHJHdfY5qVjjMPGGIdt3759o6cIAAAAQLZIUKqqa1TVQSv/TnLPJB/Z3FkBAAAAsJatcsrb9ZK8saqSaU6vGWO8dXOnBAAAAMBatkRQGmN8NsntNnseAAAAAOzZljjlDQAAAID9h6AEAAAAQIugBAAAAECLoAQAAABAi6AEAAAAQIugBAAAAECLoAQAAABAi6AEAAAAQIugBAAAAECLoAQAAABAi6AEAAAAQIugBAAAAECLoAQAAABAi6AEAAAAQIugBAAAAECLoAQAAABAi6AEAAAAQIugBAAAAECLoAQAAABAi6AEAAAAQIugBAAAAECLoAQAAABAy7bNngDAVnDQ6766lHEufPC1lzIOAADAVuYIJQAAAABaBCUAAAAAWgQlAAAAAFoEJQAAAABaBCUAAAAAWgQlAAAAAFoEJQAAAABaBCUAAAAAWgQlAAAAAFoEJQAAAABaBCUAAAAAWgQlAAAAAFoEJQAAAABaBCUAAAAAWgQlAAAAAFoEJQAAAABaBCUAAAAAWgQlAAAAAFoEJQAAAABaBCUAAAAAWgQlAAAAAFoEJQAAAABaBCUAAAAAWgQlAAAAAFoEJQAAAABaBCUAAAAAWrZt9gQArujqLectZZzxc4fudPsap3x5KeMmyTfudr2dbl//9C8uZdx/P+yGl1l3s4+dtZSxP3Prm+x0+/ZnfXop437oJjdfyjgAAHBF5gglAAAAAFoEJQAAAABaBCUAAAAAWgQlAAAAAFoEJQAAAABaBCUAAAAAWgQlAAAAAFoEJQAAAABaBCUAAAAAWgQlAAAAAFoEJQAAAABaBCUAAAAAWgQlAAAAAFoEJQAAAABaBCUAAAAAWgQlAAAAAFoEJQAAAABaBCUAAAAAWgQlAAAAAFoEJQAAAABaBCUAAAAAWgQlAAAAAFoEJQAAAABaBCUAAAAAWgQlAAAAAFoEJQAAAABatm32BABgq7vLlz+2lHHec71bX2bdPS748FLGPvHg2+50+xe/8YGljHv8NX78Muse+e3TljL2K656p8us+/VLT13K2C858PCdbv/eOHEp4z6v7rGUcQAA9neOUAIAAACgRVACAAAAoEVQAgAAAKBFUIL/z96Zx2tXzf3//WnSHJ4yVyqJ0KSQMmSeIkRSIckQKvP0IMmTmQYiEpo8MtPTrEHzpAn5qTw9QojSrVKqz++P77rus8+5r3s4117r3Ne5fd+v1/W6z96n87lWe++19lrf9R2SJEmSJEmSJEmSJJkWaVBKkiRJkiRJkiRJkiRJpkUalJIkSZIkSZIkSZIkSZJpkQalJEmSJEmSJEmSJEmSZFqkQSlJkiRJkiRJkiRJkiSZFmlQSpIkSZIkSZIkSZIkSaZFGpSSJEmSJEmSJEmSJEmSaZEGpSRJkiRJkiRJkiRJkmRapEEpSZIkSZIkSZIkSZIkmRZpUEqSJEmSJEmSJEmSJEmmRRqUkiRJkiRJkiRJkiRJkmmRBqUkSZIkSZIkSZIkSZJkWqRBKUmSJEmSJEmSJEmSJJkWaVBKkiRJkiRJkiRJkiRJpkUalJIkSZIkSZIkSZIkSZJpkQalJEmSJEmSJEmSJEmSZFqkQSlJkiRJkiRJkiRJkiSZFmlQSpIkSZIkSZIkSZIkSaZFGpSSJEmSJEmSJEmSJEmSaZEGpSRJkiRJkiRJkiRJkmRapEEpSZIkSZIkSZIkSZIkmRZpUEqSJEmSJEmSJEmSJEmmRRqUkiRJkiRJkiRJkiRJkmmxzOJuQJIkSZIkyWxmX46rovMhnj/PuU/7+1W036kXTzo+5O5vVdF909KvmOfckXd+o4r2zsu9etLxD279chVdgO1WesOk41NuOrCK7jPus+c8587+06eqaG91/3dNOr78uo9W0QXYaO0PTjq+9lcfqKK77iM/Ns+5P130jira99/8M5OObz1jjyq6Kz3li/Oe/MmuVbR5weHznvvWK+tov+LoycdffvHw/266vGHIGPTJ59TRfvcJ8557/1PqaP/XGZOP3/S4OrqHXDDvuVduVEf76MvnPfec9eton/CbycePe0gd3Quun/fceveto33N3yYf32eFOroAN90++Viqo2vX0ZlFpIdSkiRJkiRJkiRJkiRJMi3SoJQkSZIkSZIkSZIkSZJMizQoJUmSJEmSJEmSJEmSJNMiDUpJkiRJkiRJkiRJkiTJtEiDUpIkSZIkSZIkSZIkSTIt0qCUJEmSJEmSJEmSJEmSTIs0KCVJkiRJkiRJkiRJkiTTIg1KSZIkSZIkSZIkSZIkybRIg1KSJEmSJEmSJEmSJEkyLdKglCRJkiRJkiRJkiRJkkyLNCglSZIkSZIkSZIkSZIk0yINSkmSJEmSJEmSJEmSJMm0SINSkiRJkiRJkiRJkiRJMi3SoJQkSZIkSZIkSZIkSZJMizQoJUmSJEmSJEmSJEmSJNMiDUpJkiRJkiRJkiRJkiTJtEiDUpIkSZIkSZIkSZIkSTIt0qCUJEmSJEmSJEmSJEmSTIs0KCVJkiRJkiRJkiRJkiTTIg1KSZIkSZIkSZIkSZIkybRIg1KSJEmSJEmSJEmSJEkyLdKglCRJkiRJkiRJkiRJkkyLNCglSZIkSZIkSZIkSZIk02JsDEqSniPp15KulvTexd2eJEmSJEmSJEmSJEmSZDhjYVCStDTwBeC5wIbAjpI2XLytSpIkSZIkSZIkSZIkSYYxFgYl4HHA1bavtX0n8C3gRYu5TUmSJEmSJEmSJEmSJMkQZHtxtwFJ2wPPsf26crwL8Hjbb5ny370eeH053AD49Yw2dPGyOnDjLNKdrdqzsc0ttWdjm1tqZ5tnv/ZsbHNL7dnY5pbas7HNLbVnY5tbamebZ7/2bGxzS+3Z2OaW2rOxzS21Z2ObW2q3bPM4srbtNRb2Hy0zEy1ZBDTk3DyWLtuHAoe2b874Ieki25vPFt3Zqj0b29xSeza2uaV2tnn2a8/GNrfUno1tbqk9G9vcUns2trmldrZ59mvPxja31J6NbW6pPRvb3FJ7Nra5pXbLNs9mxiXk7Xpgzc7xQ4A/LKa2JEmSJEmSJEmSJEmSJAtgXAxKFwLrS1pH0nLAK4AfLeY2JUmSJEmSJEmSJEmSJEMYi5A323dJegtwIrA08DXbv1jMzRo3WoX6tQwhnI3as7HNLbVnY5tbamebZ7/2bGxzS+3Z2OaW2rOxzS21Z2ObW2pnm2e/9mxsc0vt2djmltqzsc0ttWdjm1tq/1um3lkYY5GUO0mSJEmSJEmSJEmSJJk9jEvIW5IkSZIkSZIkSZIkSTJLSINSkiRJkiRJkiRJkiRJMi3SoDSmSLrXopwbJyTttSjnRtSedddjNtLyHhatFSRtUEuvo7vVopwbQXedRTn370L2wyWDhv2w5TvgZYtybgTdpmNeMoGkTyzKuaQOklZqpLucpI0kPaYU0hlr8j0+mZbXI6/1cCStKmmVypqt5r1NdJMlmzQojS/nLuK5kWi0oHj1kHOvqaTd9Hq0QtJbJN2nge5/SDpI0iWSLpZ0gKT/qCDd7B5K2ha4FDihHG8iqVY1x4MW8dx0+e6Qc9+poDuXVov7RjTrh5LWlfRjSTdK+rOkH0pat4Z25zuqTupat1nSfSQ9TtKTB58Kmi37Yct3wPsW8dx0adJmSUtJurKvzgL0JWlnSR8qx2tJelyr76vEM4ece24tcUlbS9q1/LxG34Vsq3s4A8/GEyX9EvhVOd5Y0hcraT8fuAY4EDgYuFpStXvYiObv8VlGy+vR9FqXd+JGkjYbfCpoStKaNdo3RHtzSVcAlwNXSrpM0mMrybea97bSbYqkUxfl3Ai6rdZbSxRjUeUtmUDSA4AHAytI2hRQ+dWqwIo9dFez/ffy87bAp4HlgHUkbQLsa/uFI2rvCLyyaHUXJqsAfx21zUW7yfUo2m9f0O9tf7aPfuEBwIWSLgG+BpzoOpnwvwWcCby0HO8E/DfwjFHEWt7DDvsAjwNOB7B9qaSH9hGUtCXwRGCNKfdzVaJi5Ki6jwAeBawm6SVTdJcfVXfI91Tti1O0NwaeVA5/ZvuyHlrN+mGHo4EvAC8ux68AjgEe31dY0ubA4cTzLEk3A6+1fXFP6ZZtfh2wF/AQwgD0BMJ497Se0vtQvx+2fAc8F3ge8GBJB3Z+tSpwVw/dpmOe7XvK4mEt2//XV28IXwTuIZ6HfYE5xGJuixriZaG2NWDgbNuX9NB6E7AHsK6kyzu/WgU4u1dDJ77jw8DmwAZEX18WOBIYeWe91T2cgWfjc8CzgR+V77ushjG68BlgG9tXA0haDzgOOL6vsKQVgXcAa9neXdL6wAa2fzKi3oy8x8t3VesvHc2XAJ8A7ke8cwXY9qoj6jW7HjNxrSV9lDD2X0NcZ8q/vd6Jti3pB0AtQ0+XrwF72P4ZhNGbGJ82GlWw4by3ie6Q7znV9tMXdm4aessT89DVFRv43fnpg3o1Nqi63lpSSYPS+PFsYsB8CNA1aMwB3t9DdwdJf7X9XeovKM4B/gisTkw2BswhrPJ9aHU9ICazTbH9n5I+CDwL2BU4WNK3gcNsX9ND+r62P9o53k/Sdj30Wt7DAXfZ/rukhf+Xi85ywMrEWNa9n7cA2/fQ3QB4AXBvYNvO+TnA7j10p7IPlRf3MDdkZ3fge+XUkZIOtT3qLlPLfjhAto/oHB8p6S2VtKtP6got27wXYRw4z/Y2ZcL+kQq6Lfphy/HjD8BFwAuBrgFwDvC2HrozMeY9EPiFpAuAWwcnaxiMgcfb3kzSz4vmTaoUfqTwenoZE+PH4ZKOtb3fiJJHEwaH/YH3ds7Psf230Vs6iRcDmwKXANj+g+p4I7a6hy2fDWz/bkofv7uGLvDngTGpcC3w50rahxN9fMtyfD1wLDCSQYkZeo836C8DPglsa/tXPXUGtLweM3GtXw6sZ/vOSnpdzpO0he0LK+vOGcw7AGyfJWlOT81W895WukBTw88bgL2LxsUd3VuIDb++1F5vLZGojrNEUhtJLy3Gn5qaH7T9UUnn2368pJ/b3rT87nLbfRdXzWhxPWaS4i2yK/Ac4DTC2+Bk2+8eUe/TxCLr2+XU9sCjbH+4QnObIOkw4FRiQfFSYE9gWdtvrKC9tu3r+uoM0d3SdrPQylZ9sXgBbGn71nK8EnBuBd1m/VDSx4Gbid0gAzsA96JMCPosPCWdbXurhZ0bQbdlmy+0vYWkSwnjwR2SLrW9Sc82N+uHLZG0rO1/Le52TAdJTxl23vYZFbTPJ3aTLyyGpTWAkwbjSE/tXwGb2v5nOV4BuMT2IytoLw3cn86GZg0vHUkX2H6cpEvK9ag15jW5h42fje8Qhv+DibnGnsDmtl9RQfsQYG1i7mHCkPJriqeZ7e/N/68Xqn2R7c2nvA8vs71xzza3fo836S813lHz0W12PRprfxd4k+1aBsyu9i+BhwPXEQbegTdY3/Hjc4QR5Rgm5gg3UUIDe3p+tpr3ttLdiwnDz++ZbPj5iu2De+q/tcem6YJ0Z916a3GQBqUxRZHo9qXAQ5k88dq3gnaTBUVt99wp2i2vx8OBQ4D72360pI2AF1bYXULSnkSOjhuBrwI/sP0vSUsBv7G93oi6c4CViJAHiHxog13OPi7RLe/hisAHCG8tgBOB/QaTsJ7aDwfeybzPRy9X6LJI232I7mv76Hb0W/XFK4AtOhPc5YmF52N66rbsh79dwK9te9q5iTSRX2EXhkzqbH9g2g2drF+9zR3t7xNG6L0Jl/6biGfjeaNqFt2W/bDl+LEV4dG3NvHsDbR75axq2eaWSNqJeI43A75BTHL/0/axFbSPB3a0fXM5vjdwpO0X9NR9C3EP/8TEu6v3oq1ovxNYn8jTtD/wWuDoFguMcUfS6sABREiGgJOAvWz3DuWUdPgCfu0+70ZJ5wBPJ0LGNlOE0x1ju1dusBl4j7fqLwcQaRN+ANwxON/HaFd0H0LkxNmKeB+eRTwf1/fRLdrNrrUidP2HwJVMvh41UgSsPex8X8OKpNMW8Gv3maM2nPc20e3oNzH8FO0nMm+7v9lTs8l6a0kjDUpjiqQTgL8T7ntzXZVtf2a+f7To2k0WFJKupq57ble75fU4A3gX8OXOrtiVth9dQfsjwNeGvZQkPbLFtepDy3vYEkmXAV9i3uejV46cMsH92RDdKl46U/qiiL740Qp98e2EIfP75dR2wNdtf76nbrN+2IKWk7mZpHgzrAac4Dbu/lVo/A64ighxm/rs9c3R1LLNTyAWbo8kwgmWBm6tNQFVhEE+nRg7Tu37/yDpIGKBuRYRbnlyOX4mcFZfD5dyrR9fw7AxH/1n0hlLbZ9cQbPJPWyouzSwp+3P9dFZHJT795/AhoQRbCvgNbZP76nb5D0+A/1lmPGul9Gu6J5MhKEOwrV3BnayPSxp/nS1m82ZJP0C+DJwBROL+ypefZ3vuB+dnE81vCdb0XDe20R3yne0MPwcAaxH5JwctNu29+yjmywaaVAaU2oZNKZoHmF7F0l72T6gpnbRb+KeW7SrX4+O9iC0pOtmXSO0ZCng8obtfiEwSLR5ukdMXDlFs+U9PBl4WWcX7z7At2w/u4L2xbarJ1Ss8RwsLjSRJFTAmbZ/XkGzZT9cFngTnWeaMPKObZhTyzZLuu+Q03P6ajfuhy3Hj/Nt9052PkS3ZZsvIhK1H0skjH4VsL7t3nnHikHiF7bnlONVgA1tn99Dc1jFu7nY/sao2kX/NOCZtkdOpj4f3aUJA1L1JKmt7mHjZ+N020/tqzMf7WbeLUX/P4gwPRH5426soNnkPd66v7RCQ8IIa12jlnMmSWfYHhoqWkH7hUQuvQcROcHWBn5l+1E9dVcDPszEHOEMovDK3/voFu1W894muh39JoYfRejphm5g2Gix3lrSyKTc48s5kh5j+4qKmo8tbp2vlfRNmBu/CvTL91G4SNJ/U9k9t9Diegy4sbhWG0DS9kSy1l64YSUXRe6WLYCjyqm9JG1t+70L+LNFoeU9XH2wiC2aN5XdoBr8WNIehEdOt919n+mfSHqe7f/pqTMUST9molrJgL8T8dpfHsVTaYohs3elmSm07IeHEJWZBuWtdynnXtdXWKW0+lTcP1SvWZuJe7cmEeomItnpHyX9Gdi9x25hy37Ycvw4TdKniMS3Xe2+z3jLNmP7aklL276bSNZ7Tg1d4jnrlsy+dci5aTEDC+BrgdMlHcfka92roqrtuyXdpk4125q0uocNn42zJR1MVCLqJvyu8T44nPBueVk53rmcq+HdshVwqe3jJO0MvF/SAcM8vKdJk/d46/6idukY/lKu7zHleEfqVfNtOWe6WNL+RPXCmu8AgI8ShsxTbG8qaRviuvTla0SI3svL8S5Ef3nJfP9i0Wk1722lO2Bz2hh+riRCRHuv37o0XG8tUaSH0piiSBD3MOC3RIfunSBOkc/nTcC6TE6IBnVyUTRxzy3a1a9HR3td4FAiwelN5Tt2qjCJQdJPiYGoaiUXRdLlTWzfU46XBn7e93o0vocXAy8eGNeKcfP7tkdeAHW0h+WyqfFMD2Kn7wD+BXXzqyhyJKzBxMRuB+AGYAVgVdu7jKh7FPC+BobMlv1w2K5p74SsRecdncPliWo0v+r7XDdu85eI/nFiOX4WkdT/28ABo3rrNO6HLcePYeGLdv98ES3bfCaRx+arRL/+IxHCU+P5mMcTQJWKa5TxdJ7JYYXxdGgSU9u9qxcqqqc+gQg76r5r++56N7mHjZ+NJn2laA977mp5t1wObExU3/wmsRh/SV+vlBl4j7fqL03SMUhai0jYPqimdzbhZVZjztvsWjd+rgcJ4S8jEqzfo5Lov6duy/7Sat7bRLejfywRllvb8HMasAmx3qqWY6vVemtJIz2Uxpfn1ha0fSBwoKRDbL+pgf6utTU7VL8eHWz7GYqqMEvZniNpnUraNcp8z497A4Mdg9VqCDa+hx8AziqTJAj30dfXELZd635N1a1RdnpBbGr7yZ3jH0s60/aTFfkCRqVVSeqW/fBuSevZvgbmGnqrlLr2lBxPiqodP6og3azNRFWmucnZbZ8k6b9sv12RHH1UWvbDZuOH7W0a6bYc83YhEni+hcj/tCaR1L4G15ZNokPK8R6EB1ANNu/8vDzhjTIsBHNa1DAcLYDjyqc2re5hs2ejVV8p3NjQu+Uu25b0IuBA24dpIWFli8IMvMeb9BdgRdsXSJOCCXqHi5bNhN6JrOej3exaN36ub5a0MnAmcFTxBK4Rmnt78WY5C+Z64d1eQbflvLeJbofVgV+W+WnN5Or79Pz7BVF9vbWkkR5KY44aJoirra2oJLUb8KgpulUqaZTvqH49VMoMTzlXLYa4eACsb/sURRLmpV3yXvTQ3BH4OHAasQP0ZMIj5Vs9dZveQ0X1mUF+hHNdIT9CR/vRRDLPbrt7Jfkruvchqgd1dc/sq1u0fwU8u+MtshaReHlDdXJ6jaDbrCR10W/RD59OuIJfSzwfawO72l5QYu1Rv+s+wAW21++p06zNkk4iKgAO+vQORFjJcyil4ntoN+mHLcYPSTvbPlKRaH4e3DNcaibeWy0offBAogKgiWdlbzcoqV2+7yzbW/fUWAN4N/Ne61rVg5YjSn8D/NpjnH+tJWqbt6Xr3WLgHOp5t5wBnEBUt3wy8BciBG6k6qSSHmH7Kk1U+5yE64RKze+7a/SX4wmD47GOqnfbA7vZ7rWxUzY+DiDeAQbOBd5mu4pButWcSe1C1ykbyrcTRt6dCKPBUe5f9GFjwttuNeJ9+zfCE/Gyfi2eq99q3ttEt2g3nZ/WptV6a0kjPZTGFM0nQRwxEeurvS3w2QbaRwBXAc8G9iUG5SqVc1pcD0WFnEcBqylKRw9Ylc4g2gdJuxO7//clktA9mKie8PQ+uraPkXQ6EU4n4D22b+jXWqDhPSzcTdy/5YENJdWaaHwYeCrxAvwfwpPmLOJF3kf3dcBewEOIBIJPICZftaqDvYPwFrmGuI/rAHuUyU2f/AzPs/2e7glJnyAWFiPTclyyfaqk9YENiGtxle07FvJni4SkK5gISViaCDPsPQlt2WbglcSi8Afl+Kxybmkm8jGMSpN+SJvxY6Xyb6ud7+ptLs/EB4jFw2eBrwBPAq4BXmf7wj76AMVw1KuK1PyYsgBfivDAqHH9jyLy+rwAeCNRifIvFXSR9FRizPxfoi+uKenVoz7Xre7hTDwbNMzb0tK7hTCav5IwmtxQjFef6qH3dmL+NawKqan0Hm/YX95MpGN4hKTfE6HmO1fQPRr4AvDicvwKwuOsd9GDxnOmWzs/zw1dr6CL7YH2PYocb391BY+LYjjaWNKq5fiWvpoDGs57m+gOqG04GhhvS7hl955VCbdsuN5aokgPpTGlxPE+jSkJ4mz3Dk1opT3wqFDJ46CogHRijd3HFm0ubtXbEZOjbvjLHKLqUe8EmZIuBR4HnO+JGPgrRt1xm6L9YGJB3y272WtR2PgeDp1oVNK+gsi98HPbG0u6P/BV29tW0N2CqDazSTFCfsT2Dn3b3PmOewGPYMIgMe1E3EM0h3nd9c6v0nJcKvrVS8kW3bU7h3cBf3KlSlOt2tzRX9n2PyrqteyHzcaPVrRos6TB5HtVIpxpb+DHhOFgP1eoVtfSs0qTc5XcRRhpPm371z11L7b92O5YpEqVmxS5wV45aKMiofExo3oat7qHM/RstMzbsgawO/OOeWPt0deSVv2loz83HUMlvXkqZko6z/YTKmg3nzN1vutewI/co0KpolrmxwkD70eJDYbVCcPgq2yfUKGNL2Xe/lLDq6rlvLe6bkf/CUSlyEcCyxGbZLf2Nfy0pMV6a0kjPZTGl3/Z/qukpSQtZfu04mEwztoD9/Kbi7vkDcQgWoPqbbb9Q+CHkra0fW6ldk7lDtt3qsTAS1qGIckbp0v5f98B+AVwTzltIv67Dy3v4V5MTDS2GUw0Kmnf7kiieFfZCfozkXy+L/+0/U9JSLpXcZ/foIJul8cyMdnYqHiLjGSQkPQmIpfKeopEggNWIRJv9qXZuKT5lJKlx1fndcIAACAASURBVK5YWXS/kUgkfgVwWC1DUtGv3uaO9hOJhL0rA2spXOffYHuPntIt+2Gz8UPtypW3aPPKtg8FkPRG28eW8ycrKtXVoJk3qdvlKhlc6z9Kej7wB8KwWYNluwt42/+vGAdHpdU9nIlno1neFuCHwM+AU6iXLw6AKR4GyxEVNP9hu1fOkvIcvIlO2W8i0XWVkMja/UXzCe8dzCPdM8yXqJj5XiKc2sRc8jhJ9y36fap5zcScacCK9J/nHQy8nwhJ+ynwXNvnlffiMUQIZh9+SFTuvZhOvqBKtJr3ttIdcDDhFXcs4c33KiJEsjdlnvSkcnim7csX9N8vomar9dYSRRqUxpdWCeJaah+qiJ3+T8LjZ2XggxV0oe31+J2k71N/oQJwhqT3AytIeiax2P9xBd3tgA1cL7xmQMt72HKicZGkexPhAxcD/yAqPfTl+qL7A2LCfxOxCKpCA4PE0cDxwP5At6TpnJ6TxAEt+2GLUrLfIBaxPyPctjckDCq1aFX+FuBzhLHgRxCu85KevOA/WSRa9sOW40ercuUt2nxP5+epIQ73UIeH2X6ZpBfZ/oako4ET+wjObyE7oMJCdj9Ffp93EMbBgZdODS6SdBhhaIMwsF3cQ6/VPZyJZ+ONwDfLtYaoXts7uXVhRU8Jp66FpyR0lrQd4eHdl0MI49QXy/Eu5dzrKmgj6T+I8OStmZhD7uvR8+8MrsMGhPF/4EG/LXUWsQNvoTdMOf9aov19jAfN5kxqE7q+jO2Tiv6+ts8DKO/FntIAPMT2c2oIDaHVvLeV7lxsXy1padt3A4dLqhERshfhPfm9cuooSYfaPqindKv11hJFhryNKWqQIE7Sw4D7E4vXrvbawHG2R558SVoK2N72t0fVWIh+k4R5RftkYqEymIjuDOxku+9CZXBddgOeRYQ0nWj7KxV0jwdeVjkUpvU9/D6RbHNvImzqJmJX+Xk9dUW8tH9Xjh8KrFpjZ2LK9zyFeO5OsH1nJc1f0cAgIWk94Hrbdyhyi2wEfNP2zT11W/bD6qVk1QkvLd6BF7hHMush+k3K3xbt820/Xp3k7JIuc/9y5a36Yevxo3oYT6s2S7oNuJoY89crP1OO17W90vz+dhrfcYHtxynKz+9BeFZd4B6lnRW5M+aLe1RpU5Ra3tP250bVWIj+vYicM1sT1/lM4AujjtWt7uEMPRvr2P6tOnlbBucqaO8HnGP7f/pqLeL39Q7FGjZu1hhLO1onE8/bkeXUTsBTbT+jp+5JwEsHoW6SViESdLcyUFSl9pxJDULX1UkPoCmpAqYej6h/KHCQ7Sv66AzRbTLvnYn5dHlnPYPwwL4B+CORqLzv3OZyYEuXfFhlvnqu+6d6qL7eWhJJg9IYUiZeJ/Z9GQ3R/Qnw/qkDg6TNgQ+7f9ztmZ5cAr0Kra5HR3/YZKNWvoHHTjXUSdrW9kheSpIOInZoHkzEOJ/K5LKbe/ZobrN7OOR7ak80qlXl62guBVxu+9E1dad8RxODhCJ31+ZE6M6JxA7nBn2MBg3HpR8Tz/QqwCbETliVUrItJohFp1mbO9/xHSJp78FEnqM9gc1tV0vE3KAfNhs/JJ0CfJ3J5cp3td2rwEGLNk9Z+MyD61TEeh3wXcJYfDjhWfUh21/qq90KSafVDg/qaO9l+4CFnZuGXpN7OEPPRvXKtZoIRxORKP8OJrxT7Qr5TzS5OMogufVTbG/ZU/cSYkF4TTleF/hOrc2FYddW0kW2N++pexWw8cAzohhNL7P9iBH1tgB+55JQWNKriPw+1wH7uKcX8wzNmbYmqiYfrqhWukofQ6mku4lk3wJWAG4b/ApY3vZIYbMdb6pliHCua4k+M0gU3cvIUb6j+ry3pW5Hf23gT0RY69uIOcgXbV+9wD9cuO4VwBYueUgVKQ8u9OhVIpuut5Y0MuRtDLF9t6TbJK3mCmVeOzx0mJXZ9kXFCt2XkyW9k6jiMrcaQ9+XVMPrMeAvknZm8kKlt8dF4SuKSjNXACjKTw6ScI7CReXfi5mcSLwW1e+hSlz+FAa7NSsTyRD7cp6kLVynQg4AjhjyyySt5ahs04LVgV9Kqm2QuMf2XWWC/nnbB0n6eR/Bhv3w0xW1prKxpEFYiYjQ01ugd/WPlm0e8EaitPODgeuBkwgPjJGYoX7Y5B1QeC1hXPscE+XKayQCrt7mGkaBRfiOr5Yfz6BufgskfYMI+765HN8H+Iz7J14+R9LBzHuta5RvfzXRX7q8Zsi5RaLVPWz5bKhh5VpPCUdrRHdTc5Dc+kUVdN9F5A26lhj71ya8NGtxmqRXAANPx+2B4yroHgFcULxKTVRl61P99cuEZwiK8OmPA28lNkUOJdo9Mq3nTMWDcnMiFPBwwiBxJJGuYiRsL12ndfPwgka6XarPexvrDjYmP2Z7Z+Cf1MvfCPFMnF/6C0So2mE99Fqvt5Yo0kNpTJH0bWJX+mQmT7xGtohKutr2w6b7u2noD9slsHu44He0q1+PjvZaxEJlSyYWKntV2ilcF/gO4QK9NZF87gW1FuSKZJOPBn7vKCPdV6/6PSyag53NuZpMLOprPB+/BB5O7LQNdpt67wJJ+imRw+ACJj93VcomFw+ReXDPsqqSzgc+T5Sn3tYR/nBl353Dlv2w8x3/QSRP/b+p3n3jymxo8wz1w2bvgFbMtjarfZ4j1AmzXNC5EXRPG3La7ldRb0ei1PzWRK60AasCd7XybB5H1LBybfEquHkwd1FU+NyOMPqMHFo4UxTvng1gbjXVavlQivfWSkzkwFqKifdjL+8tSZsxOcnwyBtDXW98SV8A/mJ7n3Jcyyu/2ZypeF5vClziiTDw3tVrWyBpRaKIyb/K8QbA84DrbH9vgX+86N/Rat7bRLejfyIxL60+ZpT+MjfsuU9/GaJddb21pJEeSuPLcdTZ4ehyoaTdPSWHj6Td6Je8EgDb6/TVWAAtrgcAZSelioFgiPa1ZefqB8DvgGfZHrnaiqQvEfHYv1Ak3DyXSOZ8X0nvtH3MghUW2t7q97DxczHguY10a+6ezENfw9EC2JXwcPlYMSatw0R+hz5U74eKUNz32r5S0gOBS4idofUUCRU/X/P7atCyzR0366GMarybiX7Y4jsWcj3uAK4h8niNVFJ7hsanmsyEp8hSku5j+yaY693We77oNuFu5xA5OFYHPtM5Pweomkdv3HHbyrXfJjxk/i5pE6JC0/6Ed8sXqZDgWpUrOU7x0uqynqQ7gGtt966M2MJ7a0r4WA0PPoClJS3jyDv0dOD1nd/VWg+2nDPdaduSDAxy5IwrJxD5U3+jyF97LnAU8ILi/fO+Ct/Rat7bSnfA/wJnS/oRk42OI22GTPG+/t/yGfxuJZecSiPoNl1vLWmkh9K/EZLuD3wfuJMJA9LmhNvoi13iqnvov2rYeY9YAr01rRZuRbtbjQLgfkTp0DuK9kiWfkm/sP2o8vPeROLH7SQ9ADi+wg5y9Xso6X5EWdaHERP8j9ueWt2mF8XLbB4ahqpVQcPLJN/aZ0dztjHlmX4/8Ajbr1IkID17THcfm7VZ0qAa01ZEVbr/LscvAy62PVJVrBnqhy3GjwVVp1qGCPF5jEcsojDb3lsDJK1u+8ZG2q8C3kd41xp4OfBffa+JpA8NO2+7b6Wm7nc08xYsoX9rulKCWkkrAGvZ/nUlvd2B023/RpKIcI9BjpzXuEdoYdcTRNKnibDqdxfDx6U1xmlVLpAi6fAF/HoZ4JFEgvEanu4vJJ47iHvwkwqaRwHvqzWPkfQBwkvmRmAtYLNioHkY8A3bI4eOzQSK0OT1icqe+xMhz0e7fxWv6mhyQZCPAve1/WZJyxHv8ZHy+kz5jibz3tbzac2n+INHLPowxPt6MKcWE4bS99o+apq6TddbSxrpoTSmdDrIJPq44dv+E/DE4qo8CH05zvZPR9Wcwhadn5cndkAuYfQS6HNpcT2YiI+F2FVZYIWbadIqfrrrIvpMYpcQ2zeoTonTFvfwm4QB8yDiuhxI5LaoyXFMvFCWB9YBfk0sNkemtcFn6s6mepZJlvRt2y8fYtAcfF9fV+gW/fBfnZ+fTpSqxfYcSbXKaNemWZttfwNA0muAbTou818i8iiNykz0w+rjx+B6LAhJfSpOtXxvbQXsQ+RsWYYK4YWSXkDkivhXedZe3ieUaRi2vynpIqIKoICX2P5lBenuTvHyxHPYy0OktYejpNMJD+ZliAq5f5F0hu0Fhh4ugu62RC625YB1itfPvj1Dg/YiEtdD5ILcmMivtSmRS+pJw/9skehOMJ5GGBwHeXN6yE5iDdtdI9DXy0JuJGwvME9SMYb1rr4l6ePEODJYsO4laWvb7+0p/UDgF4oci73Dx2x/TNKpRfckT3gULEXkUupNyzmT7U9LeiZwCxG++CHbJ/fVbUR3nvQ04FMAtu+sOK9pMu9tqAv0qxY6H70FehlLWoPINTgtgxLt11tLFGlQGl+61SGWJ3anhyVVnTa2TwOG5TLoqzvphVRcBI+Yz38+Xapfj+5CRdLei7JwmYb2pPxLxTugV1LMws1lQfF7woNht6K/DFGhoheN7uEDbH+g/HyiouJKVabu9ijiqN9QQbeqwWcRvu8HkvpMQvcq/7YyaLYYl34n6a1E4unNCFfxwe79SBVWZoCZaPODiPCmQXLolcu5UZmJftjyHbCg7x25emHjNh9GVLG5mHCVr8F/AU+yfZWkxwOfBIbmYhsVSUfY3gX45ZBzI2O7G5I28HTpm+x0HdtXlp93BU7uegsSueT6sJrtWxRV9Q63/WFFeeq+7EO8S04HsH2p+hdHuWtggCbeAd+0/VfgFEmf7Kn9U0UOvT8C9wF+ClCMeLVyodyodgVS5qEYw2rk2HoesIntewAUSe1/DvQ1KFUPH7N93pBz/6+ifrM5kyLE7ae2T1bkJNpA0rKdZ36cuLyMb78nvIJPApB071pf0HDe20S3o3cawzcmR86ltyBs/0XSe0b406brrSWNNCiNKWUS0OXzks4ChrqMjym3Ee6pvZmB69Ek9rO4QX+GWAj+mdip/hWjW/rfQHgWPADY2xNhik+nTY6pGvdQJVRgYNJfunvsOhWgJmH7EkWJ3Nq6fQ0+k9DwMskjP4u2/1j+nWvQVJTW/WtnN3JkGvXD3YB9ieozO7hUliKSfy8oZGFxMhNt/jjwc00kMn4KsQgdlRnvh1R8B8wgNdv8d9vHV9IacJftqwBsn18MJ7WZ9H5SVOZpUUZ6RfpXqGvt4bhMMZq8nChyUIu7bP+98k73PaWtNxHX4mOd3/VdAO0N7EB4t2zdWcQ/gHrXpVUlx/kyeGdW4N5MGP9XqyHodjkWZ4zKc6YzgSeV99YphCfiDkTRm3Fjd2KD76FE7tTbyvkNaVQltuG8t7buOzs/L0+E5d5VUX8ebI9SWXum11uzmjQojSnFIjxgsNCciWScIyPpx0wshpciBs5vz/8vpqU9665H4aPEIvMU25uWcMMdRxUrO0nPGXL+RODEkVtZaHQPVyN26Lsz54F3hKlQ8lqTKx8tRXiN/KWCblWDzxCqlkmW9ATCEPE34tk7gkhWu5SkV9k+YfSmtumHjmoZbxxyvoknZQ1mos22D5d0PPB44pl7r/vluZuJftjsHdCKFm3u9JPTJH0K+B4lfx7EBL2H/P2mjHeTjt2jypuk9xF5tlaQdAsTz8qdRFnxXkwJxV0aWIMwzPahtbfgR4h361m2L1RUbv1NBd0rJb2SMOyuD+xJGFD68CFikb008CPbvwBQVBO9to9w2ZD41pDz1aoouWGBlMbsz4TxX0Qupd5Jl8v7/CAi19NyxH0d6xyLjedMsn2bopDQQbY/Kana81cTR/Gdjw85fw79+znQdN7bRHeA581td7aksTOetl5vLWlkUu4xRZPL6w4Wmp92peSNLdDkEuh3EeUxR6rOMUS7+vWYEuu9IrEzDRN5Lnq/tCVdZHtzSZcBmxYX6wtsNwub6kPLe9gSTU7yN3g+vmv7nz11u94mA92veExLhirynryfMB4cCjzX9nmSHgEc47plv2fFuDSb0eREr2eMuMs2Y7QaPxTl0N9NLKwgFs372j5L0moupcxH1K7e5in9ZCru49qv+SQ07Yj3DpORtL/rVCGaqrt25/Au4E+OilN9NO9HGKUeSJSvH4SWbAM81nYvbwBJW9k+e2HnRtBdkfDseVY5dSKwX4V31jLAKi4V+sq5lYj5/j/6aLdGketkd8KrY+6Gt+3eXkqSnjhEt0aeNAEPIZ7nLYj54/k9jf8D7YuAVxC5WzYHXgWsb/v9PXU/Yfs9Czs3onazOVMxHu1BeLDt5qi+NTf59b8bDee9TXQ7+t00CUsR3q8H2t6gh2a3KmKyGEiDUpI0RNIpwHbEDtbqRNjbFrafuFgblowFql8m+VLbm5Sff2X7kZ3f/byvQSmZOTRvotcdgYtaLPTHGUl7EGEv72aikMLmwH5EouH32954MTVviUXSg5lIJg6A7TMraU/KKegxrsYp6RLbmy3sXNIfSecAP2NKzjHb3+2pewSwHpFUfaBrV6juVvQvtl09JLSzIdmtsHdO3/njfJ7pud8xrhTj/zuISqqfKN6Ce9e6j8nMoMlV2e4CfkvZIOqpW7UqYjI9MuRtjJH0fCKXQXfiVa28bm1au+fOtutReBFwO5GYdSfCc2Rs2zwbXaxh7s7mu5n3+eiV5E/S8kS+nKm6tfI6HE6USX5ZOd65nBupTDLQzRly+5TfVdk9mKX9sAmtvBcK80v0OrYGpUbjx1uBrabkePqpokrW9UDfalv53ppCMWa+gkjKPXcBTuQw6aNbO6dgMyRtCTwRWGNKCMiqxDPSV/9k4GWD/GslL8y3bD+7r3ZrSjjhWg08U1es4SUzhM2BDd1uB/08SVvYvrCy7m2KMvOXKZKq/xFYaVQxSW8iPHzW1eTE8oME9r1pOWcqOaXO6BxfS4SKzgqKF83Ktm+ppNdq3ttEt6OzwKpsPahaFXGApHVs/3Zh5/7dSYPSmKIoEb0isA3wVWB74ILF2qiFczDzuuc+rIbwLL0e2B4MavdIOo5KyZEl3Z+o9vMg28+VtCGwpe3Deko3u4eNOQr4b6KyzRuBV1Mn5vsI4Crg2YQhcCd6lrmeQtUyycDGndwngzwolOPeVQZb9kNJ6xDGg4cy2StinHNqHETkF1jYuVGpnui1MU3GDw9JGG77r5Kus31IT/l8b83Li4ENbN+x0P9yelTNKdiY5YjKisswOU/cLcR97Mvqnkjmj+2biufWWFMMuZ8mrs86kjYhvAtqjNM/kfQ82/9TQavLlURi3VoJuKeyDfAGSdcRC9lB2oS+Hj+7ECFBbyY2JR9CJDAelaOB4wmP+W6i7DnDxtgRaTZn0gxXB6uBpKOJOendhOfdapI+a/tTFeRbzXtb6c5F0qOJfIVdg1XfENTqVREL32XeOd13aFOoYvZiOz9j+CFiQbv/rgyctLjbtZA2X9Rtc/n5nH/H60FMmk8nkrFuSkxobiB2ZZ9TQf94ourMZeV4GeCKMb+Huw059/FK2hcPafcZFXR/3tUlkrz+tOJzcgrhlbR0+ewMnFpLv/anZT8ELiN2G7chKpo9BXjK4v5/nk9btyRc739HeMgMPvsM+mSF79gRuA74OvANwi38FZW0lya8RNYafCrpVh8/gPOBjYec35jIVTJ2be7otOwv6yzKuRG1jyd20ntrzedaXwYsVX6+oJL2fRu0d2ngO7V1i/bF3X5HeGtdUkn7u8DzB9e4QbtXG7wby7nLe2rOIQx1cwgv29s7x7dUaPNpROW7E4EfDT4Vr8nawz499F4EvLlzfH4Z/68Ftq/Q3vWAe5Wfn1reu/eudC2azZmIBfzgsxXwWeCTte5jiw9wafl3p9LeZfv2l452q3lvE92O1odLn/wT4ZF/Q61xtvS9Z5SfVyTyyY2q9QjCgHsN8JLO5zXALxb3szVun/RQGl8G4Sq3SXoQ8FeglZtgLQbuuZfWcM+dwmy7HgczkRz5p0xJjkypRNOD1W1/W1GVB9t3Sbp7YX+0CLS8h9tL+qftowAkfRG4VyXtQQnjP5YQkz8Qu3m1dG8uOyo3EB40tRhWJnnXivq1adkP/2n7wEparWntvYDtYySdzkSi1/e4TqLXtxITuj8xESJpoEb+jBbjxzuAH5VkrxcTbd2C2DXduac2zN73VvVdU0kHEdf3NuJ6nMrk6nR9w0tulrQyETp3lKQ/U69c9PmSLiUWKMe7rAj6YPvuKQlka/IB4CxNVDd6MvD6StqHEO+RAyUdC3zd9lWVtO+y/ffIRV0H2/OtFKo6X7RPBY0FsZ/tXbonSt6mXebz3y+MdxNekwPuRfTrlYnn+zsj6g74LrC5pIcBhxEGtqOJMOu+NJszeZZUB5vCspKWJXKpHmz7X5JqhV62nvfW1h2wPbEh9HPbu5aIi6/2FZW0OzGG3pcwmj4Y+BLw9BElNyC8tO7N5IrMc4jiAUmHNCiNLz+RdG/gU0RpZ1OhwzVm4J77FsI9d03CmluD2XY9lvFEtZl9bZ8HYPuqShOxWyX9B8X9t+QBGbnSUYeW9/AlxMLwHuC5wN9s71FJez9JqxGLz4OIPBd9QscGHFpyW/wnMelaGfhgBV1geJnkEvL2+VrfUZmW/fAARXWRk6hXYr0Jts+QdBbwGFeoqjUVRaWmu23/UVHZ5vFEfoDeBiVgLyKc6a8VtKZSffxwVHJ7PJH74zWEce0XwBNqGNiYZe+tsinxKCJ0otvOVekf1jpIen4xMd7VZlhOwVr95+HAMwgj/UGS/pswpPy/nro/l/QjIiSym5fje31EbZ8gaTPCm1nA22zf2KulE9qnAKeUd+KOwMmSfgd8BTjS9r8WKLBgrpT0SmBpSesT3i21yqDva/tDneOliBCqnfrolvF6baJC2imKCnu982B1mJQDTNLS9AuHWc727zrHZzlC0v6mqNjXl3vKJuRLgM/bPqi8Z2rQbM6k4dXBHlBDuyFfJqqkXQacWZ7DKjmUaDfvbaU74HZHxeu7JK1KRG6sW0H3zcDjCI8+bP+mTxix7R8CP5S0pe1zK7RviSarvI0pku7lkr9A0r2IieI/XT+nQTUk7WX7gIWdG1F7Vl0PdapoaEpFjanHI+pvRgz0jybC6dYgXKEvX+AfLly3+j2cMglYBfgBkQDyQzA8P8oI39GqtPOMJ+OT9H+212ql34eW/VDS/sTi/ho6njMe7/wIP63dvrLL9gngH0TOmXcRxohNga/Z/kRP/dOAZ7pnufb5aDd7B7Riptpcq79IehGx2/1CJht95hBJnass7lughuXKp2huAxxJeJpdBrx31AWBJpdBH2CPmGRY0iPKxtLQOUAtA3rZcNqZGFP/QORF2Zowgj+1h+6KhHfVs8qpk4CPukJJcUlfB35te//SX44lwgD36ak713PB9nrFEPYl26N6Lgx030d4oq9AePVBGAfvBA71iBU5JV1te2geN0nX2F5vFN2OxvnEptUHgG1t/1bSla5Qcr3lnEmNqoPNNJKWqfH+bTjvbVlsZBCd8H7CC+8dxFznUtu9vPMlnW/78SoVjcvG3CXumcusvAOG5e6qVZxniSANSmPKMKNDDUNES+bT5iqlymfb9VCEnw2SM06dbCxve9kK37EM4ZIpYhLWZ9dxoFn9Hk6ZBAz+HWDbvXcmWj0f89FtUiK4o/8722u20u9Dy34o6SpgI9t39tWaKSR9Blifit4Lkn5BLPxWIZKZrm37xrKQu9D2SBWxNFGp6lHEuHEckz3BPjtqmzvf0WL8WJ9Y+PyNyEHxFeBJhOHxde5ZWanxe+tr3Uln8S74Ud+FbNFqtmsq6QrmnUD/nfBg2m9U77b5XOsq5cqnGFD+xEQozybAsW5XWWhaSDrU9uuLYXcqVQzokr5H5P84gvDS+mPndxfZ3ryH9kNt/++Uc1UqnEkSYfi6gsild7ztz1XQvZTiuTDo15KusP2YvtpFa/9RjUfz0TsKON32V6acfwPwVNu9Etkriri8ETjXEVq9DrCD7Y/30S3aMz5nGkc0uTLkPDR837aa9zZZb0l6KLBq383wovVJ4GaisMZbCa/mX9r+QE/dbiL85YmiFX9w/xDwJYoMeRszJD2AiPtcQdKmTCy+VyUSjI0dknYEXgmso3ANH7AqkTOij/asux4Atmu6U89DWVy+nVhs7i5pfUkb2P7JiHrN7mHLibwalXZW27CShTF2Vv4Z6oeXEbHqf66kNxPcl+gf3UWgiWT8o3Kn7ZuAm8pO9Y0Atm+T1MfYNshT8n/ls1z59Kbl+EHkDPlm0TqfcL1/MWFUOpgIB5w2jds84PeSDrH9JkUYyHGEQawGP5f0ZhqU5yaSct9N5FWB2EkWYVT6OpPzSSwUTZQrX0+NypUD5xIGlO1sX985f5Gi2t5ISHoI4Q28FdG3zwL2mvIdi4zt15d/txm1TQtCESZ2qe2hYZt9jEmF70na1vbvy/c9GfgCMLJxZoq31gFEmNDZwBmSNqvgtXWH7TtV0g2Uzbia79mfSFrJ9q2SdiZymx1g+7oR9d4G/EARWjj4f38skUtpu76Ntf1LIlRxcPxboJcxqeWcaYrePPTZwGnI4H27AZHzb/CO2ZbIITcyDee9TXSHfM+pg02VgXG6e64H7wV2IwzSbwD+hwopGWx/t3ss6RiioE7SIQ1K48eziTwRDwE+w8TCbQ7hIjiOnEMkMl2daPOAOUBfq/NsvB4zwSBB7Zbl+HrCS2IkgxJt7yEAZfFzlEup5LLA2tH2F3vItkqO3DQZn6Q5DJ/QDjzaxo2Z6If3B66SdCGTPWdqlKNuQl8X7fkwMNotBSzXMeCJHhNzN8j11KHl+LGy7UMBJL3R9rHl/MmS+pRebj7m2f6gpE8Ug8ZjiaqW313Y3y0izcpzA1vZ3qpzfIWks21vVRbM06VpuXJFlatRDwAAIABJREFUzpqf2P7osN+7X5jo4UT7X1aOdy7nntlDE0mvGnbePUtnO3KTPJd4JlrwBsLYsS1hOPkv+idz/syU45uIkuKfId6Tfb22zpD0fmJsfSZh3PxxT80uhwAbS9qYSKh9GGEEf8ooYrb/DDxR0tOYyM90nO2f1mhs8frcn3nLtvfxFm85Z/oOcGn5wBQvd/pt4DRh8L6VdBKwme055XgfYq7eh1bz3qbFRiQtT2xArl7m/92NyQf11bd9D7FhU2vTZn6sT1THTTpkyNuYIumlFSeeM0Jx5x8kW3s44XJ9fKVQrFl3PVoycFvvhmZIusz2xj11W97DS21vMuVcrdCStQe7gWWHdmXbvRMftgwrmY207IeShk6+bY9tFZfSRw4B7m/70ZI2Al5oe78emsNCYebS17NB0snAy6YYdr9l+9l9dItW9fFD7fPRtWhzd0ddRFLaCyjVPWvsqGsiT8TltjdSVBI6sVLI1GXA622fX44fB3zF9sZ9xmxJ6wHX275D0lOJyoLfHDyLPdtcY4d7mO6w99Y850bQPahzuDxRiegS2zUWbh8hjKLfc4NJfvFk+DLwT+D5tv9S+ztqUuYEuxF5n0T0k2qLzsE4JOlDwO9tH1ZjbGqFoqDEh4nqstsSFQFl+8MVtKvPmSS9GNgBeBjwQ+AY21fX/I5WKEL5N/bk3JOX2X5EBe1W895WunsRHsYPAn7PhEHpFuL9cnBP/Vah2oMN4EHajhuA9+WadDLpoTS+PESR/X4OYW3djEgsedLibdYCORN4UlmgnEp04h3oWaGjMBuvR0vulLQCE1Xe1qPj1dGDlvdwKUkaTHDLrnKVkBtgf0lvJMI0Libcrj9ru48HA8CLFTltbicWgxsDe9s+sqfubKVZPxxnw9EC+AqRNPvLALYvl3Q0MLJBqVUoTIc1ugt42zepRyWUKbQYPx5RwqTE5JApUacyTIs2Tw0J+zmwbDlfa0e9WXlu4HXA1yStTFznW4DXFePb/j10W5Yrv1QNqrEBNxavrGPK8Y5UCIm0/dbusaKq0hF9dQtvJxKS3yXpn5SFkO1VRxWU9GMmL9ZWJBZrh0mq5kmqKFM+NYyzr7fVpsWANNeIpAjbq+WlNEeRoHtn4MllbtM7T2ZDVrB9apmPXQfsI+lnhJGpL9XnTLa/D3y/jD8vAj6jyJn2gVkwbzgCuEDS98vxdsA3Kmm3mvc20XUUujhA0lttH7TQP5g+w0K1Id5fX2eaodoDbK+y8P8qSYPS+PJa2wdIejZwP2IH4XCiosa4Ikeej92Ag2x/UvVKkc7G69GSDxMv6zUVCRy3IkKS+tLyHp4IfLuEf5hICnlCJe0Nbd8iaScibvo9xIuw74v1WbbfXXbIrifCHk4jKgj9O9KsH0p6ApGr5JGEoXFp4NY+i6AZYEXbF0hdD3yqV0+rzN2S1rL9fxC7kdTLJ9Ji/HhkjYYtgOptdptQyKkMynN/kIny3B9a8J8sGo4Ey48pRg5N8SD6dg/pluXKW+QzA3gtkatrkBz67HKuNrcRoRS9abQA+nQDzUmUucGKRELurxJhNhdUkP6KpFfbvqJ8z46Ep0Qtg9IORD623WzfIGkt+s89WvLP4nnyG0lvIbxFam0qtJwz/ZMwYt5ChBy1zmfZG9sfk3Q8kfPPwK62a415rea9rXQH3CBpFdtzJP0nsTG5n/vnSqsdqj0XSQ8G1qZjN7HdKxfWkkYalMaXwQrlecDhti/TlFXLGKLiCr0T4V4M9Z6x2Xg9qqOJ0p1nAi8BnkBcm71ckvf2/4pm9/A9RP6FNxFtPokKCfMKy5aQj+2Ag23/S1KNRfJgl/F5hJv13/4NH7suLfvhwcSO0rHA5kSljioLrIbcWLwDB1532xN5ecaZDwBnSRrs7D6ZKKldg+rjh4cktpW0OvDXSuE8zcY8VU7o3MX2YOw8gzqeWkja2faRmlKhaNDF3b8y0b/KYv5VTOwWV/HkaGXEK4bX6nncpnj8LE3ks+ljrJua3Hoe+izYup4gku5PJBoGuMCR86cGTyzhm5fb/oiiimYNb77tge+UBfLWxPP3rAq6ANi+gahAOTj+PyKH0riyN2G42xP4KGHAe3Ul7epzJknbEJ6BjyOSIR9g+6JeojPL3cA9RH+/p6Jus3lvI90BH7R9rKStiRyAnyZSB4xUYKPDypIePyVUe+Xyu5E3+iR9gjAa/5K4lxD3Mg1KHdKgNL5crEjmtg7wPkmrUHcgasHewPuA79v+haR1iZ2JGszG69GCA4nkrueW+PzjKus3u4eOhHmHlE9tvgz8L1Ep7MziddE75hv4sSIG/nZgD0lrELtk/6407Ye2r5a0tO27gcMlnVNLuxFvBg4lwrJ+D/yWCHsYGUnL2G7m5WT7hLLwHBij31bJGA0Nxo/iufZx4G/E4ucIIpH2UpJeZbuvl2PL91aThM4DGoQHrVT+beXivyvhmfox279VlCuv4u2pBvnMiu66ROWxJxCLiHOJPnNtzyZ/mgmD0l3AdS6V03owNbl1lxrJrZH0csJT4XRi/DhI0rtsf6evNvGeBbhN0oMIj7PeVWJtXyvpFcAPgN8RXjS3L+TPFpn5eNf+w/Zqtb6jBpKOsL0LYbi7EPgH0Sdr0mLOdCqRE+wsotLdq9RJau8xLt+uyBu0OxHuK+BISYdWCvlqNe9tpTtgYJR5PnCI7R8qkpX3ZTdi3jgwIs0BdlP/UO3tgA1c8mAlw8mk3GNKcUfdBLjW9s2KeOEH265SfaYlKuVTK2vO2utRE0nnEZV8ng98a+rva71YG93DFpVFFvR9VRbmJazkFtt3lxfTKmVH8t+Olv1Q0pnAMwivtRsIT5/XuGei+ZmgPBdLuVRy6al1EREqcAJwgktZ3Qq6j7B91fy8GCq4m3e/q9r4Ua7H+4HVCOPdc22fpyhTfYwrJPUv39NizGuS0LnoDA0Psr3bAv9wMaPI/beW7V9X1j2Dks/ME4UqrrT96J665wFfYCKH0iuAt9oeaTddkxO8djGRB/EaIjfMqaO1uC2KhO3PHHglFYPBKTXGaUkfJAwzTyeuuYGv2v7giHpTk/TejwiZugPA9ka9GjzxPRcxxLvW9lhVIpb0S+C5RIjsU5nyDLpCxcXyPVXnTJIW6D1lu1ZOouoocv5tOXi3lOtxbq1nb8j3NdmQqqkr6SdEmOUziA3y24l318hjSJmbbm/72xoeqt2nvccThUz+UUNvSSU9lMYXEwvvFxDlX1dizOOFS9jAYYSL4VqKEqpvsL1HBflZdz0a8QJiEH4aEdNclcb38HAmKotsQ6ksUkF34IL/X8CDbD9X0obA4P+lj+6KhBfKWkRY0IOI8rg/6dfiWUvLfrgLsBTwFuBtwJrASytpN6HsPh5OSVJejDW9kpQ7qjeuTUz8P6+I3T+LSDh5Ro9dsrcTz/AwL4Za3gstxo9lBtdT0r62zwMoxrG+TW495jVJ6FyoHh6kqFI1P2z7oz31tyU8c5YD1pG0CbCv6yR0bpXPTLa7ybKPVOSdGQkvIL+RIpnzo4Gjyr8jUd5bbycMd68vmzkb2K7x3lpqSojbX4lxuzed5+u7ZdG5vO2/95B8QYVmLRKzxLv2S8RGxbrE/LHbWUyF0NkWc6ZxNhgtAmLCI4fy87jPe5vodng58Bzg02Vj8oHEZsDIOKq0vgX4ds8xYxi3EUUfTqVT/GicPeMWB1VeAkkTvkh04B3L8Rxix2ac+TwRD/tXANuXEfk5ajAbr0cL3mX7W8AXbH9j6qeCfst7uELZdZXt62zvQ4VFbOHrRNLvB5Xj/0eEsvTlcOBO4Inl+Hp6VPBaAmjWDx25cgQ80PZHbL/d418a+LWOcrrPYiJJ+cf7ipb+8SXb2xHP3o8JQ/LPJI0U5mr79eXfbYZ8avXDFuNHN6RyaphKDRfrlmPea4nJ8w3lsz31EjpPDQ/6F/3Dg24d8oEIJXhPT22AfYg8KDcD2L6UCiFNhVb5zE6T9F5JD5W0tqR3A8dJuq+k+1bQn4vtu8vz1zccpuV76wRJJ0p6jaTXEGH3x9cQlrSipA9K+koxnN9P0shGoTKOXgc8EPhb5/hvwANqtLlwm6TlgMskfVLS25gIHx0bbB9o+5HA12yva3udzqeWp3jOmSZzOHC+pH0kfQQ4j3qGma/TZt7bShcA27cBfybymUEY/n9TQfpkSe+UtOZgfK40Rv+ICLc/hzDEDj5Jh/RQGl8eb3szlQoojtLOtUqsN8P276bsEN49v/92mszK69GA5ymqIrwC+GSLL2h4D1tWFlm9uLq+D8BRSahGu9ezvYMikSy2b1cNt4jZS7N+2Nh7oRXNiwXY/hfw0/IZVBsZGUV56DOBnwFn1wjT69Jg/NhY0i3EtV6h/Ew5ruId12rMc6OEzoWfSLo3kc/mEkp4UB9B23O91xT50fYijKTfYsH5eRaVu2z/fcq1rpV3oXo+s8IO5d83TDn/Wip5dUzF9pd7SjR7b9l+l6SXEonmBRzqKOteg8OJhdqW5fh6Ioysr2fVIUQlqQG3DjnXh4F37ZsJ79qHMN7etfMktJb0cdvvraCdc6YOtj8r6XQmjCc1q7y1mve20gVA0oeJ0NANiD6/LJFLb6sF/d0iMNiseXPnXO8x2vY3yjz34eXUr8u8LOmQBqXx5V/F/Xmw27YG45+E+neSngi4dL49iXw/NZiN16MFJwA3Ait1FlmDfAx2/xLrLe/h1MoiT6NeZZFbFfl8Bs/HE4hcCX25U5HzY6C7Hh2X139DWvbDfQjvhdMhvBckPbSSditmvFiA+yfufTUxuX0p8ClJdwA/s/223o1rMH7YXrpCuxZEszFPbau81Q4PAqDs6L6dqHr3DWAz2zf11S1cKemVwNIlDGtPYte3N44k2c9QxXxmRbeWB9VM0vS9Zfu7kk6mrCEk3dd18u+0MkbInkgYW8Jjeq9/JL0IeIjtL5TjM4hNskHy9nH1sN1e0j9tHwUg6YvUC11v9uxVfM5mmruJ61G7ylureW8r3QEvBjYlNkKw/Ycyd+pFq7Fa0lOJd+H/EmutNSW92nZWeeuQBqXx5UDg+4TL78cIV/n/XLxNWihvJKqhPJjYWTqJyZbiPszG61Ed2+8C3iXph7Zf1OArmt1DR1URaFNZ5O2EW+p6ks4G1mCislIfPkwY8daUdBSxMHxNBd3ZSst+OMx7YdzZjYkk5beVxXiT8uW1cFQ8up0IS7iTyGf2yEryLd8BrWjZ5tZV3p4IPJSJhT22Ry5XLulTwEsIT5/HuH4S0rcCHyAWmEcT17pXXqYBku5FGEkfCiwzGEc8YtU7SVsAv3NJJqyoKvVS4DpgnzFf2O5Do/eWpDcQ+fNuJxbHg02tGp5arYwR10rak4kKs3sAfav0Abyb8BYfcC8iyfDKRD+vUfmuBS8BfiTpHiJX399cJ2cctJ0znS/pUuLaHt81Eo4ralvlrdW8t5XugDttW9Kgn1cJD1Wn8l+XPu/EwmeIypC/Lt/zcCIv4mN76i5RZJW3MUZRxebpxCB0qu1aniIzhupW+5n116MmisR5W5TD823/pdH3VLmHZRB+F7A2HWN2rfwtZcdxA+L5qOaSWnZqBiXWz3O9Euuzklb9UNJhRHng9xILtz2BZW2/sYZ+CyRtBVxq+1ZF8uXNgANKno6xRNI1hJfj0UTY26W2m3lV1XwHzBQVx7yWVd6OANYDLmUiRM/ukSi0LDDvIHJadCeHtTxgh33n2jX6i6QTiF30i+mELHbD+KapdwnwDNt/k/RkIuzvrYQB+ZG2t+/b5pa0em9J+g1Rtar6e1DSswiD44aEsXErIkTotJ669yM2Q55GPNenAnt7cnLxUXQvtL1F5/hg228pP59n+wl99GujyflkVgF+AJwNfAiqVnlr9eyJyCX4WsKb+b+Br9v+fzX0W6DGVd4aznub6BbtdwLrExsr+xP38xjbB/bU7RrplifmqZf0HasVhS82Wti5f3fSoDRLUORKeLPtjy3utgxDkdfjgcDltu8sL/C9ibLfD1rwX4/0fWN9PVoj6WVEvpnTiQH/SUTC7pF3xFrfQ0W54S8x74S/RbW6ZwLvtl3FE6CjuwHwTtu719SdrdTsh4rqMB8gElxDJIXcz/Y/+2q3okwWNwY2Ao4gkm2+xPZTemh+3vbekn7MkPwy7plTquyYbk1U0bsKOAM40/Y1PXVn9B1QgxkY804hEpx2q7ztavvpFbR/BWw4G3bpgUE1vQcTz9qfJW1EGI+fZHvNCvpX2h65MtoQvctcylhL+gLwF0chiWpGwVYUY+OZRCjrVZW1TyDGuNtq6nb0Z80GjqSrbT9sPr+7xvZ6M92mBSHpt3RSJMDkKm+ul5i7+51N5kyStiHy7qwEXEZUVz235nfUQNIVwBaDeYyk5YELbT+mwXe1mvdW1y2azyKewRNtn1xLu/MdqwFHVJgzfY3oL4NqnzsR1WfH2ht9xrGdnzH6EJP8Q4kkhK8jcs58hsiIf8Dibt982rw38BciZvwSIkfHX4ny8A/8d7seM3TNLwPu1zleA7hsHO9h5zsubnAdnkZUoPgHMbnYkEg4eTEx6R1VdyNih/RKokLJ/QmX5euBty3u+78Ynrem/ZD/396dh0lSVekf/77dIM3WMCjg2oCKKCLIpgiIK44KMoA4iCCIiDgqCvhzw1HEZXDcFRUBEUERFBEVlE2WBkRkbRbBBVlEB1BEodm39/fHjaSzq6uquysjMjKr3s/z1FOVkVk3T1VlRUbcOPccmA58ru2fcwJxX1Z9/hiwR/e2HsbcsPr8ktE+aox9OUrGxU3AIz2O1fj+o4G/XT/2ebMoSwf+Xv2v/ARYraaxjx/U3+0osX6OUpfqWOBiyrKY2yhFv2fU9BydZXp1xXw15aQBysTrFt33tf07XUjsL6/2SWcAf6reu95b09jrU7LiDqVk/XwV+GpNY5+5KNsWY7wPVJ8P7o61rpiBY4A9R9m+FyXjovXXQr8++nHMBDy+2mdcQukuuD0l230j4Ia2fwdjxLwf5Xj949XHHEp2XC9jNnXc28i4i/C804GdGxh3SeDaGsZZqvo7/phS8mFfYKm2X1uD9pEaSoPnaMoV4xOAV1NaTP4WWNfVWv4B9HZgLZfU8FmUQoRb2L6whrGH8ffRD9M8f7r2PyhdRiaqyb9hx0mS3knZIT9WF8G9pVl/gRL7rym1AC4EPmr7K70EChxOqbfwa8rr7jLKEqGdPcAZMw1q9P/Q9iOShnE9+lyVTihvBl6sUrB8yV4GdJWxZ3t2DfEtQNIXKBlKy1Fe3x+jLH3rRT/2H3VrPGY30OWtK3NteeAaSRcx//50ELsibgWsb/t+Sf8G/B9l31FHq+iOzYG3VFkYDzBvmd5ElyUcC8yWdDulXtB5AJKeSb0Famtn+yyVAtEbU2qkvQN4LqVWWK8OpXScvIqaCgxXWRvLAE+oXh+dzJmZzGtdPhGd5dgLdDWryb7AT1QKzV9WbduQcgK6bUPPWQtJ61AmDB4rxu3eas3045jp15QskW09f2ODSyR9s6bnqJXn7/Im6uny1tRxb1PjAiBpJqU+4VMoF1rOqG6/nzLRdkyP43dndU+jvL5/2MuYALYfqLI+v+uGSotMBlnyNmC606yr27cBs2wPbGcpSZfZ3qDrdm2p58P4++gHleKp6zJvKcWOwFW2PzDB8Rr7G3aNecMom+0e0qxHibuWNPORSxok3Qysbru21qnDpB//h9VEx5qUzIvH6tfY/nFdz1E3SU8E3kRJYT+vmph4aS8H5lWK/GhvzL2eIHfGfwNl2dFtvYwzYszG9x91a/h962BG/xsC4N7qHI27nLKpicheSLrU9oZdt2tfMiZptdG2u4f6TCrdjZ4EnO55NVCeBSxn+7Jxv7lFks6kLAX6NWUi7Hz3WC+oa+wLbG9ax1hdY76XkjH4ZKC7i+Vc4HDbX6vz+eom6eWUCTuA39o+q814FkalbftLKSfcv6BMHpzvHmrNNH3MVF2s+Zzt/eoYr9+q5dWdjqX/Z/vhHsZq6ri3kXG7xvsp8E/KfukVwL8Bj6NkT86pYfzu98aHgZvcQ0fVqmbXAcC7KcdfopTrONgTbPYwmSVDaQCNuEJzK7BMVcit12yOpjxVUncxtVW6b/dy8AxD+ftonO33S9qeeVc9DrN9Yg9DNvo3rMZooqXnitXvoUPdt3uYjJghaX3mve7uBtat3mAY5JOJpvTh/3AlSqZdd5F2U9KMB5LtWyWdQJkIg1Lsupf/Q4Cte/z+UUnqHCj+CXhKdYD7mB5f043vPxrQZMzdGREHUg5K6/JXYFXbv+reqFI4+q+jf0vrniHpZ123V+++XUdWle2bJK1HqScIpX7QFT2OuUC2mge4AHCXKymZMutQsqn+JenXtu+rYeyzJb0dOIn6Mo0voGQS7GD7YEm7URoz3EjJculJNQn4/+jqiAj1NQSpJpAGehJphB0otf8ut727SoOXb/U4ZqPHTFUW83oLf+RgqDKXl+yaeLiA8r/4OEoL+oN6GL6p496mxu14uqvaUZK+RTlemmV7bo/jAvNfTJH0BMrxZC/2oTQG2Nj2DdW4TwcOkbSv7S/1OP6kkgylASPpRua1Yh2pp2yOplRv/mOyfVQPY9/IkP0+mlSl2495MuEJFtZt+G/YWPtlSUeOc7dtv3WC447XVcZ1HYgOi/wfjk7SnpQU8ZVsP0PSmsA3XUPR5Wr81YA1bf9SpZ32EhM9+Op6Tc+g1Jy4gvL3XJfSJXLzHuJsbP/RlH7FLOly2+vXMVY13snA/ravHLF9I+AA26+r67nq0o+sKs1rz9056dmOcqGljvbcQ0nScsDulMmUJ9peqoYxG8k0psGOeupjQ5BhIOki2y+QdCllSeRcSl2w5y7kW8cbs/FjpmHKYq5e0y/uymy83Pb6VabV7B7fb5s67m1k3K7xR2ZAzXe7h3E3AT4D3AF8krIs8gmUZW+72j51guNeDmzpEY0BJK1MyVqt7X19MsiEUsQQGdKTiaFuvxzNkvRZ4Hrb3xyxfV/KSdAH24ls4STNobQv/k3n4ELSVa6hg0tTk1WSjgM+bfuq6vY6lC48b+k15lhQXQfNXeONuTSvrtfeMFLD7bmHiaR3UzK1NqRcuOl0fBvILBo13FFPI5ZcTnWSvgHsD7wReB8lm2iOB7xr1RgTHj1PdDRhlMmTt9j+TvX1lHw9SnqEeROBApYG7mXecv6ZExz3EsrreQVKc4bX2L5Q0rMpxfEnNPGzkPfagV/W329Z8hYxXFYfOZkEYPsSSav3P5xFMr0rC2lHylXjE4ATqhPymNq2pizNGOkrlKUbAzuhBDzg0m4eAElLME7tnMX0LqrJKgDbf1Rpa9+rZ3cmk6pxr5Y0sC3QYwEzxrlv6b5FMXg69S06HmH0jMqpYGngi5TOqhOu1dKtyUxjYLqkJapYX0GZSO+Y8HmKpJWqL5toCDK0bL+z+vKbkk4FZo52XDloBn3Ca4TlJC1p+yGArsmkpSjF5qcc29MX/qgJWcL26QCSPtFZqmz7d51jswl6cIL3TUm9dIWKiP4bxpOJ6dWJNpSDxe6rpJnUDtteoFtQtW3QTwhnS9ofWFrSlpRU/JNqGvsB248dtNQ4WXWtpG9Jeqmkl0g6nHndkKIGkuZKukvSXZQ6IndVH3Orbb24uMpeG/mce1CW9ExVRwK/kfRxSR+ndCg6ot2Q2mH7c5Ruk2+GskRDUq81DA+lOomqMo0/Q+n+eSclK6AXnY56P6XejnqXUuqZ7UbpJHVBta2zfUpSsYukj9m+kVJj6wVtx7Uwkp4q6URJf5N0m6QTJD217bjG8CPgUEnLdDZUWZPfrO6L+nQfP46sE9fLMdN6Xe/d3R9zgSmZCTyeLHmLGCKSjgXOsn34iO17AK+yvWM7kY1N0keA11IV4AM2sO3qYPEo25u1GmC0StLFwJs8ooV4tcTrWNsbtRPZwkmaBuwBvIoy+XUa8C3X8MZaLQX8F7ArZYnoO4FrbH+kx3FnAP8FbFFtOhc4xPW1do4GqRTQPZFyct+ZQNqIUux1u04GyVSkUni+06jiXPfennsoqXTx2ghYy/azJD0ZOL6X99o+LEsbyo56w0jSIZST8Jfbfo5Kw43TbW/ccmjjknQGpUj7d6tNuwA7296yvahGV9VK+jTwNkoWH5Tj3yOA/64rczDmW0rXvYyO6vYM20u2FdtUkgmlAVbtkFZl/q4Uf24vovFVhcr2ZMFOGrWsb5a0OaVA7ZHVcy3nqvL+VNHUyYQabHNdjd/IwaLm70ixgDqKNap0w1qN+V/T5/Y67rCqe78k6TXAwcCnmP81/WFgH9u/mHi0zav2Rdj+e83jNjZZ1ZSm3wOaMIwxA0h6GfOWig50q3JJX7a9j6STGOV9xj10eZM00/ZdXcubRo495ZY1VUvJ1wcu66rtdmUv9aQkXQ083/bDkn4HvL3zPjio9UQk7UI5z/nuiO17AvfY7rmD3DDq1PdRV8OA7gnDGsZv5JhptInLOiYzm6TSTOOZ1c3rXE+nxc7YMygXmjan7FfPp4aLQ1VW1fsoHdj2rC7urWX75F5jjskry00GlKS9Ka2Gb2NeOp8pHXkG1U8pqcq/ZP5aBj3rvuJGSW1fEvgepaXjlGH7NmDTEScTP6/hZKKT/r0ZsDbwg+r2G6hhGYWba7/cKUK+CrAp85bTvQw4hx5bzkv6X0rdp2uY95o2Jatjymliv2T7FEnbUpYk7F1tvhp4fXetn0GisjD/AODdlMkeVVfJDva8NsE9sf2opJ8AP6lzskrSZsDHWfCAv45OfY29BzRoGGPG9tnAeJ2VBknnhP7zDYz9fUodtkuZf7JK1e2p2IHywSoL2PDYUptedZal3U69y9Ka9D7mZWJ2+wHlf2dKTigBD1UXhjqvj5WZf9nQhDV8zHR7NUl4bHV7J3pvDd+oagL3A8KOAAAgAElEQVSpqeOYoykd+jqdLHei7Gvf0OO4R1L2py+qbv+Fspw/E0oxpmQoDShJ1wEvtD3QO8tuTV4paOKKWyxIpfXrqzqFBCUtSckqelm7kY1PpfvdnrZvqW4/Cfi67XEzmBZh3N8D69p+YKEPngKGcb/UBJUOdK+lXKW/odr2dOAQ4FTbX+ph7AUmqygH5rVMVlXZBfuyYAvtnv+mg361eDTDGHPEeCT9P0p79S2BgyiZjt+3/dUexx2qZWnjHSNO5eNHSTtTJn02AI4CdqAswzq+hrEbO2aSNAv4GmWiw5SaWO8Z5JUbTRotq6yOTDNJl9jeqKkMtpicUpR7cN3M4F71GcvJkl7b0NgPVks96rziFgt6MrB81+3lqm2DbvXOZFLlNuBZNYx7PSUbLoph3C81YVdgp+4lt7avp9R02LXHsfehZApubPvxtlcCXghsVk1k9epO26fY/pvtf3Q+ahgXmn0PaMowxjyUJK0p6UeSrpF0feejprHPXJRtU4Htz1MK/55AeR/8714nk6pxL7R9Ymcyqdr2h0GcTKosOdqxoqTlKWUCpiTbxwAfoEw23gJsW8dkUqXJY6an2d7G9sq2V7G9LfC0hp5rGFxeTfICIOmFwK9qGPfBaqle53zrGXR1R4wYTZa8Da7rgXMk/Zz525x+sb2QFuq9wP6SHgAeoko5t11Hi8wfSjoUWLFa//5W4PCFfE8svs9Q3qQ6SyleQlkeM+jOkXQaJRXawBupZznIvcCc6sSk+/+wp5pSQ2wY90tNWNL27SM32v57ldXXi12BLbvHt319lep/OjDh7KfK2ZI+R1kO2v03rOOksMn3gKYMY8zD6khK9t2XKMuSd6fHTo5VHZFlgCdUxYU7481kOC6G1Eal+1Bn2UH37/Udku4H/gR8xPZUmWg7AviRpP9y6WaGpNWBrzNFOwBWtfmurGpe/a6Bp2jymOlgSlbVwrYNDJVGASPdCdzkCRbmlnQV5f98SWBXSX+ubq9GWWrYqwOAU4GnSTqGcoHrLTWMG5NYJpQG15+rj8cxJFdSbC+/8EdNeOzPq7TlvotSR+ljts9o6vmmqqrg+SmUjAgDH5pooe9+sv1uSdsxr17CYbZPrGHon1UfUQzdfqkhD07wvkXR5GQVlP9tKDXpHhseeHmvAzf5HtCUYYx5iC1t+0xJsn0T8HFJ51FOYCZqL0pW35Mpyzg7Eyl3USYOpozxXstVzZx1gGOYV39xUquOG++m1H5ajrKfuwf4jO1D2o2uHVVtviskzWpoqVjtx0ySXkSpkbmypP267poJTK/zuRrwDcqE15WUfdM61dePl/QO26dPYMyta4xvAbbPkHQZsAkl5veOdkwS0S01lKJW1RXCNYEZnW01dXdYFrjf9iOS1qJMKp3SqfUT9ZG0DfMmZmbbPqnNeBaVSge8F1AOGi+y/beWQ4rFUNXiOARY1fY6ktYFtrH9qZZDW4Dmtald4C56bFOrqgPP4t43KJp6D2jSMMY8jCT9CngxZTnWWcBfKSf3a9Uw9t62D174I6c2SXvZPrTtOPqtmlCS7bltx9I2SWcBGwMX0fU+5h66LTZJ0kuAlwLvAL7Zdddc4CTbf2wjrkUh6Tjgk7Z/W91em9KA5JPAj+uo3ydpFeZ/7+pporBq3DHH9j1VZvQGwFeqiwARo8qE0oCqui58AHgu8+8oer6K3BRJb6MsH3gqMIcyu/3rOmKWdCnlQPTfgAspXcnutb1zr2PHPJI+QznQOKbatBNwie0PtxfVwkn6T+BzlM5uorxW3m/7Rz2OuyalzsDazP9/OBU7BzW6X5I0m3KgdWhXIciBbEfdpCYnq7qeYysW/BvWUfC7sfeApgxjzMNK0sbAtcCKlBOqFYDPepQuoBMcfx0W3FcfXcfYEZNFNUGzANuzaxi7sWMmSat1JjWqpXvL2b6r13GbNFrTh862XhtCVBd/v0DJzvwbZcnbtbaf22PMVwLrUbr3Hg18G9je9qivmwhIUe5BdgxlffMawIHAjcDFbQa0CN5LmYy4yaUr2PpAXe2uZfteYHtKt6PtKG9YUa/XUuq3fNv2t4FXA1u1HNOi+AiliPFutnelZCp9tIZxj6RkzTxMqflxNPNaYE9FTe6XlrF90YhtE6oxMMxsT7c9c5SP5WuaTPompcPP3pRJqjdQDkTr0OR7QFOGMeahZPti23fb/ovt3W1vX+Nk0gGUeioHU/bVnwUGMuMiok22Z3c+gN8C59YxmVRp8pjpIEkzqxUL1wC/l/T+msZuyu8lHSLpJdXHN4A/SFqKUrOvF5+kXAD5g+01gFdQT1Huh12yTf4D+KrtrzB/s56IBWRCaXA93vYRwEPVjv+tlB3HILvf9v0Akpay/TvK0rQ6qFpHvTPw82pbaoA1Y8Wur1doLYrFM23EErd/UM/+bemqgKls32T749RQa2aINblfur3qJtLpLLIDpQNN1GvTatL1n7YPpLRgrqtTTpPvAU0ZxpiHiqSTJP1srI+anmYHygnVrbZ3p1xhX6qmsSOGnqRNJJ0j6ceS1pd0NXA1cJukV9f0NE0eM61dZSRtC/wCmAW8uaaxm/IW4DpKnbd9KY1N3kKZTHpZj2M/5NKhdZqkabbPBnpeQgfMlfRhyu/251X9tXQ7jnHlhHxwdWaub6mWJ/wfJSV/kP1F0orAT4AzJP2TEncd9gE+DJxo+7eSnk49Xbxifgcxr8ubKLWUBnq5W+XUri5vUDIwflHDuPdXqdV/lPRuSs2PVWoYd1g1uV96F3AY8GxJfwVuAHapaeyY577q872SnkyZfF2jprGbfA9oyjDGPGw+34fnuK8qOPywpJmUJSBTcmlyFJK2H+9+2z/uVywD4mvA/pQLhWcBr7F9oaRnU46dTq3hOZo8ZlqyakyxLfA12w9JGui6LbbvoyxL+8Iod9/d4/D/qmqDnQccI+lv1JPVvSPwJuCttm+VNItSUiJiTKmhNKAkbU3ZSTyNksI9EzjQ9lB0nKrWaK8AnGq7165H3eMua3u0+iJRE0lPoiwBEfAbD0GXN3js4HFzStznuoYub03X/Bg2/dgvVens01I8tRmSPkr5272C0gXLwOG2P1bz8zTyHtCkYYw5imopyf7AG4H3UU7W5lTZSjEFSTqy+nIVSpews6rbLwPOsT3uhNNk012zR9K1tp/Tdd/lndqFPT5HY8dMkt4DfBC4glKKYRbwPdsv7nXsplQFrj9OWVb+WBJHTTWllgXupxzz7kz5XR9TZS31OvZqwJq2fylpGWB6jsliPJlQitpIWmmUzXNdQye2arnbEZQifLMkrQfsZfudvY4d81O6vEULJP0P5cDzX9XtfwPeZ/u/241s8qrqOMywfWeP48y0fdcY7wHYvqOX8ZswjDEPu1FOrgS47iYHklYHZtq+ss5xYzhJOhnY0/Yt1e0nAV+fghNKj3UJ1YiOoSNvDwtJS9ge2FqLkn5HWep2KfBIZ3sdkz7V+E9k3nHvxXVcAJa0J/B2YCXbz6gKrX/T9it6HTsmr0woDRhJH7D9WUkHU9US6Wb7PS2EtUgk3UjJXPgn5UBxRUoNlL9R3swv7WHs31BqJPzMU7gDVNOULm+d8b5sex9JJzH6/+GUKvbaj/3SaFdIh/UgdxBVV45v7hxwStoVeD1wE/DxXiZQJJ1se2tJN1BeH+q6u/YJgzqMEfNjnwcx5mHX5MmVpDNHnvCMti2mnpHHitWSrCun2vGj5nUQFbA0cG/nLnrsINrkMZOkXWx/T9J+o91v+4sTHbtpkn5j+4UNjf024GOUzDsBLwE+4dJQp5dx51AmqX7Tdb51le3n9RhyTGKpoTR4rq0+X9JqFBNzKqXG0WkAkl5F6RL2Q+AbQE87Vds3S93nKfMOSKM2rwWeb/tRAElHAZcz+HWUOl3e/gaPtbf/JTChCSXmdSXpR+2PYdCP/dL0qijyAwCSliZFdet0KPBKAElbAJ+hdHp7PqV21Q4THdj21tXnumoxNa6aTBLwEtt/bjueKeJO26fUOaCkGcAywBOqrMbOQcJMSjvtiHO6aiyasixyytXgtD29weGbPGZatvo8jJ3Gzpb0OeDHwAOdjbYvq2Hs9wPrdybkJT0euADoaUIJeMD2g53zLUlLMMokYUS3TCgNmM7yIttHtR3LBGxk+x2dG7ZPl/Q/tverllb04mZJmwKW9DjgPcw7yY16rQh0shWmZJe3Tjad62ulO9T6tF/6HnBmVffCwFuBYdwPDqrpXVlIOwKH2T4BOKG6ItmzaknTHNv3SNoF2AD48qBO2Ni2pBOBDduOZTKT1MkybOLkai9K044nUzKfOhNKd1FqhMUUZ/vdkrZj3lL+w+qosRjzNHnMZPvQ6vOBdY/dB50L6Rt1bTP1dL77C9Bd12gucHMN486WtD+wtKQtgXcCQ1H6ItqTCaUBM1a6aMeAL7W5Q9IHgeOq2zsC/1RpOfloj2O/A/gK8BTKTvR0SleoqFe6vFHSexn//3DdiY49jPqxX6qW1F1FKRYt4JOdbMeoxfSuehOvoNRI6KjrWOAQYL2qxt0HKHXvvktJxR9UF0ra2PbFbQcyiY3scFTbyZXtrwBfkbS37YMnOk5MepdRanr+UtIykpZPkeH6NHnMJOmr490/yKVAbL+s7jG7lv79FfiNpJ9Sfvf/AVxUw1N8CNgDuIoyYf8L4Fs1jBuTWGooDZiqywzA9sATKVftodSyudH2/q0EtggkPQE4gNJpC+B84BPAncAs29e1FVuMT9Jmtn9VZZKtxHB2eXs9sBk1dHmrOlyMyfZNEx17GA3zfikKSR+hLGm9ndIdZ4MqQ+eZwFG2N6vhOS6zvYGkjwF/tX3EoNfBknQN8CxKLalOfRFPtUnjYdVkbbCYHFJkuHldx0ydC72dJXA7A/fa/kQPY+/WdfNAynnGYwZxRUeTdZ8kHTDe/UOayRVDLhNKA0rSuba3WNi2QSRpOdt31zzmysCewOrM33rzrXU+z1Ql6VLbGw76yd9IkjZxDe1oY9E0sV+SNJfRr2x2TuxnTnTsmJ+kTYAnAafbvqfa9ixK98yeazpImk2ppbc7Jbvx75QlcANbzHOsyeOpNmncD2OcXN0JXGp7QssuJV0GvNL2HVVtsOOYVxvsObYnXBssJocUGe4fSb8aeXFitG09jL9A845BJGkv24eOMfnjXibYRnmuZTvv5zWN15dunDG5ZMnb4FpZ0tNtXw8gaQ1g5ZZjGldV4+hbwHLArGrZw16231nD8D8FzqMUWk4x7vo9VNWuecpo6cUDnFL8DUqdFiT92vaL6hy8OgE/GHgO8DhgOnDPFJ7kqH2/ZHsYC20OpdEmX23/ocan2BF4E7CH7VslzaJ0Xxxkn7L95u4Nkr4LvHmMx8fEbVR9dOpxbAVcDLxD0vG2PzuBMRuvDRZDL0WG+2dZSZvbPh8eOy9YdiHfsziG4u/WqfsE/NL2r7rvqyZseibpRZRl5XWfcx3BKN04I8aTCaXBtS+lM8X11e3VKWtZB9mXgH8HfgZg+4rqimEdlrH9wZrGigVtTekA9XLKm8iw6G77N6OB8b9G6QhzPOVEaFfgmQ08z7AYxv1S9Em17Kg7lX8WpSjp0e1EtEie232jqvmXIt3NeDxlqeXd8NjSjR9RstkuBSY0odSH2mAx3FJkuH/2AL4tqdPQ5V+UBhtT1cFUFz0Xsm0ivkwz51y1d+OMyS9vtgPK9qnVOu9nV5t+56qd9iCzfXPnKlClrtntkyW91vaECy3H2GzfDhwn6VrbV7Qdz2KYVrWKntb19WMvwDrqZ9i+TtJ0248AR0q6oNcxh9Ww7peifyQ9n5Kl9J/ADcAJ7UY0OkkfBjonmXd1NgMPAoe1FtjkNovy++14CFjN9n2SJrofOZYyYXA7cB8lk5mqNtidvQQbk0aKDPdJ1e1tPUkzKWVVev4fHLEsfpkR++uBXBZfZQ9tSsnq7l7qO5OS6V6Lhs65mujGGZNcJpQG24bMqxm0niRsD/KV3pur9FZLehzwHuDamsZ+L7B/ddD5EAP8RjLkfi/pXZSr9o9l/AxwraoVmL9VdPcbnoFe13zfW72W50j6LHAL9aZvD6Nh2y9Fw6o6TG+kFGn/B/ADyslE7R1u6mL7IOAgSQfZHoZOlpPB9yld9X5a3X4dcKykZYFrJjKg7U9LOpN5tcE6J57TKLWUYoqz/ShwePURDaoau7ye6hihM9nRS82gIV0W/zjKUrQlgO747wLqquvW1DnXC6vPtXXjjMkvRbkHVFXD4RnAHObNOHuAa9l0urx9hbJ0SsDpwHtt/6PVwGKRSToe+B0lw+ATlA4d19p+b6uBtaQq2Hsb5eBgX8oE1tdt/6nVwFoyjPulaJ6kRymZIXt0unlKun5YinhKegrzCpACYPvc9iKavCRtSOkEK+B825e0HFJMUpJ+aPs/NUZL+3RyrJ+kU6kK7dOVLWP7C60F1ZJq+fQPmmoMMMY513vS2TLakAmlASXpWmBtD8EfSNJGTR0USnq27d9JGnW9cVIw69XpoCHpStvrSloSOM32lLwyIem9tr+ysG1TxTDtl6J/JG1HyVDalNLl7TjgW7bXaDWwRSDpM5TYr2H+SdJt2otqcqqKtC/A9p/7HUtMfpKeZPuWdHLsH0lX216n7TgGhaSz6j5+lvRU238Z477X2e65PpikrVhwpUJtneli8smSt8F1NfBEyhKbQXe4pOUotQyOtV3XMjeA/ShFNke7upEUzPo9VH3+l6R1gFspqctT1W6UK0Dd3jLKtqlimPZL0Se2TwROrJYubUvJ5ltV0iHAibZPbzXA8W0HrJVaYH3xc+ZliiwNrAH8nhGF0SPqUE0mTQeOsP3KtuOZIi6Q9DzbV7UdyIC4XNLPKI1d7ulstP3jHsY8U9K/276xe6Ok3YH/pseC85K+CSwDvIxSa2wH4KJexozJLxNKg+sJwDWSLmL+omgDd9W0ymhZi3KV9wRJD1Iml47r9QqQ7bdXnwe2Fsckc1hV2PqjlM4RywEfazek/pO0E2XZ3xrVwUDH8pQaMVPV0OyXov9s3wMcAxwjaSXgDZSCuIM8oXQ9sCRdr+dohu3ndd+uMo/TJTIaY/sRSfdKWqGOAtGxUJsDb5F0A2Wf2ql3OlWXF65EOWbsvvhtSsHridoXOKNqVPRHeKzJxJuAl/Qwbsem1QqFK20fKOkLPcYbU0CWvA0oSaPuFGzP7ncsi0vSepTJpf8EbrW9WU3jbsq8YsAAKQYcQKntY/vNC9u2GOOtRrl6fhDlhLhjLnBl1aJ6yhnm/VJEN0kHUw7snwKsB5zJ/JOkqQvWB5Ius11HC+2IUUn6IbAJcAbzZ4nkf7xmWV7YH5JeARxKyQh+G7AxsLXtf9Yw9m9sv1DShcD2lAmxq22v2evYMXklQ2lADesJmqRpwCrAqpRuWH+vadxRiwEDmVCqkaRVgf8Bnmz7NZLWBl5k+4iWQ1uY+ZZMVGnuG050sOrg5ybgRT3GNakM634pYhSdun+XUrIxo2Ej2mdPAzagpmOEiHH8vPqIhlQZqVAuukVF0lOBg4HNKOcs51OaFY1aA2lR2T5T0luAc4ALgFfYvr+3aB9zsqQVgc9ROiebdEiMhUiG0oCRNJdRulEwL210Zp9DWiSSXkxpGb0tpc7KccAJdaUYpxhwf0g6BTgS+Ijt9SQtAVw+cqnCoKjSfPen1OO4t7MZeBA4bKLtwIf1/7Ap+X3EVFAt932a7SvbjmUyknRA182HgRspxwl1nQhFPEbSrBR8749qiZspxwQjeVg6ftZN0hnA94HvVpt2AXa2vWUPY3aOxwQsRal9+ggNHI9JWgqYkeWisTCZUIqeSboZ+DNlEumHtm9r4DmOp7TDTDHgBkm62PbGnW5v1bY5tp/fdmzjkXTQRCePImLqknQOsA0lY3sOJWNmtu39xvu+iBhs3cspJZ1g+/VtxxRTy2jHz4N+TC1pBvBOSj2sTlbVIZn4j/FkyVvUYfOm1kdLOomyQ1ueFAPuh3skPZ4qG0XSJsAwXJk4WdKytu+RtAtlKcVXsm4/IhZiBdt3SXobcKTtAyQlQ6lGIxobLCDv49GQ7myZKZkhE627vTomPba6vROD39jlaMrSxYOr2ztRMqze0FpEMfAyoRQ9a/ik/fMNjh0L2o9ST+QZkn4FrExpGTroDgHWqwrCfwA4gvKmWEfHi4iYvJaQ9CRKE4mPtB3MJPUi4GbKSdVvGH1ZTETdPMbXEf3yVuBrwJeq27+qtg2ytWyv13X7bElXtBZNDIVMKMWg+yuwqu1fdW+UtEV1X9TI9mVVJ6+1KAf9v7f9UMthLYqHbVvSf1Ayk46QtFvbQUXEwPsEcBpwvu2LJT0d+GPLMU02TwS2pFzpfhOlQPKxtn/balQx2a0n6S7KsczS1deQ2n/RJ1UNr2HLwLxc0ia2LwSQ9ELKRFjEmKa1HUAMP0k7VcukmvBlRu8acW91X9RA0saSnghg+2FKh7RPA1/o6t4xyOZWBbp3AX5edXlbsuWYImLA2T7e9rq231ndvj61Vupl+xHbp9rejdK+/TrgHEl7txxaTGK2p9ueaXt520tUX3duZzKpIZI2l7R79fXKktZoO6a2SHq6pJMk/V3S3yT9tLpoMcheCFwg6UZJNwK/Bl4i6aosB4+xpCh39EzSh4BXUU7gzwROAS6qoyObpKttrzPGfVcNavexYSPpMuCVtu+osr+OA/YGng88x/ZAL3urJsPeBFxs+zxJs4CX2j665dAmFUnbA/8LrEK5ypsrvTHUqgKkewDPBWZ0ttse9GUJQ6XqFrQVJUtpdcrS6m/bTqZxxCRRdXLciLJs6lmSngwcb3uzlkNrhaQLga8zr4bSG4G9bb+wvajGJ2m18e5PbdIYTSaUojaSlgdeCbwaeAFwLXAqcNpEO79Jus72Mxf3vlg8kq7orJmW9HXg77Y/Xt0e6I4U0T+SrgNeZ/vatmOJqEPVQfR3lAnpTwA7A9fafm+rgU0iko4C1qFcbDrO9tUthxQRDZA0B1gfuKyrU/CVttdtN7J2SPrNyMkjSRfa3qStmBaVpFWY/yLLn1sMJwZclrxFbWzPtX2i7b2qN5JPUYo695IlcrGkPUdulLQHcGkP48b8pkvq1FR7BXBW130DX2tN0iaSLpZ0t6QHJT0iaRi60w2b2zKZFJPMM21/FLjH9lGULJpkvtbrzcCzgPdSllLcVX3M7aprExHD78FqdUKnU/CyLcfTtrMlfUjS6pJWk/QBSlmGlQa1nISkbST9EbgBmA3cSLkYEDGmgT9RjOFl+xrgGuALPQyzD3CipJ2ZN4G0EfA4YLveIowuxwKzJd0O3AecByDpmcAwTMx8jZJKfDzl9bErsGarEU0i1VI3gEsk/QD4CfBA537bP24lsIjedZoO/EvSOsCtlCVZURPbuXgZMTX8UNKhwIrVxeC3Aoe3HFObdqw+7zVi+1spk26DWE/pk5Rad7+0vb6kl1GWKkeMKUveYihUO7ROLaXf2j5rvMfH4pO0CfAk4HTb91TbngUsZ/uyVoNbCEmX2N6oO7Va0gW2N207tslA0pHj3O3Um4lhJeltwAmUrKTvAMsBH7V9aJtxRUQMI0lbUuqqilLy4oyWQ4rF0HU8fQWwvu1HJV1k+wVtxxaDKxlKMRRsnw2c3XYck1mnReiIbX9oI5YJuFfS44A5kj4L3AJM9VTr2tjudGzZzPZ87WMlTclimzH8JE0D7rL9T+BcBvNqcUTE0KgmkKb0JJKkjYGbbd9a3d4VeD1wE/Bx23e0Gd9C/EvScpSVCsdI+hvwcMsxxYBLhlLUqmrXvipdk5Up5BZNq7pS3EZZCrkvsALwDdvXtRrYJCPpMtsbLGxbxLCQdK7tLdqOIyJi2KUTbDHMnZMlLQPcT/nb7QLMBI4Z8EmwaFkmlKI2kvYGDqCc2D9abfZU7e4QzZM0KxOWzZP0ImBTSk2zL3XdNRPYrtMhMGLYSPoopW7cD4B7Ottz8BwRsXjSCbYYxs7JkuZSFVPv3lx9vh/4E/AR22f2NbAYClnyFnV6L7CW7X+0HUhMGT8BNgCQdILt17ccz2T1OEptmSWA5bu23wUM7JW2iEXQqf/1rq5tg1osNSJikKUTbDFd0hK2H6Z0Tn57130Dee5te/mx7qtWn6wDHMO8erYRjxnIF3UMrZsZjo5gMXmo6+ucADbE9mxKF8Dv2L6p7Xgi6mJ7jbZjiIiYJNIJthj2zsnzsf0IcIWkg9uOJQZTJpSiTtcD50j6OfO/kXyxvZBikvMYX0czviNpgd+z7Ze3EUxEHSStA6wNzOhss310exFFRAylmcC9lC5vHQam1ISS7U9LOpN5nZM7x03TKLWUhlK6n8ZYUkMpaiPpgNG22z6w37HE1CDpEUrdEwFLUw5kYIoWgmyapA27bs6gdC152PYHWgopoifV+9ZLKRNKvwBeA5w/yEVTIyIiIgZFJpQiImLCJM22/ZK244iYCElXAesBl9teT9KqwLdsv67l0CIihoKkD9j+bLUkarQs5ve0EFZE9EmWvEVtJK0MfAB4LvMvHchymIhJQNJKXTenARsCT2wpnIg63Gf7UUkPS5oJ/I3UY4uIWBydQtyXtBpFRLQiE0pRp2MorZe3Bt4B7Ab8vdWIIqJOl1KuPgp4GLgB2KPViCJ6c4mkFYHDKa/vu4GL2g0pImJ42D6p+nxUZ5ukacBytu9qLbCI6IsseYvaSLrU9oaSrrS9brUty2EiImLgSVodmGn7ypZDiYgYOpK+T7mg/Ahlgn4F4Iu2P9dqYBHRqGltBxCTykPV51skbSVpfeCpbQYUEfWRtKSk90j6UfXxbklLth1XRC8kPUXSpsAsYEVJW7QdU0TEEFq7ykjaltLkYBbw5nZDioimZclb1OlTklYA3gccTGkfum+7IUVEjQ4BlgS+Ud1+c7Xtba1FFK6J5DEAAA+GSURBVNEDSf8L7AhcQ7mqDmVZ57mtBRURMZyWrC4ybQt8zfZDkrIUJmKSy4RS1Mb2ydWXdwIvazOWiGjExrbX67p9lqQrWosmonfbAmvZfqDtQCIihtyhwI3AFcC5klYDUkMpYpLLhFL0LO1CI6aMRyQ9w/afACQ9nXlZHRHD6HpK1l0mlCIiemD7q8BXuzbdJCkXmCMmuUwoRR3SLjRiang/cLak6ymd3lYDdm83pIjF13UB5F5gjqQz6ZpUyoWQiIhFI2kX29+TtN8YD/liXwOKiL7KhFL0zPZJkqYD69h+f9vxREQzbJ8paU1gLcqE0u+yVCiGVOcCyKXAz9oMJCJiyC1bfV6+1SgiohWyUyst6iHpLNsvbzuOiKiXpI2Bm23fWt3eFXg9cBPwcdt3tBlfRERERET0XyaUojaSvgCsCRwP3NPZbvvHrQUVET2TdBnwStt3VC3VjwP2Bp4PPMf2Dq0GGDFBVcbdQcDawIzOdttPby2oiIghJOlIRq+l+tYWwomIPsmSt6jTSsA/gO4sJQOZUIoYbtO7spB2BA6zfQJwgqQ5LcYV0asjgQOAL1G6k+5OWc4ZERGL5+Sur2cA2wH/11IsEdEnyVCKiIhxSboaeL7thyX9Dni77XM799lep90IIyZG0qW2N5R0le3nVdvOs/3itmOLiBhmkqYBv0w5jIjJLRlKURtJM4A9gOcy/9KBpLpGDLdjgdmSbgfuA84DkPRM4M42A4vo0f3VSc8fJb0b+CuwSssxRURMBmsCs9oOIiKaNa3tAGJS+S7wRODfgdnAU4G5rUYUET2z/WngfcB3gM09L7V1GqWWUsSw2gdYBngPsCHwZmC3ViOKiBhCkuZKuqvzAZwEfLDtuCKiWVnyFrWRdLnt9SVdaXtdSUsCpyXVNSIiIiIiImJyyZK3qNND1ed/SVoHuBVYvb1wIiIiFiTpZ+Pdb3ubfsUSETEZSNoOOMv2ndXtFYGX2v5Ju5FFRJOSoRS1kfQ24ATgeZSlMcsBH7V9aJtxRUREdJP0d+BmSn2w3zCis5vt2W3EFRExrCTNsf38Edsut71+WzFFRPOSoRR1OtP2P4FzgacDSFqj3ZAiIiIW8ERgS2An4E3Az4Fjbf+21agiIobXaLV5c64ZMcmlKHfU6YRRtv2o71FERESMw/Yjtk+1vRuwCXAdcI6kFJmPiJiYSyR9UdIzJD1d0peAS9sOKiKalVnj6JmkZwPPBVaQtH3XXTOBGe1EFRERMTZJSwFbUbKUVge+Cvy4zZgiIobY3sBHgR9QlhGfDryr1YgionGpoRQ9k/QfwLbANkB3odO5wHG2L2glsIiIiFFIOgpYBziF8j51dcshRURERAydTChFbSS9yPav244jIiJiPJIeBe6pbnYfCAmw7Zn9jyoiYvhI+rLtfSSdxPz7UyBdMyMmuyx5izr9Q9KZwKq215G0LrCN7U+1HVhERESH7dSQjIiox3erz59vNYqIaEUOqKJOhwMfBh4CsH0l8MZWI4qIiIiIiEbY7hTefr7t2d0fwPPbjC0impcJpajTMrYvGrHt4VYiiYiIiIiIftltlG1v6XcQEdFfWfIWdbpd0jOo1k9L2gG4pd2QIiIiIiKiCZJ2At4ErCGpuznP8sA/2okqIvolE0pRp3cBhwHPlvRX4AZgl3ZDioiIiIiIhlxAuYD8BOALXdvnAle2ElFE9E26vEXtJC0LTLM9t+1YIiIiIiIiIqJ+mVCK2kjab5TNdwKX2p7T73giIiIiIqI5kuZSlbsYeRdg2zP7HFJE9FEmlKI2kr4PbAScVG3aCrgYeDZwvO3PthVbRERERERERNQnE0pRG0mnAa+3fXd1ezngR8B2lCyltduMLyIiIiIi6idp1mjbbf+537FERP+kKHfUaRbwYNfth4DVbN8n6YGWYoqIiIiIiGb9vOvrGcAawO+B57YTTkT0QyaUok7fBy6U9NPq9uuAY6si3de0F1ZERERERDTF9vO6b0vaANirpXAiok+y5C1qJWlDYHNKIb7zbV/SckgREREREdFnki6zvUHbcUREc5KhFHVbGrjL9pGSVpa0hu0b2g4qIiIiIiKaMaLb8zRgA+DvLYUTEX2SCaWojaQDKF3e1gKOBJYEvgds1mZcERERERHRqOW7vn6YUlPphJZiiYg+yZK3qI2kOcD6wGW216+2XWl73XYji4iIiIiIiIg6JUMp6vSgbUsyQFWMOyIiIiIiJiFJPxvvftvb9CuWiOi/TChFnX4o6VBgRUl7Am8FDm85poiIiIiIaMaLgJuBY4HfUBrzRMQUkSVvUStJWwKvoryZnGb7jJZDioiIiIiIBkiaDmwJ7ASsS6mddKzt37YaWET0RSaUomeSvgZ83/YFbccSERERERH9J2kpysTS54BP2D645ZAiomFZ8hZ1+CPwBUlPAn5AuSoxp+WYIiIiIiKiYdVE0laUyaTVga8CP24zpojoj2QoRW0krQa8sfqYQVlLfZztP7QaWERERERE1E7SUcA6wCmU4/6rWw4pIvooE0rRCEnrA98G1rU9ve14IiIiIiKiXpIeBe6pbnafWAqw7Zn9jyoi+iVL3qI2kpYEXk3JUHoFMBs4sNWgIiIiIiKiEbantR1DRLQnGUrRs6qz206UtdMXAccBP7F9z7jfGBERERERERFDKRNK0TNJZwPfB06wfUfb8UREREREREREszKhFBERERERERERiyVrXiMiIiIiIiIiYrFkQikiIiIiIiIiIhZLJpQiIiKicZJ+KukOSUuNcf/yku6R9J0+hzaQJG0vaZ+244iIiIgYSyaUIiIioh+OAv4N2HqM+3cAlqkeF7A9kAmliIiIGFiZUIqIiIh+OBn4B7DrGPfvCvwZOKdfAUVvxso2i4iIiKkhE0oRERHRONsPAscBr5H0hO77JM0CXgJ8113tZyWtL+kkSf+SdJ+k8yVtNuJ7vyfpRkkbVvffK+kPkvYc8bhPSXp4ZFzV9183Yttykj5XjfugpOslfUiSFvZzVt/7WUl/kvSApFsl/UjSytX9q0o6TNIfq1j/XMXw5O6YgJ2B1SS5+riu6/5VJB0q6f+q+K6VtMcosbxK0hxJ91fPt/sYP+9Tqu23V4+9QtKbRjzmbVUcm0k6QdKdwK+q38t9kh4/4vHTJN0k6bsL+51FRETEcMqEUkRERPTLUcCSwI4jtu8CCDi6s0HSxsCvgBWAt1GWxN0JnCnp+SO+f0Xge9X4/wFcDhwm6cWLG6CkJYHTgd2BLwGvAY4EDgQ+s5DvXQo4E3hX9T1bAe+u4l6xetjjgXuBDwKvrj4/BzhP0uOqxxwAnAbcCryo+tiheo4VKb+Xfwc+BrwWOAU4XNJ/dcXyPEpW2J2U3/d/A/8P2GJEzMsDs4FXAR8GtgOuAY6R9NZRfsxjgT8Crwc+AnyL8rfbbcTjXgPMAg4d73cWERERw0tdFwIjIiIiGiXpt8Ddtl/Yte1a4J+2N+3aNpsy+bK+7YeqbUtQJjuutN2ZYOlk82xh+7xq2wzgFuBY2++stn0K+JDtJUbE8z1gE9vPrG7vDnwb2Mz2BV2POwDYH3iy7X+M8bO9nTKBspXtXyzi72MJ4GnA9cA2tk/qimtz26uPePyBwAeAdWz/qWv7kZTJpSfbfkTSDylZX6vbvq96zFOr5/lz18+7D2Xi7MW2z+8a7xxgLeApth+V9DbgcODztt8/yu9wI9vP7tr2M+DpttdZlN9DREREDJ9kKEVEREQ/HQ28QNKzACS9AHg282cnLQtsDvwQsKQlqokXKBlAW8w/JHM7k0kAtu8HrqNkyCyuVwN/Ai7qPG/13KcDjwNeOM73vgr463iTSSreJelKSXcDD1EmeaBM4CxKfBcAN42I7zRgla4xNgFO7kwmAdj+C3DhiPG2AG7qnkyqfA944igxnThKTN8A1pL00upnfCplcivZSREREZNYJpQiIiKin74HPMq84ty7Ag8AP+h6zBMoxygHUiZcuj/eQclc6nbHKM/zADBjAvGtAjxjlOftZCuNfO5ujwf+spDx9wG+RpkA2g54AdCpC7Uo8a4CvHyU+I4dEd+TgL+N8v23jbi9EiWba6Rbu+7vtsBjq0yuOZS/DcCelN//0SMfGxEREZPHEgt/SEREREQ9bP9V0i+BXSR9glLf52e2/9n1sH8CBr4CHFPTU98PTJO0hO3u4twjJ4j+Qclu2mmMcW4Y5zlup2QGjeeNwGndy8YkrbmQ7xkZ383AfmPc//vq8y2UyaeRVh1x+w5g/VEe98Su5+s2Vq2EQ4CDJT0J2AP4ge07x3hsRERETAKZUIqIiIh+O4oyUXQQJRtpvkwW23dJugBYF9ivu/NbD26iFI9eG7gSQNJKlAmg7kmTU4HXAXfa/uNiPsfpwA6SXmP7lDEeswwLZg7tPsrjHgCWHmX7qcBewI22bx8nlguBrSUtPaKG0ibAn7seNxvYTtImtruXw72JkqX0h3Geo9sxwGcpnfyeAnxzEb8vIiIihlSWvEVERES/nQjcBexLmVw5dZTH7EuZ/DhV0o6SXiLp9ZIOkvQ/E3jOnwNzgW9J2krSDpRlZ3eNeNzRwMXA2ZL2kfQKSa+RtLekM6pObmM5CrgI+KGk/avv3U7SYZKeWT3mVOC1kj4k6ZWSPkPVwW2Ea4BVJL1d0saSOsWtP0/JKjqvuu+lkl4n6f2SuusbfZKyXO1USdtI2rH6eW+jLDns+DalZtSJkvaoftZjgJcBH7Hd/dgx2b6n+t1tAcyxfdGifF9EREQMr0woRURERF9VGTPHUzKGvj9iCVrnMRdT6gvdSak5dAbwZeA5wLkTeM47gK2B6dVzfwr4InDeiMc9CGxJmWj5L+AXlLpPuwDnU+oVjfUcDwKvBA6jZBGdQilYvSLwr+phHwe+BbyPMrG2NqWA9UiHUYqS/y9lkuon1XP8C3gRJRtq/+rzEZSsqrO6Yrmq+nlXrH7e/6F0c5tD+Z12HjeX0g3uTEqG0U+AdYCdbX97rJ91DMdXn5OdFBERMQWonizyiIiIiBhkkmZS6kOdaHuvBsb/X8ok3JNt3133+BERETFYUkMpIiIiYhKS9DVKVtUtlLpG+wAzgYNrfp71KZlj7wa+nsmkiIiIqSETShERERGT0zLA5yjd3h6gLJ17ue2ra36ek6jqNQEH1jx2REREDKgseYuIiIiIiIiIiMWSotwREREREREREbFYMqEUERERERERERGLJRNKERERERERERGxWDKhFBERERERERERiyUTShERERERERERsVgyoRQREREREREREYvl/wNfMa+Lq3wc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png;base64,iVBORw0KGgoAAAANSUhEUgAABJQAAANhCAYAAACxUuFhAAAABHNCSVQICAgIfAhkiAAAAAlwSFlzAAALEgAACxIB0t1+/AAAADl0RVh0U29mdHdhcmUAbWF0cGxvdGxpYiB2ZXJzaW9uIDIuMi4yLCBodHRwOi8vbWF0cGxvdGxpYi5vcmcvhp/UCwAAIABJREFUeJzs3X20bfd87/HPNzmoElcix8OlnHoctC69DZeqSKseWqW0tJ6TgYaWtlptPdxxibYu6pb2emjrliaeqxVXqqoiJEGFG6pBPZMYSCWRqBBB4nf/mHOzzs4+5+zvyTp775O8XmPMsc+aa67f+q251jay3+acq8YYAQAAAID1OmCzJwAAAADA/kVQAgAAAKBFUAIAAACgRVACAAAAoEVQAgAAAKBFUAIAAACgRVACgCWrqjtX1eur6ktV9e2q+kpVnVhVR1bVgZs8tx1VdUxV3XTJ416/qk6oqvOralTVE5c5/pVNVd23qj5cVRfP+/Pamz2n5Hufn1FVj9kC81j65xgAWD9BCQCWaA4p70lySJInJ/mZJI9K8skkf57k5zdvdkmSHUmekWTZf4g/Pcndkjw6yZ2TvG7J419pVNW2JK9O8sUk98y0Py/c1EltPTuybz7HAMA6bdvsCQDAFUVVHZ7k+UleNMb4zVV3v6mqnp/kGhs/sw1x6yT/OsZ442ZP5ArghkkOSvL6Mcapmz0Z9s58NGKNMS7Z7LkAwL7gCCUAWJ6nJDk/ye+vdecY4zNjjDNWblfVHavq7VX19ar6RlWdVFV3XHxMVZ1cVSevHquqzqyqYxduHzWfinSnqnp1VX1tPuXuf1fVD8zbHJHknfNDTpy3H/P6NdXkt6vqE/Ppe2dX1Yuq6lrz/TuqaiQ5IsldF8bcscZYN6iqS6rqN9a478lV9Z2q2r6w7her6rSquqiqvlpVf1tVN15jP7yqqh5cVR+b9+PpVfWTe7Mf53U/PO/Dc6vqW1X1oap6wKptbllVb6yqc+bT0j4/z2+3/2fdvA9eUVXnzWOfUVUPX7j/mCRnzjdfNu/Ly8x71Zh3mz87F86v/5+q6kdXbXPPqnrL/P5dVFUfqaonrXUKZlX9alV9sKq+WVUXVNUpVfUTqzY7sKr+YB7vq1X191V1o93Nc2H8B1TVe+bP/deq6v1Vdb+F+59QVe+t6fTJr86fgfss3H9E9vA5nl/Dv87vzXlV9bKqOmTVPLZX1WvnOVxQVX9dVfdbY6zd/g4sbDeq6llV9ZSq+lySbye5w/yY31pjPxwzvxcHr2e/AcBWIygBwBLMf5gfkeRtY4yL17H9f0lySpKDkxyV5JFJrpXklKq63eWYyiuTfCbJL2Y6xe7xSZ463/fB+XaS/GamU6nuPK/flWdlOurqxCT3TfLH83z/oaoOSHL2PMYZSf5lYcyzVw80xjg7yduTPGKN53l4kreOMc5Nkqp6XJI3JPm3JA9M8tgkP5pp/xy06rF3TfKkJP8jya8kOTDJm2svrjtUVT+U5H1Jbpfkt5PcL9P+ecNi9Ejy5kxHEv1akntlionfym7+26qqrpHpPf/ZJE9Lcv8kH07yyqo6et7sr5I8aP73H2Xal7++mzHvk+SkJF/PtA8fmunopnfNr2XFTeftHpXkPkmOS3JMpvd3cbz/leSl82v+5XnMU5PsFPIyfaZuPo/3W/M8X72reS6M/xtJjk9yTpIj59f6xkynsK3Yke/vh19Jcnqm9/Nn5/t3+zmuquckeUmmz9r9kvxeknsn+cdVAe34TO/FU5M8OMl3krxwjWnv6Xdg0VGZ9u/vzj8/m+T/Zvr8Lu6HAzOdHvr6McYFazwnAGx9YwyLxWKxWCyXc0lyvSQjybPXuf3fJflqkmsvrLtWpiOcjl9Yd3KSk9d4/JlJjl24fdT8/M9ctd2bk3xy4fYR83Y/s445HpLk4sXnmdc/fB7jfgvr3r3WPNcY82HzY2+1sO7287pfnm9fM8l/JHn5qsfuyHTUxxNX7YcLkhy8sO6webyH7sV+fFmSc5NcZ9V2Jyb50PzvQ1e//nW+50+YH3fEqvVvzxRYDpxv33ze7qh1jPnpJCetWnetJOcl+dNdPKYyXfbgv8/77oCF5700yfN383w75rmdsmr9787r//NuHnutTNeCOn5Pr2vhMQfMc31bkjft6XM8z+/SJE9ftf4u8/b3n2/fc/Ezt7DdCYvvUfN3YCT5UpKrr9p2Za53XVh3v3ndnTqfIYvFYrFYttLiCCUA2ByHJ3nzGOOrKyvGGF/L9Aft3S7HuP+w6vaHc9mjS9brTkmuluRVq9a/Lskl2bt5vjHT0TSLRyk9IlNAOmG+fedM8eHVVbVtZUnyhSQfz7TvFr137HyUx4fnn3vzuu+d5C1J/mPVc/9TktvNpzl9JdORJ8+ZT626xTrHPjzJF8cYJ69a/6ok25PcpjPR+Xlvlsvup4uSvDcL+2k+1e4vq+qsTFHuO5mOgLp2kuvOm/1MpoDz0nU8/Vqfs2T3+/wnMsXC3Y5fVT9eVW+uqi9n+px9J8k9ktxqHfO6R6bXsHqfvC/J1/L9fXKnTOFp9TW//m7V7e7vwFvHGN9cXDG/3/+WnY9SemySM8YYp63jNQHAliQoAcByfCXJN5PcZJ3bH5I1TgtL8u+ZToPbW+evuv2tTH8Q742Va87sNM8xXWT4Kwv3r9sY46JMp7I9bL42zYFJHpLkb8f3TxVcCRxvzxQTFpfbJrnOqmF3es1jjG/N//yB7vzm537kGs/7vPn+64wxRqZwcXqSZyf5ZFV9tqp+bQ9j7+49X7m/O9dkOqpq9Xx/PvN+mk/LOmFe90dJfjrJHfL9091W9tPKfv3COp57rc/Z4lhr2eP482l6J2XaF7+RKULdIclb9zD2ipV98ulcdp9ca2EON0hywRjjO6se/+VVt7u/A2u9v8l0+ukDq+o6VXWTTOHyL/b4agBgC/MtbwCwBGOMS2q6ePI9qupqC1FjV85Pcv011l8/O/+xfnGmP4RXa8ecvbAyj+sn+ejKyvmIj+tk+oN6b7wy0/VzfjLJ1TP9cf/KhftXxj1q8XkXXLgXz7ne/fiVJO9K8txdjPOlJBljfDbJI6uqMl1v6QlJXlJVZ44x/nEXjz0/ax9ls/I56O7Ple2fmim+rfbt+efNMp0G+IgxxveOtKmq+67a/rz55w2TfKI5l/VYHP8ju9jm3kn+U6ZT0b4XnqrqB9f5HCv75J6ZTufb1f1nJzm4qq6yKipdb9X23d+BsYt5vSJTfDwqUzD+ZtZxzSkA2MoEJQBYnudkulbP8zJdLHgnVfXDSQ4a0ze9nZLkPlV10Bjjwvn+gzJd9PfkhYedleSXquqqY4xvz9sdnunCy3tjJXRdfR3bnjZv/+BMR42s+JVM/w1xyl7O4Z2ZjlJ5xDyPMzNFnBX/nCka3XyMcdxePsdq692Pb810yt1HV5+6tJb5aKUPVdXvZLrI8o8m2VVQOiXJg6rqLmOM9yysf2imayh9rPOCMkWfM5P8yBjjObvZbiXGfC+cVNVVMl3PatHbk3w3ydGZLnK+bP+c6XTHozOdQriWteZ6y0zXQFo8smlXn+MTM72GG48xTtzNXE7LdPH2ByR5/cL6B62x3eX+HRhjfK2qXp3pVLdrJnnNfIorAOy3BCUAWJIxxqlzWHh+Vd06ybFJPp/piIS7J3lMpnhwRpI/zHQK0klV9dxMRzY8OdMf1H+wMOzrMv0B/vKavt7+h5P8TqZrDu2NT2a69sujqur8TH8sf2Ilaq16PedX1fOTPLWqvpHp2kK3znTa1Ltz2evorMsY47sLf1xfJckL5jCzcv/Xqur3kry4qrZnCjT/kenIlrtlurj2a5pPu979+PQk709yalW9KFOwOThTKLrpGONR8zf0/VmSv8l0atWBmY48uSTJO3Yzh2MzfSPa8VX13zMFkodlOn3usWOMSzsvaIwxqurxSd5UVVfNFEbOy3SUzU8k+fwY4/mZQtVZSZ5VVZdmijW/vcZ4n6mqFyT5nTlunpDpOkN3TPLxMcbfdOa3xvgXVtVTk7ywqt6Q6QidCzNdlP3iMcYLM0WtS5K8oqr+JNPRa8/M9Hu0eKmGXX2OPzP/Pr2oqm6VKfhcnOSHMu3nvxpjvHOM8baqeneSl1bVoZnexwdmOtosmaLUsn8HXpLvX0fJ6W4A7P82+6rgFovFYrFc0ZZMf8z/babTar6T6bSZt2X6ZqgDFrb7b5n+gP56km9kOgLijmuM99gkn8p0msw/J/nx7Ppb3m6+6rHHZD6QZtV4n830B/llvnVs1baVKT58ItMpVGcneXGSa63abl3f8raw/Y/Mz73TN76t2ubnMh3N9LX5tX86ycuT3GZhmzOTvGqNx44kx3T347zdjTJ9bf0XF17ziUkePt9/3STHZYoaF83v7ylJ7rWO171yet95mSLIGSvjLmyz7m95m7e/c6Zv87sgUzw5M1NAu/PCNref36OLMoWsP8gUOEeSHavGe9w8r2/Nr+3klbHy/W95e8yqxxyxp8/SwrYPzHSR7G/O7+37kvz8wv2/nOni6xdnOs3swZli3Jnr/RxnOvrttEy/V1/PFNVelORGC9tsn/fThZm+cfEVmU7FHElutxe/AyPJH+3htX8iyf9b1v/WWCwWi8WymUuNsatTvQEA4Mqjql6cKc4eMvZ8HbTu2LfMFMp+dYzxsmWODQCbwSlvAABc6VTVUZkuAP7RJFfNdEHwxyV53jJjUlXdKNNRZ8/MdHRT93RNANiSBCUAAK6MvpHkiZm+Be9qST6X5GmZLqq/TI/JdG2uTyZ56FjHxd4BYH/glDcAAAAAWg7Y8yYAAAAA8H2CEgAAAAAt++01lA499NCxY8eOzZ4GAAAAwBXGBz7wgfPGGNv3tN1+G5R27NiR008/fbOnAQAAAHCFUVVnrWc7p7wBAAAA0CIoAQAAANAiKAEAAADQIigBAAAA0CIoAQAAANAiKAEAAADQIigBAAAA0CIoAQAAANAiKAEAAADQIigBAAAA0CIoAQAAANAiKAEAAADQIigBAAAA0CIoAQAAANAiKAEAAADQIigBAAAA0CIoAQAAANAiKAEAAADQIigBAAAA0CIoAQAAANAiKAEAAADQIigBAAAA0CIoAQAAANAiKAEAAADQIigBAAAA0CIoAQAAANAiKAEAAADQIigBAAAA0CIoAQAAANCybbMnQPLMWs44zxjLGQcAAABgdxyh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vqhqnpnVX2sqj5aVb81rz+kqk6sqk/NPw/eyHkBAAAAsH4bfYTSJUmeNMa4dZI7JXl8Vd0myVOSnDTGuEWSk+bbAAAAAGxBGxqUxhhnjzE+OP/7wiQfS3LDJL+Q5Lh5s+OS3H8j5wUAAADA+m3aNZSqakeSH0vyviTXG2OcnUzRKcl1N2teAAAAAOzepgSlqrpmkjckeeIY42uNxx1dVadX1ennnnvuvpsgAAAAALu04UGpqq6SKSa9eoxx/Lz6y1V1g/n+GyQ5Z63HjjFeOsY4bIxx2Pbt2zdmwgAAAADsZKO/5a2SvCzJx8YYz1+464QkR87/PjLJmzZyXgAAAACs37YNfr67JHlEkg9X1YfmdU9L8pwkr6+qRyf5fJIHbfC8AAAAAFinDQ1KY4x3J6ld3H33jZwLAAAAAHtn077lDQAAAID9k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CLoAQAAABAi6AEAAAAQIugBAAAAEDLhgalqnp5VZ1TVR9ZWHdMVX2xqj40Lz+3kXMCAAAAoGejj1A6Nsm911j/gjHG7eflLRs8JwAAAAAaNjQojTFOTXL+Rj4nAAAAAMu1Va6h9ISqOmM+Je7gzZ4MAAAAALu2FYLSnye5WZLbJzk7yZ/sasOqOrqqTq+q088999yNmh8AAAAACzY9KI0xvjzGuHSM8d0k/yfJHXez7UvHGIeNMQ7bvn37xk0SAAAAgO/Z9KBUVTdYuPmAJB/Z1bYAAAAAbL5tG/lkVfXaJEckObSqvpDkGUmOqKrbJxlJzkzy2I2cEwAAAAA9GxqUxhgPWWP1yzZyDgAAAABcPpt+yhsAAAAA+xd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BZBCQAAAIAWQQkAAACAFkEJAAAAgJZ1B6WqOryqrrmL+65ZVYcvb1oAAAAAbFWdI5TemeQ2u7jvVvP9AAAAAFzBdYJS7ea+qyW59HLOBQAAAID9wLbd3VlVO5LcdGHVYWuc9nb1JI9K8vmlzgwAAACALWm3QSnJkUmekWTMywuz85FKY759SZLH74sJAgAAALC17CkoHZvk5EzR6B2ZotG/rdrmW0k+OcY4f9mTAwAAAGDr2W1QGmOcleSsJKmqn0rywTHGhRsxMQAAAAC2pj0dofQ9Y4xT9uVEAAAAANg/rPtb3qrqqlX1jKr6eFVdVFWXrlou2ZcTBQAAAGBrWPcRSkmel+kaSv+Y5PhM104CAAAA4EqmE5QemOQZY4xn7avJAAAAALD1rfuUtyTXTPLefTURAAAAAPYPnaD090kO31cTAQAAAGD/0Dnl7YVJXlFV303yliTnr95gjPHZZU0MAAAAgK2pE5RWTnc7JskzdrHNgZdrNgAAAABseZ2g9KgkY19NBAAAAID9w7qD0hjj2H04DwAAAAD2E52LcgMAAADA+o9QqqqX72GTMcZ49OWcDwAAAABbXOcaSj+dy15D6ZAkByX56rwAAAAAcAXXuYbSjrXWV9XhSf4iycOWNCcAAAAAtrDLfQ2lMcapSV6Q5IWXfzoAAAAAbHXLuij3Z5P82JLGAgAAAGALu9xBqaq2JTkqyRcu92wAAAAA2PI63/L2jjVWXzXJLZNcJ8njljUpAAAAALauzre8HZDLfsvbhUmOT/K6McbJy5oUAAAAAFtX51vejtiH8wAAAABgP7Gsi3IDAAAAcCXRCkpVdduq+ruqOreqLqmqc6rq9VV12301QQAAAAC2ls5Fue+Q5JQk30xyQpJ/T3L9JPdNcp+qOnyM8YF9MksAAAAAtozORbmfneQjSe4+xrhwZWVVHZTk7fP991zu9AAAAADYajqnvN0pybMXY1KSzLefm+TOy5wYAAAAAFtTJyiNy3k/AAAAAFcAnaD0viRPm09x+56qukaSJyc5bZkTAwAAAGBr6lxD6WlJTk5yVlW9OcnZmS7KfZ8kP5jkbkufHQAAAABbzrqD0hjj/VV1pyRPT3KvJIckOT/JO5L84Rjjw/tmigAAAABsJbsNSlV1QKYjkD43xvjIGOOMJA9ctc1tk+xIIigBAAAAXAns6RpKD0/y2iTf2M02FyZ5bVU9ZGmzAgAAAGDLWk9Q+usxxud2tcEY48wkL0ty5BLnBQAAAMAWtaeg9F+TvG0d47w9yWGXfzoAAAAAbHV7CkoHJblgHeNcMG8LAAAAwBXcnoLSeUluso5xbjxvCwAAAMAV3J6C0ruzvmsjHTVvCwAAAMAV3J6C0p8muXtVvaCqrrr6zqq6SlX9WZKfTvKCfTFBAAAAALaWbbu7c4zx3qp6UpI/SfKwqnpbkrPmu2+S5B5JrpPkSWOM0/bpTAEAAADYEnYblJJkjPGnVfXBJE9J8oAkV5/v+maSk5M8Z4zxrn02QwAAAAC2lD0GpSQZY5ya5NSqOiDJofPqr4wxLt1nMwMAAABgS1pXUFoxxvhuknP20VwAAAAA2A/s6aLcAAAAALATQQkAAACAFkEJAAAAgBZBCQAAAIAWQQkAAACAFkEJAAAAgBZBCQAAAIAWQQkAAACAFkEJAAAAgBZBCQAAAIAWQQkAAACAFkEJAAAAgBZBCQAAAIAWQQkAAACAFkEJAAAAgBZBCQAAAIAWQQkAAACAFkEJAAAAgBZBCQAAAIAWQQkAAACAFkEJAAAAgBZBCQAAAIAWQQkAAACAFkEJAAAAgBZBCQAAAIAWQQkAAACAlg0NSlX18qo6p6o+srDukKo6sao+Nf88eCPnBAAAAEDPRh+hdGySe69a95QkJ40xbpHkpPk2AAAAAFvUhgalMcapSc5ftfoXkhw3//u4JPffyDkBAAAA0LMVrqF0vTHG2Uky/7zuJs8HAAAAgN3YCkFp3arq6Ko6vapOP/fcczd7OgAAAABXSlshKH25qm6QJPPPc3a14RjjpWOMw8YYh23fvn3DJggAAADA922FoHRCkiPnfx+Z5E2bOBcAAAAA9mBDg1JVvTbJe5Pcqqq+UFWPTvKcJPeoqk8lucd8GwAAAIAtattGPtkY4yG7uOvuGzkPAAAAAPbeVjjlDQAAAID9iKAEAAAAQIugBAAAAECLoAQAAABAi6AEAAAAQIugBAAAAECLoAQAAABAi6AEAAAAQIugBAAAAECLoAQAAABAi6AEAAAAQIugBAAAAECLoAQAAABAi6AEAAAAQIugBAAAAECLoAQAAABAi6AEAAAAQIugBAAAAECLoAQAAABAi6AEAAAAQIugBAAAAECLoAQAAABAy7bNngD7zpMPXs44z71gOeMAAAAAVwyO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IAAACgRVACAAAAoEVQAgAAAKBFUALdsIKaAAAgAElEQVQAAACgRVACAAAAoEVQAgAAAKBFUAIAAACgRVACAAAAoEVQAgAAAKBFUAIAAACgRVACAAAAoEVQAgAAAKBFUAIAAACgRVACAAAAoEVQAgAAAKBFUAIAAACgRVACAAAAoGXbZk+A/dPjbzaWMs6LP1NLGQcAAADYOI5QAgAAAKBFUAIAAACgRVACAAAAoEVQAgAAAKBFUAIAAACgRVACAAAAoEVQAgAAAKBFUAIAAACgRVACAAAAoEVQAgAAAKBFUAIAAACgRVACAAAAoEVQAgAAAKBFUAIAAACgRVACAAAAoEVQAgAAAKBFUAIAAACgRVACAAAAoEVQAgAAAKBFUAIAAACgRVACAAAAoEVQAgAAAKBFUAIAAACgRVACAAAAoEVQAgAAAKBFUAIAAACgZdtmTwBWO/KOYynjHPf+2un2L9370qWM+4a3HniZdfd66CVLGfufXnPZX8m7/tq3lzL2u/78qjvd/rGnXbyUcf/lf/7AUsYBAABg/+EIJQAAAABaBCUAAAAAWgQlAAAAAFoEJQAAAABaBCUAAAAAWgQlAAAAAFoEJQAAAABaBCUAAAAAWgQlAAAAAFoEJQAAAABaBCUAAAAAWgQlAAAAAFoEJQAAAABaBCUAAAAAWgQlAAAAAFoEJQAAAABaBCUAAAAAWgQlAAAAAFoEJQAAAABaBCUAAAAAWgQlAAAAAFoEJQAAAABatm32BFZU1ZlJLkxyaZJLxhiHbe6MAAAAAFjLlglKs58aY5y32ZMAAAAAYNec8gYAAABAy1YKSiPJ26rqA1V19GZPBgAAAIC1baVT3u4yxvhSVV03yYlV9fExxqmLG8yh6egkufGNb7wZcwTW4RZ/fNFSxvnU7//gTrdv8JcXLmXcJDn7sQctbSwAAIArmy1zhNIY40vzz3OSvDHJHdfY5qVjjMPGGIdt3759o6cIAAAAQLZIUKqqa1TVQSv/TnLPJB/Z3FkBAAAAsJatcsrb9ZK8saqSaU6vGWO8dXOnBAAAAMBatkRQGmN8NsntNnseAAAAAOzZljjlDQAAAID9h6AEAAAAQIugBAAAAECLoAQAAABAi6AEAAAAQIugBAAAAECLoAQAAABAi6AEAAAAQIugBAAAAECLoAQAAABAi6AEAAAAQIugBAAAAECLoAQAAABAi6AEAAAAQIugBAAAAECLoAQAAABAi6AEAAAAQIugBAAAAECLoAQAAABAi6AEAAAAQIugBAAAAECLoAQAAABAy7bNngDAVnDQ6766lHEufPC1lzIOAADAVuYIJQAAAABaBCUAAAAAWgQlAAAAAFoEJQAAAABaBCUAAAAAWgQlAAAAAFoEJQAAAABaBCUAAAAAWgQlAAAAAFoEJQAAAABaBCUAAAAAWgQlAAAAAFoEJQAAAABaBCUAAAAAWgQlAAAAAFoEJQAAAABaBCUAAAAAWgQlAAAAAFoEJQAAAABaBCUAAAAAWgQlAAAAAFoEJQAAAABaBCUAAAAAWgQlAAAAAFoEJQAAAABaBCUAAAAAWrZt9gQArujqLectZZzxc4fudPsap3x5KeMmyTfudr2dbl//9C8uZdx/P+yGl1l3s4+dtZSxP3Prm+x0+/ZnfXop437oJjdfyjgAAHBF5gglAAAAAFoEJQAAAABaBCUAAAAAWgQlAAAAAFoEJQAAAABaBCUAAAAAWgQlAAAAAFoEJQAAAABaBCUAAAAAWgQlAAAAAFoEJQAAAABaBCUAAAAAWgQlAAAAAFoEJQAAAABaBCUAAAAAWgQlAAAAAFoEJQAAAABaBCUAAAAAWgQlAAAAAFoEJQAAAABaBCUAAAAAWgQlAAAAAFoEJQAAAABaBCUAAAAAWgQlAAAAAFoEJQAAAABatm32BABgq7vLlz+2lHHec71bX2bdPS748FLGPvHg2+50+xe/8YGljHv8NX78Muse+e3TljL2K656p8us+/VLT13K2C858PCdbv/eOHEp4z6v7rGUcQAA9neOUAIAAACgRVACAAAAoEVQAgAAAKBFUIL/z96Zx2tXzf3//WnSHJ4yVyqJ0KSQMmSeIkRSIckQKvP0IMmTmQYiEpo8MtPTrEHzpAn5qTw9QojSrVKqz++P77rus8+5r3s4117r3Ne5fd+v1/W6z96n87lWe++19lrf9R2SJEmSJEmSJEmSJJkWaVBKkiRJkiRJkiRJkiRJpkUalJIkSZIkSZIkSZIkSZJpkQalJEmSJEmSJEmSJEmSZFqkQSlJkiRJkiRJkiRJkiSZFmlQSpIkSZIkSZIkSZIkSaZFGpSSJEmSJEmSJEmSJEmSaZEGpSRJkiRJkiRJkiRJkmRapEEpSZIkSZIkSZIkSZIkmRZpUEqSJEmSJEmSJEmSJEmmRRqUkiRJkiRJkiRJkiRJkmmRBqUkSZIkSZIkSZIkSZJkWqRBKUmSJEmSJEmSJEmSJJkWaVBKkiRJkiRJkiRJkiRJpkUalJIkSZIkSZIkSZIkSZJpkQalJEmSJEmSJEmSJEmSZFqkQSlJkiRJkiRJkiRJkiSZFmlQSpIkSZIkSZIkSZIkSaZFGpSSJEmSJEmSJEmSJEmSaZEGpSRJkiRJkiRJkiRJkmRapEEpSZIkSZIkSZIkSZIkmRZpUEqSJEmSJEmSJEmSJEmmRRqUkiRJkiRJkiRJkiRJkmmxzOJuQJIkSZIkyWxmX46rovMhnj/PuU/7+1W036kXTzo+5O5vVdF909KvmOfckXd+o4r2zsu9etLxD279chVdgO1WesOk41NuOrCK7jPus+c8587+06eqaG91/3dNOr78uo9W0QXYaO0PTjq+9lcfqKK77iM/Ns+5P130jira99/8M5OObz1jjyq6Kz3li/Oe/MmuVbR5weHznvvWK+tov+LoycdffvHw/266vGHIGPTJ59TRfvcJ8557/1PqaP/XGZOP3/S4OrqHXDDvuVduVEf76MvnPfec9eton/CbycePe0gd3Quun/fceveto33N3yYf32eFOroAN90++Viqo2vX0ZlFpIdSkiRJkiRJkiRJkiRJMi3SoJQkSZIkSZIkSZIkSZJMizQoJUmSJEmSJEmSJEmSJNMiDUpJkiRJkiRJkiRJkiTJtEiDUpIkSZIkSZIkSZIkSTIt0qCUJEmSJEmSJEmSJEmSTIs0KCVJkiRJkiRJkiRJkiTTIg1KSZIkSZIkSZIkSZIkybRIg1KSJEmSJEmSJEmSJEkyLdKglCRJkiRJkiRJkiRJkkyLNCglSZIkSZIkSZIkSZIk0yINSkmSJEmSJEmSJEmSJMm0SINSkiRJkiRJkiRJkiRJMi3SoJQkSZIkSZIkSZIkSZJMizQoJUmSJEmSJEmSJEmSJNMiDUpJkiRJkiRJkiRJkiTJtEiDUpIkSZIkSZIkSZIkSTIt0qCUJEmSJEmSJEmSJEmSTIs0KCVJkiRJkiRJkiRJkiTTIg1KSZIkSZIkSZIkSZIkybRIg1KSJEmSJEmSJEmSJEkyLdKglCRJkiRJkiRJkiRJkkyLNCglSZIkSZIkSZIkSZIk02JsDEqSniPp15KulvTexd2eJEmSJEmSJEmSJEmSZDhjYVCStDTwBeC5wIbAjpI2XLytSpIkSZIkSZIkSZIkSYYxFgYl4HHA1bavtX0n8C3gRYu5TUmSJEmSJEmSJEmSJMkQZHtxtwFJ2wPPsf26crwL8Hjbb5ny370eeH053AD49Yw2dPGyOnDjLNKdrdqzsc0ttWdjm1tqZ5tnv/ZsbHNL7dnY5pbas7HNLbVnY5tbamebZ7/2bGxzS+3Z2OaW2rOxzS21Z2ObW2q3bPM4srbtNRb2Hy0zEy1ZBDTk3DyWLtuHAoe2b874Ieki25vPFt3Zqj0b29xSeza2uaV2tnn2a8/GNrfUno1tbqk9G9vcUns2trmldrZ59mvPxja31J6NbW6pPRvb3FJ7Nra5pXbLNs9mxiXk7Xpgzc7xQ4A/LKa2JEmSJEmSJEmSJEmSJAtgXAxKFwLrS1pH0nLAK4AfLeY2JUmSJEmSJEmSJEmSJEMYi5A323dJegtwIrA08DXbv1jMzRo3WoX6tQwhnI3as7HNLbVnY5tbamebZ7/2bGxzS+3Z2OaW2rOxzS21Z2ObW2pnm2e/9mxsc0vt2djmltqzsc0ttWdjm1tq/1um3lkYY5GUO0mSJEmSJEmSJEmSJJk9jEvIW5IkSZIkSZIkSZIkSTJLSINSkiRJkiRJkiRJkiRJMi3SoDSmSLrXopwbJyTttSjnRtSedddjNtLyHhatFSRtUEuvo7vVopwbQXedRTn370L2wyWDhv2w5TvgZYtybgTdpmNeMoGkTyzKuaQOklZqpLucpI0kPaYU0hlr8j0+mZbXI6/1cCStKmmVypqt5r1NdJMlmzQojS/nLuK5kWi0oHj1kHOvqaTd9Hq0QtJbJN2nge5/SDpI0iWSLpZ0gKT/qCDd7B5K2ha4FDihHG8iqVY1x4MW8dx0+e6Qc9+poDuXVov7RjTrh5LWlfRjSTdK+rOkH0pat4Z25zuqTupat1nSfSQ9TtKTB58Kmi37Yct3wPsW8dx0adJmSUtJurKvzgL0JWlnSR8qx2tJelyr76vEM4ece24tcUlbS9q1/LxG34Vsq3s4A8/GEyX9EvhVOd5Y0hcraT8fuAY4EDgYuFpStXvYiObv8VlGy+vR9FqXd+JGkjYbfCpoStKaNdo3RHtzSVcAlwNXSrpM0mMrybea97bSbYqkUxfl3Ai6rdZbSxRjUeUtmUDSA4AHAytI2hRQ+dWqwIo9dFez/ffy87bAp4HlgHUkbQLsa/uFI2rvCLyyaHUXJqsAfx21zUW7yfUo2m9f0O9tf7aPfuEBwIWSLgG+BpzoOpnwvwWcCby0HO8E/DfwjFHEWt7DDvsAjwNOB7B9qaSH9hGUtCXwRGCNKfdzVaJi5Ki6jwAeBawm6SVTdJcfVXfI91Tti1O0NwaeVA5/ZvuyHlrN+mGHo4EvAC8ux68AjgEe31dY0ubA4cTzLEk3A6+1fXFP6ZZtfh2wF/AQwgD0BMJ497Se0vtQvx+2fAc8F3ge8GBJB3Z+tSpwVw/dpmOe7XvK4mEt2//XV28IXwTuIZ6HfYE5xGJuixriZaG2NWDgbNuX9NB6E7AHsK6kyzu/WgU4u1dDJ77jw8DmwAZEX18WOBIYeWe91T2cgWfjc8CzgR+V77ushjG68BlgG9tXA0haDzgOOL6vsKQVgXcAa9neXdL6wAa2fzKi3oy8x8t3VesvHc2XAJ8A7ke8cwXY9qoj6jW7HjNxrSV9lDD2X0NcZ8q/vd6Jti3pB0AtQ0+XrwF72P4ZhNGbGJ82GlWw4by3ie6Q7znV9tMXdm4aessT89DVFRv43fnpg3o1Nqi63lpSSYPS+PFsYsB8CNA1aMwB3t9DdwdJf7X9XeovKM4B/gisTkw2BswhrPJ9aHU9ICazTbH9n5I+CDwL2BU4WNK3gcNsX9ND+r62P9o53k/Sdj30Wt7DAXfZ/rukhf+Xi85ywMrEWNa9n7cA2/fQ3QB4AXBvYNvO+TnA7j10p7IPlRf3MDdkZ3fge+XUkZIOtT3qLlPLfjhAto/oHB8p6S2VtKtP6got27wXYRw4z/Y2ZcL+kQq6Lfphy/HjD8BFwAuBrgFwDvC2HrozMeY9EPiFpAuAWwcnaxiMgcfb3kzSz4vmTaoUfqTwenoZE+PH4ZKOtb3fiJJHEwaH/YH3ds7Psf230Vs6iRcDmwKXANj+g+p4I7a6hy2fDWz/bkofv7uGLvDngTGpcC3w50rahxN9fMtyfD1wLDCSQYkZeo836C8DPglsa/tXPXUGtLweM3GtXw6sZ/vOSnpdzpO0he0LK+vOGcw7AGyfJWlOT81W895WukBTw88bgL2LxsUd3VuIDb++1F5vLZGojrNEUhtJLy3Gn5qaH7T9UUnn2368pJ/b3rT87nLbfRdXzWhxPWaS4i2yK/Ac4DTC2+Bk2+8eUe/TxCLr2+XU9sCjbH+4QnObIOkw4FRiQfFSYE9gWdtvrKC9tu3r+uoM0d3SdrPQylZ9sXgBbGn71nK8EnBuBd1m/VDSx4Gbid0gAzsA96JMCPosPCWdbXurhZ0bQbdlmy+0vYWkSwnjwR2SLrW9Sc82N+uHLZG0rO1/Le52TAdJTxl23vYZFbTPJ3aTLyyGpTWAkwbjSE/tXwGb2v5nOV4BuMT2IytoLw3cn86GZg0vHUkX2H6cpEvK9ag15jW5h42fje8Qhv+DibnGnsDmtl9RQfsQYG1i7mHCkPJriqeZ7e/N/68Xqn2R7c2nvA8vs71xzza3fo836S813lHz0W12PRprfxd4k+1aBsyu9i+BhwPXEQbegTdY3/Hjc4QR5Rgm5gg3UUIDe3p+tpr3ttLdiwnDz++ZbPj5iu2De+q/tcem6YJ0Z916a3GQBqUxRZHo9qXAQ5k88dq3gnaTBUVt99wp2i2vx8OBQ4D72360pI2AF1bYXULSnkSOjhuBrwI/sP0vSUsBv7G93oi6c4CViJAHiHxog13OPi7RLe/hisAHCG8tgBOB/QaTsJ7aDwfeybzPRy9X6LJI232I7mv76Hb0W/XFK4AtOhPc5YmF52N66rbsh79dwK9te9q5iTSRX2EXhkzqbH9g2g2drF+9zR3t7xNG6L0Jl/6biGfjeaNqFt2W/bDl+LEV4dG3NvHsDbR75axq2eaWSNqJeI43A75BTHL/0/axFbSPB3a0fXM5vjdwpO0X9NR9C3EP/8TEu6v3oq1ovxNYn8jTtD/wWuDoFguMcUfS6sABREiGgJOAvWz3DuWUdPgCfu0+70ZJ5wBPJ0LGNlOE0x1ju1dusBl4j7fqLwcQaRN+ANwxON/HaFd0H0LkxNmKeB+eRTwf1/fRLdrNrrUidP2HwJVMvh41UgSsPex8X8OKpNMW8Gv3maM2nPc20e3oNzH8FO0nMm+7v9lTs8l6a0kjDUpjiqQTgL8T7ntzXZVtf2a+f7To2k0WFJKupq57ble75fU4A3gX8OXOrtiVth9dQfsjwNeGvZQkPbLFtepDy3vYEkmXAV9i3uejV46cMsH92RDdKl46U/qiiL740Qp98e2EIfP75dR2wNdtf76nbrN+2IKWk7mZpHgzrAac4Dbu/lVo/A64ighxm/rs9c3R1LLNTyAWbo8kwgmWBm6tNQFVhEE+nRg7Tu37/yDpIGKBuRYRbnlyOX4mcFZfD5dyrR9fw7AxH/1n0hlLbZ9cQbPJPWyouzSwp+3P9dFZHJT795/AhoQRbCvgNbZP76nb5D0+A/1lmPGul9Gu6J5MhKEOwrV3BnayPSxp/nS1m82ZJP0C+DJwBROL+ypefZ3vuB+dnE81vCdb0XDe20R3yne0MPwcAaxH5JwctNu29+yjmywaaVAaU2oZNKZoHmF7F0l72T6gpnbRb+KeW7SrX4+O9iC0pOtmXSO0ZCng8obtfiEwSLR5ukdMXDlFs+U9PBl4WWcX7z7At2w/u4L2xbarJ1Ss8RwsLjSRJFTAmbZ/XkGzZT9cFngTnWeaMPKObZhTyzZLuu+Q03P6ajfuhy3Hj/Nt9052PkS3ZZsvIhK1H0skjH4VsL7t3nnHikHiF7bnlONVgA1tn99Dc1jFu7nY/sao2kX/NOCZtkdOpj4f3aUJA1L1JKmt7mHjZ+N020/tqzMf7WbeLUX/P4gwPRH5426soNnkPd66v7RCQ8IIa12jlnMmSWfYHhoqWkH7hUQuvQcROcHWBn5l+1E9dVcDPszEHOEMovDK3/voFu1W894muh39JoYfRejphm5g2Gix3lrSyKTc48s5kh5j+4qKmo8tbp2vlfRNmBu/CvTL91G4SNJ/U9k9t9Diegy4sbhWG0DS9kSy1l64YSUXRe6WLYCjyqm9JG1t+70L+LNFoeU9XH2wiC2aN5XdoBr8WNIehEdOt919n+mfSHqe7f/pqTMUST9molrJgL8T8dpfHsVTaYohs3elmSm07IeHEJWZBuWtdynnXtdXWKW0+lTcP1SvWZuJe7cmEeomItnpHyX9Gdi9x25hy37Ycvw4TdKniMS3Xe2+z3jLNmP7aklL276bSNZ7Tg1d4jnrlsy+dci5aTEDC+BrgdMlHcfka92roqrtuyXdpk4125q0uocNn42zJR1MVCLqJvyu8T44nPBueVk53rmcq+HdshVwqe3jJO0MvF/SAcM8vKdJk/d46/6idukY/lKu7zHleEfqVfNtOWe6WNL+RPXCmu8AgI8ShsxTbG8qaRviuvTla0SI3svL8S5Ef3nJfP9i0Wk1722lO2Bz2hh+riRCRHuv37o0XG8tUaSH0piiSBD3MOC3RIfunSBOkc/nTcC6TE6IBnVyUTRxzy3a1a9HR3td4FAiwelN5Tt2qjCJQdJPiYGoaiUXRdLlTWzfU46XBn7e93o0vocXAy8eGNeKcfP7tkdeAHW0h+WyqfFMD2Kn7wD+BXXzqyhyJKzBxMRuB+AGYAVgVdu7jKh7FPC+BobMlv1w2K5p74SsRecdncPliWo0v+r7XDdu85eI/nFiOX4WkdT/28ABo3rrNO6HLcePYeGLdv98ES3bfCaRx+arRL/+IxHCU+P5mMcTQJWKa5TxdJ7JYYXxdGgSU9u9qxcqqqc+gQg76r5r++56N7mHjZ+NJn2laA977mp5t1wObExU3/wmsRh/SV+vlBl4j7fqL03SMUhai0jYPqimdzbhZVZjztvsWjd+rgcJ4S8jEqzfo5Lov6duy/7Sat7bRLejfywRllvb8HMasAmx3qqWY6vVemtJIz2Uxpfn1ha0fSBwoKRDbL+pgf6utTU7VL8eHWz7GYqqMEvZniNpnUraNcp8z497A4Mdg9VqCDa+hx8AziqTJAj30dfXELZd635N1a1RdnpBbGr7yZ3jH0s60/aTFfkCRqVVSeqW/fBuSevZvgbmGnqrlLr2lBxPiqodP6og3azNRFWmucnZbZ8k6b9sv12RHH1UWvbDZuOH7W0a6bYc83YhEni+hcj/tCaR1L4G15ZNokPK8R6EB1ANNu/8vDzhjTIsBHNa1DAcLYDjyqc2re5hs2ejVV8p3NjQu+Uu25b0IuBA24dpIWFli8IMvMeb9BdgRdsXSJOCCXqHi5bNhN6JrOej3exaN36ub5a0MnAmcFTxBK4Rmnt78WY5C+Z64d1eQbflvLeJbofVgV+W+WnN5Or79Pz7BVF9vbWkkR5KY44aJoirra2oJLUb8KgpulUqaZTvqH49VMoMTzlXLYa4eACsb/sURRLmpV3yXvTQ3BH4OHAasQP0ZMIj5Vs9dZveQ0X1mUF+hHNdIT9CR/vRRDLPbrt7Jfkruvchqgd1dc/sq1u0fwU8u+MtshaReHlDdXJ6jaDbrCR10W/RD59OuIJfSzwfawO72l5QYu1Rv+s+wAW21++p06zNkk4iKgAO+vQORFjJcyil4ntoN+mHLcYPSTvbPlKRaH4e3DNcaibeWy0offBAogKgiWdlbzcoqV2+7yzbW/fUWAN4N/Ne61rVg5YjSn8D/NpjnH+tJWqbt6Xr3WLgHOp5t5wBnEBUt3wy8BciBG6k6qSSHmH7Kk1U+5yE64RKze+7a/SX4wmD47GOqnfbA7vZ7rWxUzY+DiDeAQbOBd5mu4pButWcSe1C1ykbyrcTRt6dCKPBUe5f9GFjwttuNeJ9+zfCE/Gyfi2eq99q3ttEt2g3nZ/WptV6a0kjPZTGFM0nQRwxEeurvS3w2QbaRwBXAc8G9iUG5SqVc1pcD0WFnEcBqylKRw9Ylc4g2gdJuxO7//clktA9mKie8PQ+uraPkXQ6EU4n4D22b+jXWqDhPSzcTdy/5YENJdWaaHwYeCrxAvwfwpPmLOJF3kf3dcBewEOIBIJPICZftaqDvYPwFrmGuI/rAHuUyU2f/AzPs/2e7glJnyAWFiPTclyyfaqk9YENiGtxle07FvJni4SkK5gISViaCDPsPQlt2WbglcSi8Afl+Kxybmkm8jGMSpN+SJvxY6Xyb6ud7+ptLs/EB4jFw2eBrwBPAq4BXmf7wj76AMVw1KuK1PyYsgBfivDAqHH9jyLy+rwAeCNRifIvFXSR9FRizPxfoi+uKenVoz7Xre7hTDwbNMzb0tK7hTCav5IwmtxQjFef6qH3dmL+NawKqan0Hm/YX95MpGN4hKTfE6HmO1fQPRr4AvDicvwKwuOsd9GDxnOmWzs/zw1dr6CL7YH2PYocb391BY+LYjjaWNKq5fiWvpoDGs57m+gOqG04GhhvS7hl955VCbdsuN5aokgPpTGlxPE+jSkJ4mz3Dk1opT3wqFDJ46CogHRijd3HFm0ubtXbEZOjbvjLHKLqUe8EmZIuBR4HnO+JGPgrRt1xm6L9YGJB3y272WtR2PgeDp1oVNK+gsi98HPbG0u6P/BV29tW0N2CqDazSTFCfsT2Dn3b3PmOewGPYMIgMe1E3EM0h3nd9c6v0nJcKvrVS8kW3bU7h3cBf3KlSlOt2tzRX9n2PyrqteyHzcaPVrRos6TB5HtVIpxpb+DHhOFgP1eoVtfSs0qTc5XcRRhpPm371z11L7b92O5YpEqVmxS5wV45aKMiofExo3oat7qHM/RstMzbsgawO/OOeWPt0deSVv2loz83HUMlvXkqZko6z/YTKmg3nzN1vutewI/co0KpolrmxwkD70eJDYbVCcPgq2yfUKGNL2Xe/lLDq6rlvLe6bkf/CUSlyEcCyxGbZLf2Nfy0pMV6a0kjPZTGl3/Z/qukpSQtZfu04mEwztoD9/Kbi7vkDcQgWoPqbbb9Q+CHkra0fW6ldk7lDtt3qsTAS1qGIckbp0v5f98B+AVwTzltIv67Dy3v4V5MTDS2GUw0Kmnf7kiieFfZCfozkXy+L/+0/U9JSLpXcZ/foIJul8cyMdnYqHiLjGSQkPQmIpfKeopEggNWIRJv9qXZuKT5lJKlx1fndcIAACAASURBVK5YWXS/kUgkfgVwWC1DUtGv3uaO9hOJhL0rA2spXOffYHuPntIt+2Gz8UPtypW3aPPKtg8FkPRG28eW8ycrKtXVoJk3qdvlKhlc6z9Kej7wB8KwWYNluwt42/+vGAdHpdU9nIlno1neFuCHwM+AU6iXLw6AKR4GyxEVNP9hu1fOkvIcvIlO2W8i0XWVkMja/UXzCe8dzCPdM8yXqJj5XiKc2sRc8jhJ9y36fap5zcScacCK9J/nHQy8nwhJ+ynwXNvnlffiMUQIZh9+SFTuvZhOvqBKtJr3ttIdcDDhFXcs4c33KiJEsjdlnvSkcnim7csX9N8vomar9dYSRRqUxpdWCeJaah+qiJ3+T8LjZ2XggxV0oe31+J2k71N/oQJwhqT3AytIeiax2P9xBd3tgA1cL7xmQMt72HKicZGkexPhAxcD/yAqPfTl+qL7A2LCfxOxCKpCA4PE0cDxwP5At6TpnJ6TxAEt+2GLUrLfIBaxPyPctjckDCq1aFX+FuBzhLHgRxCu85KevOA/WSRa9sOW40ercuUt2nxP5+epIQ73UIeH2X6ZpBfZ/oako4ET+wjObyE7oMJCdj9Ffp93EMbBgZdODS6SdBhhaIMwsF3cQ6/VPZyJZ+ONwDfLtYaoXts7uXVhRU8Jp66FpyR0lrQd4eHdl0MI49QXy/Eu5dzrKmgj6T+I8OStmZhD7uvR8+8MrsMGhPF/4EG/LXUWsQNvoTdMOf9aov19jAfN5kxqE7q+jO2Tiv6+ts8DKO/FntIAPMT2c2oIDaHVvLeV7lxsXy1padt3A4dLqhERshfhPfm9cuooSYfaPqindKv11hJFhryNKWqQIE7Sw4D7E4vXrvbawHG2R558SVoK2N72t0fVWIh+k4R5RftkYqEymIjuDOxku+9CZXBddgOeRYQ0nWj7KxV0jwdeVjkUpvU9/D6RbHNvImzqJmJX+Xk9dUW8tH9Xjh8KrFpjZ2LK9zyFeO5OsH1nJc1f0cAgIWk94Hrbdyhyi2wEfNP2zT11W/bD6qVk1QkvLd6BF7hHMush+k3K3xbt820/Xp3k7JIuc/9y5a36Yevxo3oYT6s2S7oNuJoY89crP1OO17W90vz+dhrfcYHtxynKz+9BeFZd4B6lnRW5M+aLe1RpU5Ra3tP250bVWIj+vYicM1sT1/lM4AujjtWt7uEMPRvr2P6tOnlbBucqaO8HnGP7f/pqLeL39Q7FGjZu1hhLO1onE8/bkeXUTsBTbT+jp+5JwEsHoW6SViESdLcyUFSl9pxJDULX1UkPoCmpAqYej6h/KHCQ7Sv66AzRbTLvnYn5dHlnPYPwwL4B+CORqLzv3OZyYEuXfFhlvnqu+6d6qL7eWhJJg9IYUiZeJ/Z9GQ3R/Qnw/qkDg6TNgQ+7f9ztmZ5cAr0Kra5HR3/YZKNWvoHHTjXUSdrW9kheSpIOInZoHkzEOJ/K5LKbe/ZobrN7OOR7ak80qlXl62guBVxu+9E1dad8RxODhCJ31+ZE6M6JxA7nBn2MBg3HpR8Tz/QqwCbETliVUrItJohFp1mbO9/xHSJp78FEnqM9gc1tV0vE3KAfNhs/JJ0CfJ3J5cp3td2rwEGLNk9Z+MyD61TEeh3wXcJYfDjhWfUh21/qq90KSafVDg/qaO9l+4CFnZuGXpN7OEPPRvXKtZoIRxORKP8OJrxT7Qr5TzS5OMogufVTbG/ZU/cSYkF4TTleF/hOrc2FYddW0kW2N++pexWw8cAzohhNL7P9iBH1tgB+55JQWNKriPw+1wH7uKcX8wzNmbYmqiYfrqhWukofQ6mku4lk3wJWAG4b/ApY3vZIYbMdb6pliHCua4k+M0gU3cvIUb6j+ry3pW5Hf23gT0RY69uIOcgXbV+9wD9cuO4VwBYueUgVKQ8u9OhVIpuut5Y0MuRtDLF9t6TbJK3mCmVeOzx0mJXZ9kXFCt2XkyW9k6jiMrcaQ9+XVMPrMeAvknZm8kKlt8dF4SuKSjNXACjKTw6ScI7CReXfi5mcSLwW1e+hSlz+FAa7NSsTyRD7cp6kLVynQg4AjhjyyySt5ahs04LVgV9Kqm2QuMf2XWWC/nnbB0n6eR/Bhv3w0xW1prKxpEFYiYjQ01ugd/WPlm0e8EaitPODgeuBkwgPjJGYoX7Y5B1QeC1hXPscE+XKayQCrt7mGkaBRfiOr5Yfz6BufgskfYMI+765HN8H+Iz7J14+R9LBzHuta5RvfzXRX7q8Zsi5RaLVPWz5bKhh5VpPCUdrRHdTc5Dc+kUVdN9F5A26lhj71ya8NGtxmqRXAANPx+2B4yroHgFcULxKTVRl61P99cuEZwiK8OmPA28lNkUOJdo9Mq3nTMWDcnMiFPBwwiBxJJGuYiRsL12ndfPwgka6XarPexvrDjYmP2Z7Z+Cf1MvfCPFMnF/6C0So2mE99Fqvt5Yo0kNpTJH0bWJX+mQmT7xGtohKutr2w6b7u2noD9slsHu44He0q1+PjvZaxEJlSyYWKntV2ilcF/gO4QK9NZF87gW1FuSKZJOPBn7vKCPdV6/6PSyag53NuZpMLOprPB+/BB5O7LQNdpt67wJJ+imRw+ACJj93VcomFw+ReXDPsqqSzgc+T5Sn3tYR/nBl353Dlv2w8x3/QSRP/b+p3n3jymxo8wz1w2bvgFbMtjarfZ4j1AmzXNC5EXRPG3La7ldRb0ei1PzWRK60AasCd7XybB5H1LBybfEquHkwd1FU+NyOMPqMHFo4UxTvng1gbjXVavlQivfWSkzkwFqKifdjL+8tSZsxOcnwyBtDXW98SV8A/mJ7n3Jcyyu/2ZypeF5vClziiTDw3tVrWyBpRaKIyb/K8QbA84DrbH9vgX+86N/Rat7bRLejfyIxL60+ZpT+MjfsuU9/GaJddb21pJEeSuPLcdTZ4ehyoaTdPSWHj6Td6Je8EgDb6/TVWAAtrgcAZSelioFgiPa1ZefqB8DvgGfZHrnaiqQvEfHYv1Ak3DyXSOZ8X0nvtH3MghUW2t7q97DxczHguY10a+6ezENfw9EC2JXwcPlYMSatw0R+hz5U74eKUNz32r5S0gOBS4idofUUCRU/X/P7atCyzR0366GMarybiX7Y4jsWcj3uAK4h8niNVFJ7hsanmsyEp8hSku5j+yaY693We77oNuFu5xA5OFYHPtM5Pweomkdv3HHbyrXfJjxk/i5pE6JC0/6Ed8sXqZDgWpUrOU7x0uqynqQ7gGtt966M2MJ7a0r4WA0PPoClJS3jyDv0dOD1nd/VWg+2nDPdaduSDAxy5IwrJxD5U3+jyF97LnAU8ILi/fO+Ct/Rat7bSnfA/wJnS/oRk42OI22GTPG+/t/yGfxuJZecSiPoNl1vLWmkh9K/EZLuD3wfuJMJA9LmhNvoi13iqnvov2rYeY9YAr01rRZuRbtbjQLgfkTp0DuK9kiWfkm/sP2o8vPeROLH7SQ9ADi+wg5y9Xso6X5EWdaHERP8j9ueWt2mF8XLbB4ahqpVQcPLJN/aZ0dztjHlmX4/8Ajbr1IkID17THcfm7VZ0qAa01ZEVbr/LscvAy62PVJVrBnqhy3GjwVVp1qGCPF5jEcsojDb3lsDJK1u+8ZG2q8C3kd41xp4OfBffa+JpA8NO2+7b6Wm7nc08xYsoX9rulKCWkkrAGvZ/nUlvd2B023/RpKIcI9BjpzXuEdoYdcTRNKnibDqdxfDx6U1xmlVLpAi6fAF/HoZ4JFEgvEanu4vJJ47iHvwkwqaRwHvqzWPkfQBwkvmRmAtYLNioHkY8A3bI4eOzQSK0OT1icqe+xMhz0e7fxWv6mhyQZCPAve1/WZJyxHv8ZHy+kz5jibz3tbzac2n+INHLPowxPt6MKcWE4bS99o+apq6TddbSxrpoTSmdDrIJPq44dv+E/DE4qo8CH05zvZPR9Wcwhadn5cndkAuYfQS6HNpcT2YiI+F2FVZYIWbadIqfrrrIvpMYpcQ2zeoTonTFvfwm4QB8yDiuhxI5LaoyXFMvFCWB9YBfk0sNkemtcFn6s6mepZJlvRt2y8fYtAcfF9fV+gW/fBfnZ+fTpSqxfYcSbXKaNemWZttfwNA0muAbTou818i8iiNykz0w+rjx+B6LAhJfSpOtXxvbQXsQ+RsWYYK4YWSXkDkivhXedZe3ieUaRi2vynpIqIKoICX2P5lBenuTvHyxHPYy0OktYejpNMJD+ZliAq5f5F0hu0Fhh4ugu62RC625YB1itfPvj1Dg/YiEtdD5ILcmMivtSmRS+pJw/9skehOMJ5GGBwHeXN6yE5iDdtdI9DXy0JuJGwvME9SMYb1rr4l6ePEODJYsO4laWvb7+0p/UDgF4oci73Dx2x/TNKpRfckT3gULEXkUupNyzmT7U9LeiZwCxG++CHbJ/fVbUR3nvQ04FMAtu+sOK9pMu9tqAv0qxY6H70FehlLWoPINTgtgxLt11tLFGlQGl+61SGWJ3anhyVVnTa2TwOG5TLoqzvphVRcBI+Yz38+Xapfj+5CRdLei7JwmYb2pPxLxTugV1LMws1lQfF7woNht6K/DFGhoheN7uEDbH+g/HyiouJKVabu9ijiqN9QQbeqwWcRvu8HkvpMQvcq/7YyaLYYl34n6a1E4unNCFfxwe79SBVWZoCZaPODiPCmQXLolcu5UZmJftjyHbCg7x25emHjNh9GVLG5mHCVr8F/AU+yfZWkxwOfBIbmYhsVSUfY3gX45ZBzI2O7G5I28HTpm+x0HdtXlp93BU7uegsSueT6sJrtWxRV9Q63/WFFeeq+7EO8S04HsH2p+hdHuWtggCbeAd+0/VfgFEmf7Kn9U0UOvT8C9wF+ClCMeLVyodyodgVS5qEYw2rk2HoesIntewAUSe1/DvQ1KFUPH7N93pBz/6+ifrM5kyLE7ae2T1bkJNpA0rKdZ36cuLyMb78nvIJPApB071pf0HDe20S3o3cawzcmR86ltyBs/0XSe0b406brrSWNNCiNKWUS0OXzks4ChrqMjym3Ee6pvZmB69Ek9rO4QX+GWAj+mdip/hWjW/rfQHgWPADY2xNhik+nTY6pGvdQJVRgYNJfunvsOhWgJmH7EkWJ3Nq6fQ0+k9DwMskjP4u2/1j+nWvQVJTW/WtnN3JkGvXD3YB9ieozO7hUliKSfy8oZGFxMhNt/jjwc00kMn4KsQgdlRnvh1R8B8wgNdv8d9vHV9IacJftqwBsn18MJ7WZ9H5SVOZpUUZ6RfpXqGvt4bhMMZq8nChyUIu7bP+98k73PaWtNxHX4mOd3/VdAO0N7EB4t2zdWcQ/gHrXpVUlx/kyeGdW4N5MGP9XqyHodjkWZ4zKc6YzgSeV99YphCfiDkTRm3Fjd2KD76FE7tTbyvkNaVQltuG8t7buOzs/L0+E5d5VUX8ebI9SWXum11uzmjQojSnFIjxgsNCciWScIyPpx0wshpciBs5vz/8vpqU9665H4aPEIvMU25uWcMMdRxUrO0nPGXL+RODEkVtZaHQPVyN26Lsz54F3hKlQ8lqTKx8tRXiN/KWCblWDzxCqlkmW9ATCEPE34tk7gkhWu5SkV9k+YfSmtumHjmoZbxxyvoknZQ1mos22D5d0PPB44pl7r/vluZuJftjsHdCKFm3u9JPTJH0K+B4lfx7EBL2H/P2mjHeTjt2jypuk9xF5tlaQdAsTz8qdRFnxXkwJxV0aWIMwzPahtbfgR4h361m2L1RUbv1NBd0rJb2SMOyuD+xJGFD68CFikb008CPbvwBQVBO9to9w2ZD41pDz1aoouWGBlMbsz4TxX0Qupd5Jl8v7/CAi19NyxH0d6xyLjedMsn2bopDQQbY/Kana81cTR/Gdjw85fw79+znQdN7bRHeA581td7aksTOetl5vLWlkUu4xRZPL6w4Wmp92peSNLdDkEuh3EeUxR6rOMUS7+vWYEuu9IrEzDRN5Lnq/tCVdZHtzSZcBmxYX6wtsNwub6kPLe9gSTU7yN3g+vmv7nz11u94mA92veExLhirynryfMB4cCjzX9nmSHgEc47plv2fFuDSb0eREr2eMuMs2Y7QaPxTl0N9NLKwgFs372j5L0moupcxH1K7e5in9ZCru49qv+SQ07Yj3DpORtL/rVCGaqrt25/Au4E+OilN9NO9HGKUeSJSvH4SWbAM81nYvbwBJW9k+e2HnRtBdkfDseVY5dSKwX4V31jLAKi4V+sq5lYj5/j/6aLdGketkd8KrY+6Gt+3eXkqSnjhEt0aeNAEPIZ7nLYj54/k9jf8D7YuAVxC5WzYHXgWsb/v9PXU/Yfs9Czs3onazOVMxHu1BeLDt5qi+NTf59b8bDee9TXQ7+t00CUsR3q8H2t6gh2a3KmKyGEiDUpI0RNIpwHbEDtbqRNjbFrafuFgblowFql8m+VLbm5Sff2X7kZ3f/byvQSmZOTRvotcdgYtaLPTHGUl7EGEv72aikMLmwH5EouH32954MTVviUXSg5lIJg6A7TMraU/KKegxrsYp6RLbmy3sXNIfSecAP2NKzjHb3+2pewSwHpFUfaBrV6juVvQvtl09JLSzIdmtsHdO3/njfJ7pud8xrhTj/zuISqqfKN6Ce9e6j8nMoMlV2e4CfkvZIOqpW7UqYjI9MuRtjJH0fCKXQXfiVa28bm1au+fOtutReBFwO5GYdSfCc2Rs2zwbXaxh7s7mu5n3+eiV5E/S8kS+nKm6tfI6HE6USX5ZOd65nBupTDLQzRly+5TfVdk9mKX9sAmtvBcK80v0OrYGpUbjx1uBrabkePqpokrW9UDfalv53ppCMWa+gkjKPXcBTuQw6aNbO6dgMyRtCTwRWGNKCMiqxDPSV/9k4GWD/GslL8y3bD+7r3ZrSjjhWg08U1es4SUzhM2BDd1uB/08SVvYvrCy7m2KMvOXKZKq/xFYaVQxSW8iPHzW1eTE8oME9r1pOWcqOaXO6BxfS4SKzgqKF83Ktm+ppNdq3ttEt6OzwKpsPahaFXGApHVs/3Zh5/7dSYPSmKIoEb0isA3wVWB74ILF2qiFczDzuuc+rIbwLL0e2B4MavdIOo5KyZEl3Z+o9vMg28+VtCGwpe3Deko3u4eNOQr4b6KyzRuBV1Mn5vsI4Crg2YQhcCd6lrmeQtUyycDGndwngzwolOPeVQZb9kNJ6xDGg4cy2StinHNqHETkF1jYuVGpnui1MU3GDw9JGG77r5Kus31IT/l8b83Li4ENbN+x0P9yelTNKdiY5YjKisswOU/cLcR97Mvqnkjmj+2biufWWFMMuZ8mrs86kjYhvAtqjNM/kfQ82/9TQavLlURi3VoJuKeyDfAGSdcRC9lB2oS+Hj+7ECFBbyY2JR9CJDAelaOB4wmP+W6i7DnDxtgRaTZn0gxXB6uBpKOJOendhOfdapI+a/tTFeRbzXtb6c5F0qOJfIVdg1XfENTqVREL32XeOd13aFOoYvZiOz9j+CFiQbv/rgyctLjbtZA2X9Rtc/n5nH/H60FMmk8nkrFuSkxobiB2ZZ9TQf94ourMZeV4GeCKMb+Huw059/FK2hcPafcZFXR/3tUlkrz+tOJzcgrhlbR0+ewMnFpLv/anZT8ELiN2G7chKpo9BXjK4v5/nk9btyRc739HeMgMPvsM+mSF79gRuA74OvANwi38FZW0lya8RNYafCrpVh8/gPOBjYec35jIVTJ2be7otOwv6yzKuRG1jyd20ntrzedaXwYsVX6+oJL2fRu0d2ngO7V1i/bF3X5HeGtdUkn7u8DzB9e4QbtXG7wby7nLe2rOIQx1cwgv29s7x7dUaPNpROW7E4EfDT4Vr8nawz499F4EvLlzfH4Z/68Ftq/Q3vWAe5Wfn1reu/eudC2azZmIBfzgsxXwWeCTte5jiw9wafl3p9LeZfv2l452q3lvE92O1odLn/wT4ZF/Q61xtvS9Z5SfVyTyyY2q9QjCgHsN8JLO5zXALxb3szVun/RQGl8G4Sq3SXoQ8FeglZtgLQbuuZfWcM+dwmy7HgczkRz5p0xJjkypRNOD1W1/W1GVB9t3Sbp7YX+0CLS8h9tL+qftowAkfRG4VyXtQQnjP5YQkz8Qu3m1dG8uOyo3EB40tRhWJnnXivq1adkP/2n7wEparWntvYDtYySdzkSi1/e4TqLXtxITuj8xESJpoEb+jBbjxzuAH5VkrxcTbd2C2DXduac2zN73VvVdU0kHEdf3NuJ6nMrk6nR9w0tulrQyETp3lKQ/U69c9PmSLiUWKMe7rAj6YPvuKQlka/IB4CxNVDd6MvD6StqHEO+RAyUdC3zd9lWVtO+y/ffIRV0H2/OtFKo6X7RPBY0FsZ/tXbonSt6mXebz3y+MdxNekwPuRfTrlYnn+zsj6g74LrC5pIcBhxEGtqOJMOu+NJszeZZUB5vCspKWJXKpHmz7X5JqhV62nvfW1h2wPbEh9HPbu5aIi6/2FZW0OzGG3pcwmj4Y+BLw9BElNyC8tO7N5IrMc4jiAUmHNCiNLz+RdG/gU0RpZ1OhwzVm4J77FsI9d03CmluD2XY9lvFEtZl9bZ8HYPuqShOxWyX9B8X9t+QBGbnSUYeW9/AlxMLwHuC5wN9s71FJez9JqxGLz4OIPBd9QscGHFpyW/wnMelaGfhgBV1geJnkEvL2+VrfUZmW/fAARXWRk6hXYr0Jts+QdBbwGFeoqjUVRaWmu23/UVHZ5vFEfoDeBiVgLyKc6a8VtKZSffxwVHJ7PJH74zWEce0XwBNqGNiYZe+tsinxKCJ0otvOVekf1jpIen4xMd7VZlhOwVr95+HAMwgj/UGS/pswpPy/nro/l/QjIiSym5fje31EbZ8gaTPCm1nA22zf2KulE9qnAKeUd+KOwMmSfgd8BTjS9r8WKLBgrpT0SmBpSesT3i21yqDva/tDneOliBCqnfrolvF6baJC2imKCnu982B1mJQDTNLS9AuHWc727zrHZzlC0v6mqNjXl3vKJuRLgM/bPqi8Z2rQbM6k4dXBHlBDuyFfJqqkXQacWZ7DKjmUaDfvbaU74HZHxeu7JK1KRG6sW0H3zcDjCI8+bP+mTxix7R8CP5S0pe1zK7RviSarvI0pku7lkr9A0r2IieI/XT+nQTUk7WX7gIWdG1F7Vl0PdapoaEpFjanHI+pvRgz0jybC6dYgXKEvX+AfLly3+j2cMglYBfgBkQDyQzA8P8oI39GqtPOMJ+OT9H+212ql34eW/VDS/sTi/ho6njMe7/wIP63dvrLL9gngH0TOmXcRxohNga/Z/kRP/dOAZ7pnufb5aDd7B7Riptpcq79IehGx2/1CJht95hBJnass7lughuXKp2huAxxJeJpdBrx31AWBJpdBH2CPmGRY0iPKxtLQOUAtA3rZcNqZGFP/QORF2Zowgj+1h+6KhHfVs8qpk4CPukJJcUlfB35te//SX44lwgD36ak713PB9nrFEPYl26N6Lgx030d4oq9AePVBGAfvBA71iBU5JV1te2geN0nX2F5vFN2OxvnEptUHgG1t/1bSla5Qcr3lnEmNqoPNNJKWqfH+bTjvbVlsZBCd8H7CC+8dxFznUtu9vPMlnW/78SoVjcvG3CXumcusvAOG5e6qVZxniSANSmPKMKNDDUNES+bT5iqlymfb9VCEnw2SM06dbCxve9kK37EM4ZIpYhLWZ9dxoFn9Hk6ZBAz+HWDbvXcmWj0f89FtUiK4o/8722u20u9Dy34o6SpgI9t39tWaKSR9Blifit4Lkn5BLPxWIZKZrm37xrKQu9D2SBWxNFGp6lHEuHEckz3BPjtqmzvf0WL8WJ9Y+PyNyEHxFeBJhOHxde5ZWanxe+tr3Uln8S74Ud+FbNFqtmsq6QrmnUD/nfBg2m9U77b5XOsq5cqnGFD+xEQozybAsW5XWWhaSDrU9uuLYXcqVQzokr5H5P84gvDS+mPndxfZ3ryH9kNt/++Uc1UqnEkSYfi6gsild7ztz1XQvZTiuTDo15KusP2YvtpFa/9RjUfz0TsKON32V6acfwPwVNu9Etkriri8ETjXEVq9DrCD7Y/30S3aMz5nGkc0uTLkPDR837aa9zZZb0l6KLBq383wovVJ4GaisMZbCa/mX9r+QE/dbiL85YmiFX9w/xDwJYoMeRszJD2AiPtcQdKmTCy+VyUSjI0dknYEXgmso3ANH7AqkTOij/asux4Atmu6U89DWVy+nVhs7i5pfUkb2P7JiHrN7mHLibwalXZW27CShTF2Vv4Z6oeXEbHqf66kNxPcl+gf3UWgiWT8o3Kn7ZuAm8pO9Y0Atm+T1MfYNshT8n/ls1z59Kbl+EHkDPlm0TqfcL1/MWFUOpgIB5w2jds84PeSDrH9JkUYyHGEQawGP5f0ZhqU5yaSct9N5FWB2EkWYVT6OpPzSSwUTZQrX0+NypUD5xIGlO1sX985f5Gi2t5ISHoI4Q28FdG3zwL2mvIdi4zt15d/txm1TQtCESZ2qe2hYZt9jEmF70na1vbvy/c9GfgCMLJxZoq31gFEmNDZwBmSNqvgtXWH7TtV0g2Uzbia79mfSFrJ9q2SdiZymx1g+7oR9d4G/EARWjj4f38skUtpu76Ntf1LIlRxcPxboJcxqeWcaYrePPTZwGnI4H27AZHzb/CO2ZbIITcyDee9TXSHfM+pg02VgXG6e64H7wV2IwzSbwD+hwopGWx/t3ss6RiioE7SIQ1K48eziTwRDwE+w8TCbQ7hIjiOnEMkMl2daPOAOUBfq/NsvB4zwSBB7Zbl+HrCS2IkgxJt7yEAZfFzlEup5LLA2tH2F3vItkqO3DQZn6Q5DJ/QDjzaxo2Z6If3B66SdCGTPWdqlKNuQl8X7fkwMNotBSzXMeCJHhNzN8j11KHl+LGy7UMBJL3R9rHl/MmS+pRebj7m2f6gpE8Ug8ZjiaqW313Y3y0izcpzA1vZ3qpzfIWks21vVRbM06VpuXJFlatRDwAAIABJREFUzpqf2P7osN+7X5jo4UT7X1aOdy7nntlDE0mvGnbePUtnO3KTPJd4JlrwBsLYsS1hOPkv+idz/syU45uIkuKfId6Tfb22zpD0fmJsfSZh3PxxT80uhwAbS9qYSKh9GGEEf8ooYrb/DDxR0tOYyM90nO2f1mhs8frcn3nLtvfxFm85Z/oOcGn5wBQvd/pt4DRh8L6VdBKwme055XgfYq7eh1bz3qbFRiQtT2xArl7m/92NyQf11bd9D7FhU2vTZn6sT1THTTpkyNuYIumlFSeeM0Jx5x8kW3s44XJ9fKVQrFl3PVoycFvvhmZIusz2xj11W97DS21vMuVcrdCStQe7gWWHdmXbvRMftgwrmY207IeShk6+bY9tFZfSRw4B7m/70ZI2Al5oe78emsNCYebS17NB0snAy6YYdr9l+9l9dItW9fFD7fPRtWhzd0ddRFLaCyjVPWvsqGsiT8TltjdSVBI6sVLI1GXA622fX44fB3zF9sZ9xmxJ6wHX275D0lOJyoLfHDyLPdtcY4d7mO6w99Y850bQPahzuDxRiegS2zUWbh8hjKLfc4NJfvFk+DLwT+D5tv9S+ztqUuYEuxF5n0T0k2qLzsE4JOlDwO9tH1ZjbGqFoqDEh4nqstsSFQFl+8MVtKvPmSS9GNgBeBjwQ+AY21fX/I5WKEL5N/bk3JOX2X5EBe1W895WunsRHsYPAn7PhEHpFuL9cnBP/Vah2oMN4EHajhuA9+WadDLpoTS+PESR/X4OYW3djEgsedLibdYCORN4UlmgnEp04h3oWaGjMBuvR0vulLQCE1Xe1qPj1dGDlvdwKUkaTHDLrnKVkBtgf0lvJMI0Libcrj9ru48HA8CLFTltbicWgxsDe9s+sqfubKVZPxxnw9EC+AqRNPvLALYvl3Q0MLJBqVUoTIc1ugt42zepRyWUKbQYPx5RwqTE5JApUacyTIs2Tw0J+zmwbDlfa0e9WXlu4HXA1yStTFznW4DXFePb/j10W5Yrv1QNqrEBNxavrGPK8Y5UCIm0/dbusaKq0hF9dQtvJxKS3yXpn5SFkO1VRxWU9GMmL9ZWJBZrh0mq5kmqKFM+NYyzr7fVpsWANNeIpAjbq+WlNEeRoHtn4MllbtM7T2ZDVrB9apmPXQfsI+lnhJGpL9XnTLa/D3y/jD8vAj6jyJn2gVkwbzgCuEDS98vxdsA3Kmm3mvc20XUUujhA0lttH7TQP5g+w0K1Id5fX2eaodoDbK+y8P8qSYPS+PJa2wdIejZwP2IH4XCiosa4Ikeej92Ag2x/UvVKkc7G69GSDxMv6zUVCRy3IkKS+tLyHp4IfLuEf5hICnlCJe0Nbd8iaScibvo9xIuw74v1WbbfXXbIrifCHk4jKgj9O9KsH0p6ApGr5JGEoXFp4NY+i6AZYEXbF0hdD3yqV0+rzN2S1rL9fxC7kdTLJ9Ji/HhkjYYtgOptdptQyKkMynN/kIny3B9a8J8sGo4Ey48pRg5N8SD6dg/pluXKW+QzA3gtkatrkBz67HKuNrcRoRS9abQA+nQDzUmUucGKRELurxJhNhdUkP6KpFfbvqJ8z46Ep0Qtg9IORD623WzfIGkt+s89WvLP4nnyG0lvIbxFam0qtJwz/ZMwYt5ChBy1zmfZG9sfk3Q8kfPPwK62a415rea9rXQH3CBpFdtzJP0nsTG5n/vnSqsdqj0XSQ8G1qZjN7HdKxfWkkYalMaXwQrlecDhti/TlFXLGKLiCr0T4V4M9Z6x2Xg9qqOJ0p1nAi8BnkBcm71ckvf2/4pm9/A9RP6FNxFtPokKCfMKy5aQj+2Ag23/S1KNRfJgl/F5hJv13/4NH7suLfvhwcSO0rHA5kSljioLrIbcWLwDB1532xN5ecaZDwBnSRrs7D6ZKKldg+rjh4cktpW0OvDXSuE8zcY8VU7o3MX2YOw8gzqeWkja2faRmlKhaNDF3b8y0b/KYv5VTOwWV/HkaGXEK4bX6nncpnj8LE3ks+ljrJua3Hoe+izYup4gku5PJBoGuMCR86cGTyzhm5fb/oiiimYNb77tge+UBfLWxPP3rAq6ANi+gahAOTj+PyKH0riyN2G42xP4KGHAe3Ul7epzJknbEJ6BjyOSIR9g+6JeojPL3cA9RH+/p6Jus3lvI90BH7R9rKStiRyAnyZSB4xUYKPDypIePyVUe+Xyu5E3+iR9gjAa/5K4lxD3Mg1KHdKgNL5crEjmtg7wPkmrUHcgasHewPuA79v+haR1iZ2JGszG69GCA4nkrueW+PzjKus3u4eOhHmHlE9tvgz8L1Ep7MziddE75hv4sSIG/nZgD0lrELtk/6407Ye2r5a0tO27gcMlnVNLuxFvBg4lwrJ+D/yWCHsYGUnL2G7m5WT7hLLwHBij31bJGA0Nxo/iufZx4G/E4ucIIpH2UpJeZbuvl2PL91aThM4DGoQHrVT+beXivyvhmfox279VlCuv4u2pBvnMiu66ROWxJxCLiHOJPnNtzyZ/mgmD0l3AdS6V03owNbl1lxrJrZH0csJT4XRi/DhI0rtsf6evNvGeBbhN0oMIj7PeVWJtXyvpFcAPgN8RXjS3L+TPFpn5eNf+w/Zqtb6jBpKOsL0LYbi7EPgH0Sdr0mLOdCqRE+wsotLdq9RJau8xLt+uyBu0OxHuK+BISYdWCvlqNe9tpTtgYJR5PnCI7R8qkpX3ZTdi3jgwIs0BdlP/UO3tgA1c8mAlw8mk3GNKcUfdBLjW9s2KeOEH265SfaYlKuVTK2vO2utRE0nnEZV8ng98a+rva71YG93DFpVFFvR9VRbmJazkFtt3lxfTKmVH8t+Olv1Q0pnAMwivtRsIT5/XuGei+ZmgPBdLuVRy6al1EREqcAJwgktZ3Qq6j7B91fy8GCq4m3e/q9r4Ua7H+4HVCOPdc22fpyhTfYwrJPUv39NizGuS0LnoDA0Psr3bAv9wMaPI/beW7V9X1j2Dks/ME4UqrrT96J665wFfYCKH0iuAt9oeaTddkxO8djGRB/EaIjfMqaO1uC2KhO3PHHglFYPBKTXGaUkfJAwzTyeuuYGv2v7giHpTk/TejwiZugPA9ka9GjzxPRcxxLvW9lhVIpb0S+C5RIjsU5nyDLpCxcXyPVXnTJIW6D1lu1ZOouoocv5tOXi3lOtxbq1nb8j3NdmQqqkr6SdEmOUziA3y24l318hjSJmbbm/72xoeqt2nvccThUz+UUNvSSU9lMYXEwvvFxDlX1dizOOFS9jAYYSL4VqKEqpvsL1HBflZdz0a8QJiEH4aEdNclcb38HAmKotsQ6ksUkF34IL/X8CDbD9X0obA4P+lj+6KhBfKWkRY0IOI8rg/6dfiWUvLfrgLsBTwFuBtwJrASytpN6HsPh5OSVJejDW9kpQ7qjeuTUz8P6+I3T+LSDh5Ro9dsrcTz/AwL4Za3gstxo9lBtdT0r62zwMoxrG+TW495jVJ6FyoHh6kqFI1P2z7oz31tyU8c5YD1pG0CbCv6yR0bpXPTLa7ybKPVOSdGQkvIL+RIpnzo4Gjyr8jUd5bbycMd68vmzkb2K7x3lpqSojbX4lxuzed5+u7ZdG5vO2/95B8QYVmLRKzxLv2S8RGxbrE/LHbWUyF0NkWc6ZxNhgtAmLCI4fy87jPe5vodng58Bzg02Vj8oHEZsDIOKq0vgX4ds8xYxi3EUUfTqVT/GicPeMWB1VeAkkTvkh04B3L8Rxix2ac+TwRD/tXANuXEfk5ajAbr0cL3mX7W8AXbH9j6qeCfst7uELZdZXt62zvQ4VFbOHrRNLvB5Xj/0eEsvTlcOBO4Inl+Hp6VPBaAmjWDx25cgQ80PZHbL/d418a+LWOcrrPYiJJ+cf7ipb+8SXb2xHP3o8JQ/LPJI0U5mr79eXfbYZ8avXDFuNHN6RyaphKDRfrlmPea4nJ8w3lsz31EjpPDQ/6F/3Dg24d8oEIJXhPT22AfYg8KDcD2L6UCiFNhVb5zE6T9F5JD5W0tqR3A8dJuq+k+1bQn4vtu8vz1zccpuV76wRJJ0p6jaTXEGH3x9cQlrSipA9K+koxnN9P0shGoTKOXgc8EPhb5/hvwANqtLlwm6TlgMskfVLS25gIHx0bbB9o+5HA12yva3udzqeWp3jOmSZzOHC+pH0kfQQ4j3qGma/TZt7bShcA27cBfybymUEY/n9TQfpkSe+UtOZgfK40Rv+ICLc/hzDEDj5Jh/RQGl8eb3szlQoojtLOtUqsN8P276bsEN49v/92mszK69GA5ymqIrwC+GSLL2h4D1tWFlm9uLq+D8BRSahGu9ezvYMikSy2b1cNt4jZS7N+2Nh7oRXNiwXY/hfw0/IZVBsZGUV56DOBnwFn1wjT69Jg/NhY0i3EtV6h/Ew5ruId12rMc6OEzoWfSLo3kc/mEkp4UB9B23O91xT50fYijKTfYsH5eRaVu2z/fcq1rpV3oXo+s8IO5d83TDn/Wip5dUzF9pd7SjR7b9l+l6SXEonmBRzqKOteg8OJhdqW5fh6Ioysr2fVIUQlqQG3DjnXh4F37ZsJ79qHMN7etfMktJb0cdvvraCdc6YOtj8r6XQmjCc1q7y1mve20gVA0oeJ0NANiD6/LJFLb6sF/d0iMNiseXPnXO8x2vY3yjz34eXUr8u8LOmQBqXx5V/F/Xmw27YG45+E+neSngi4dL49iXw/NZiN16MFJwA3Ait1FlmDfAx2/xLrLe/h1MoiT6NeZZFbFfl8Bs/HE4hcCX25U5HzY6C7Hh2X139DWvbDfQjvhdMhvBckPbSSditmvFiA+yfufTUxuX0p8ClJdwA/s/223o1rMH7YXrpCuxZEszFPbau81Q4PAqDs6L6dqHr3DWAz2zf11S1cKemVwNIlDGtPYte3N44k2c9QxXxmRbeWB9VM0vS9Zfu7kk6mrCEk3dd18u+0MkbInkgYW8Jjeq9/JL0IeIjtL5TjM4hNskHy9nH1sN1e0j9tHwUg6YvUC11v9uxVfM5mmruJ61G7ylureW8r3QEvBjYlNkKw/Ycyd+pFq7Fa0lOJd+H/EmutNSW92nZWeeuQBqXx5UDg+4TL78cIV/n/XLxNWihvJKqhPJjYWTqJyZbiPszG61Ed2+8C3iXph7Zf1OArmt1DR1URaFNZ5O2EW+p6ks4G1mCislIfPkwY8daUdBSxMHxNBd3ZSst+OMx7YdzZjYkk5beVxXiT8uW1cFQ8up0IS7iTyGf2yEryLd8BrWjZ5tZV3p4IPJSJhT22Ry5XLulTwEsIT5/HuH4S0rcCHyAWmEcT17pXXqYBku5FGEkfCiwzGEc8YtU7SVsAv3NJJqyoKvVS4DpgnzFf2O5Do/eWpDcQ+fNuJxbHg02tGp5arYwR10rak4kKs3sAfav0Abyb8BYfcC8iyfDKRD+vUfmuBS8BfiTpHiJX399cJ2cctJ0znS/pUuLaHt81Eo4ralvlrdW8t5XugDttW9Kgn1cJD1Wn8l+XPu/EwmeIypC/Lt/zcCIv4mN76i5RZJW3MUZRxebpxCB0qu1aniIzhupW+5n116MmisR5W5TD823/pdH3VLmHZRB+F7A2HWN2rfwtZcdxA+L5qOaSWnZqBiXWz3O9Euuzklb9UNJhRHng9xILtz2BZW2/sYZ+CyRtBVxq+1ZF8uXNgANKno6xRNI1hJfj0UTY26W2m3lV1XwHzBQVx7yWVd6OANYDLmUiRM/ukSi0LDDvIHJadCeHtTxgh33n2jX6i6QTiF30i+mELHbD+KapdwnwDNt/k/RkIuzvrYQB+ZG2t+/b5pa0em9J+g1Rtar6e1DSswiD44aEsXErIkTotJ669yM2Q55GPNenAnt7cnLxUXQvtL1F5/hg228pP59n+wl99GujyflkVgF+AJwNfAiqVnlr9eyJyCX4WsKb+b+Br9v+fzX0W6DGVd4aznub6BbtdwLrExsr+xP38xjbB/bU7RrplifmqZf0HasVhS82Wti5f3fSoDRLUORKeLPtjy3utgxDkdfjgcDltu8sL/C9ibLfD1rwX4/0fWN9PVoj6WVEvpnTiQH/SUTC7pF3xFrfQ0W54S8x74S/RbW6ZwLvtl3FE6CjuwHwTtu719SdrdTsh4rqMB8gElxDJIXcz/Y/+2q3okwWNwY2Ao4gkm2+xPZTemh+3vbekn7MkPwy7plTquyYbk1U0bsKOAM40/Y1PXVn9B1QgxkY804hEpx2q7ztavvpFbR/BWw4G3bpgUE1vQcTz9qfJW1EGI+fZHvNCvpX2h65MtoQvctcylhL+gLwF0chiWpGwVYUY+OZRCjrVZW1TyDGuNtq6nb0Z80GjqSrbT9sPr+7xvZ6M92mBSHpt3RSJMDkKm+ul5i7+51N5kyStiHy7qwEXEZUVz235nfUQNIVwBaDeYyk5YELbT+mwXe1mvdW1y2azyKewRNtn1xLu/MdqwFHVJgzfY3oL4NqnzsR1WfH2ht9xrGdnzH6EJP8Q4kkhK8jcs58hsiIf8Dibt982rw38BciZvwSIkfHX4ny8A/8d7seM3TNLwPu1zleA7hsHO9h5zsubnAdnkZUoPgHMbnYkEg4eTEx6R1VdyNih/RKokLJ/QmX5euBty3u+78Ynrem/ZD/396dh0lSVekf/77dIM3WMCjg2oCKKCLIpgiIK44KMoA4iCCIiDgqCvhzw1HEZXDcFRUBEUERFBEVlE2WBkRkbRbBBVlEB1BEodm39/fHjaSzq6uquysjMjKr3s/z1FOVkVk3T1VlRUbcOPccmA58ru2fcwJxX1Z9/hiwR/e2HsbcsPr8ktE+aox9OUrGxU3AIz2O1fj+o4G/XT/2ebMoSwf+Xv2v/ARYraaxjx/U3+0osX6OUpfqWOBiyrKY2yhFv2fU9BydZXp1xXw15aQBysTrFt33tf07XUjsL6/2SWcAf6reu95b09jrU7LiDqVk/XwV+GpNY5+5KNsWY7wPVJ8P7o61rpiBY4A9R9m+FyXjovXXQr8++nHMBDy+2mdcQukuuD0l230j4Ia2fwdjxLwf5Xj949XHHEp2XC9jNnXc28i4i/C804GdGxh3SeDaGsZZqvo7/phS8mFfYKm2X1uD9pEaSoPnaMoV4xOAV1NaTP4WWNfVWv4B9HZgLZfU8FmUQoRb2L6whrGH8ffRD9M8f7r2PyhdRiaqyb9hx0mS3knZIT9WF8G9pVl/gRL7rym1AC4EPmr7K70EChxOqbfwa8rr7jLKEqGdPcAZMw1q9P/Q9iOShnE9+lyVTihvBl6sUrB8yV4GdJWxZ3t2DfEtQNIXKBlKy1Fe3x+jLH3rRT/2H3VrPGY30OWtK3NteeAaSRcx//50ELsibgWsb/t+Sf8G/B9l31FHq+iOzYG3VFkYDzBvmd5ElyUcC8yWdDulXtB5AJKeSb0Famtn+yyVAtEbU2qkvQN4LqVWWK8OpXScvIqaCgxXWRvLAE+oXh+dzJmZzGtdPhGd5dgLdDWryb7AT1QKzV9WbduQcgK6bUPPWQtJ61AmDB4rxu3eas3045jp15QskW09f2ODSyR9s6bnqJXn7/Im6uny1tRxb1PjAiBpJqU+4VMoF1rOqG6/nzLRdkyP43dndU+jvL5/2MuYALYfqLI+v+uGSotMBlnyNmC606yr27cBs2wPbGcpSZfZ3qDrdm2p58P4++gHleKp6zJvKcWOwFW2PzDB8Rr7G3aNecMom+0e0qxHibuWNPORSxok3Qysbru21qnDpB//h9VEx5qUzIvH6tfY/nFdz1E3SU8E3kRJYT+vmph4aS8H5lWK/GhvzL2eIHfGfwNl2dFtvYwzYszG9x91a/h962BG/xsC4N7qHI27nLKpicheSLrU9oZdt2tfMiZptdG2u4f6TCrdjZ4EnO55NVCeBSxn+7Jxv7lFks6kLAX6NWUi7Hz3WC+oa+wLbG9ax1hdY76XkjH4ZKC7i+Vc4HDbX6vz+eom6eWUCTuA39o+q814FkalbftLKSfcv6BMHpzvHmrNNH3MVF2s+Zzt/eoYr9+q5dWdjqX/Z/vhHsZq6ri3kXG7xvsp8E/KfukVwL8Bj6NkT86pYfzu98aHgZvcQ0fVqmbXAcC7KcdfopTrONgTbPYwmSVDaQCNuEJzK7BMVcit12yOpjxVUncxtVW6b/dy8AxD+ftonO33S9qeeVc9DrN9Yg9DNvo3rMZooqXnitXvoUPdt3uYjJghaX3mve7uBtat3mAY5JOJpvTh/3AlSqZdd5F2U9KMB5LtWyWdQJkIg1Lsupf/Q4Cte/z+UUnqHCj+CXhKdYD7mB5f043vPxrQZMzdGREHUg5K6/JXYFXbv+reqFI4+q+jf0vrniHpZ123V+++XUdWle2bJK1HqScIpX7QFT2OuUC2mge4AHCXKymZMutQsqn+JenXtu+rYeyzJb0dOIn6Mo0voGQS7GD7YEm7URoz3EjJculJNQn4/+jqiAj1NQSpJpAGehJphB0otf8ut727SoOXb/U4ZqPHTFUW83oLf+RgqDKXl+yaeLiA8r/4OEoL+oN6GL6p496mxu14uqvaUZK+RTlemmV7bo/jAvNfTJH0BMrxZC/2oTQG2Nj2DdW4TwcOkbSv7S/1OP6kkgylASPpRua1Yh2pp2yOplRv/mOyfVQPY9/IkP0+mlSl2495MuEJFtZt+G/YWPtlSUeOc7dtv3WC447XVcZ1HYgOi/wfjk7SnpQU8ZVsP0PSmsA3XUPR5Wr81YA1bf9SpZ32EhM9+Op6Tc+g1Jy4gvL3XJfSJXLzHuJsbP/RlH7FLOly2+vXMVY13snA/ravHLF9I+AA26+r67nq0o+sKs1rz9056dmOcqGljvbcQ0nScsDulMmUJ9peqoYxG8k0psGOeupjQ5BhIOki2y+QdCllSeRcSl2w5y7kW8cbs/FjpmHKYq5e0y/uymy83Pb6VabV7B7fb5s67m1k3K7xR2ZAzXe7h3E3AT4D3AF8krIs8gmUZW+72j51guNeDmzpEY0BJK1MyVqt7X19MsiEUsQQGdKTiaFuvxzNkvRZ4Hrb3xyxfV/KSdAH24ls4STNobQv/k3n4ELSVa6hg0tTk1WSjgM+bfuq6vY6lC48b+k15lhQXQfNXeONuTSvrtfeMFLD7bmHiaR3UzK1NqRcuOl0fBvILBo13FFPI5ZcTnWSvgHsD7wReB8lm2iOB7xr1RgTHj1PdDRhlMmTt9j+TvX1lHw9SnqEeROBApYG7mXecv6ZExz3EsrreQVKc4bX2L5Q0rMpxfEnNPGzkPfagV/W329Z8hYxXFYfOZkEYPsSSav3P5xFMr0rC2lHylXjE4ATqhPymNq2pizNGOkrlKUbAzuhBDzg0m4eAElLME7tnMX0LqrJKgDbf1Rpa9+rZ3cmk6pxr5Y0sC3QYwEzxrlv6b5FMXg69S06HmH0jMqpYGngi5TOqhOu1dKtyUxjYLqkJapYX0GZSO+Y8HmKpJWqL5toCDK0bL+z+vKbkk4FZo52XDloBn3Ca4TlJC1p+yGArsmkpSjF5qcc29MX/qgJWcL26QCSPtFZqmz7d51jswl6cIL3TUm9dIWKiP4bxpOJ6dWJNpSDxe6rpJnUDtteoFtQtW3QTwhnS9ofWFrSlpRU/JNqGvsB248dtNQ4WXWtpG9Jeqmkl0g6nHndkKIGkuZKukvSXZQ6IndVH3Orbb24uMpeG/mce1CW9ExVRwK/kfRxSR+ndCg6ot2Q2mH7c5Ruk2+GskRDUq81DA+lOomqMo0/Q+n+eSclK6AXnY56P6XejnqXUuqZ7UbpJHVBta2zfUpSsYukj9m+kVJj6wVtx7Uwkp4q6URJf5N0m6QTJD217bjG8CPgUEnLdDZUWZPfrO6L+nQfP46sE9fLMdN6Xe/d3R9zgSmZCTyeLHmLGCKSjgXOsn34iO17AK+yvWM7kY1N0keA11IV4AM2sO3qYPEo25u1GmC0StLFwJs8ooV4tcTrWNsbtRPZwkmaBuwBvIoy+XUa8C3X8MZaLQX8F7ArZYnoO4FrbH+kx3FnAP8FbFFtOhc4xPW1do4GqRTQPZFyct+ZQNqIUux1u04GyVSkUni+06jiXPfennsoqXTx2ghYy/azJD0ZOL6X99o+LEsbyo56w0jSIZST8Jfbfo5Kw43TbW/ccmjjknQGpUj7d6tNuwA7296yvahGV9VK+jTwNkoWH5Tj3yOA/64rczDmW0rXvYyO6vYM20u2FdtUkgmlAVbtkFZl/q4Uf24vovFVhcr2ZMFOGrWsb5a0OaVA7ZHVcy3nqvL+VNHUyYQabHNdjd/IwaLm70ixgDqKNap0w1qN+V/T5/Y67rCqe78k6TXAwcCnmP81/WFgH9u/mHi0zav2Rdj+e83jNjZZ1ZSm3wOaMIwxA0h6GfOWig50q3JJX7a9j6STGOV9xj10eZM00/ZdXcubRo495ZY1VUvJ1wcu66rtdmUv9aQkXQ083/bDkn4HvL3zPjio9UQk7UI5z/nuiO17AvfY7rmD3DDq1PdRV8OA7gnDGsZv5JhptInLOiYzm6TSTOOZ1c3rXE+nxc7YMygXmjan7FfPp4aLQ1VW1fsoHdj2rC7urWX75F5jjskry00GlKS9Ka2Gb2NeOp8pHXkG1U8pqcq/ZP5aBj3rvuJGSW1fEvgepaXjlGH7NmDTEScTP6/hZKKT/r0ZsDbwg+r2G6hhGYWba7/cKUK+CrAp85bTvQw4hx5bzkv6X0rdp2uY95o2Jatjymliv2T7FEnbUpYk7F1tvhp4fXetn0GisjD/AODdlMkeVVfJDva8NsE9sf2opJ8AP6lzskrSZsDHWfCAv45OfY29BzRoGGPG9tnAeJ2VBknnhP7zDYz9fUodtkuZf7JK1e2p2IHywSoL2PDYUptedZal3U69y9Ka9D7mZWJ2+wHlf2dKTigBD1UXhjqvj5WZf9nQhDV8zHR7NUl4bHV7J3pvDd+oagL3A8KOAAAgAElEQVSpqeOYoykd+jqdLHei7Gvf0OO4R1L2py+qbv+Fspw/E0oxpmQoDShJ1wEvtD3QO8tuTV4paOKKWyxIpfXrqzqFBCUtSckqelm7kY1PpfvdnrZvqW4/Cfi67XEzmBZh3N8D69p+YKEPngKGcb/UBJUOdK+lXKW/odr2dOAQ4FTbX+ph7AUmqygH5rVMVlXZBfuyYAvtnv+mg361eDTDGHPEeCT9P0p79S2BgyiZjt+3/dUexx2qZWnjHSNO5eNHSTtTJn02AI4CdqAswzq+hrEbO2aSNAv4GmWiw5SaWO8Z5JUbTRotq6yOTDNJl9jeqKkMtpicUpR7cN3M4F71GcvJkl7b0NgPVks96rziFgt6MrB81+3lqm2DbvXOZFLlNuBZNYx7PSUbLoph3C81YVdgp+4lt7avp9R02LXHsfehZApubPvxtlcCXghsVk1k9epO26fY/pvtf3Q+ahgXmn0PaMowxjyUJK0p6UeSrpF0feejprHPXJRtU4Htz1MK/55AeR/8714nk6pxL7R9Ymcyqdr2h0GcTKosOdqxoqTlKWUCpiTbxwAfoEw23gJsW8dkUqXJY6an2d7G9sq2V7G9LfC0hp5rGFxeTfICIOmFwK9qGPfBaqle53zrGXR1R4wYTZa8Da7rgXMk/Zz525x+sb2QFuq9wP6SHgAeoko5t11Hi8wfSjoUWLFa//5W4PCFfE8svs9Q3qQ6SyleQlkeM+jOkXQaJRXawBupZznIvcCc6sSk+/+wp5pSQ2wY90tNWNL27SM32v57ldXXi12BLbvHt319lep/OjDh7KfK2ZI+R1kO2v03rOOksMn3gKYMY8zD6khK9t2XKMuSd6fHTo5VHZFlgCdUxYU7481kOC6G1Eal+1Bn2UH37/Udku4H/gR8xPZUmWg7AviRpP9y6WaGpNWBrzNFOwBWtfmurGpe/a6Bp2jymOlgSlbVwrYNDJVGASPdCdzkCRbmlnQV5f98SWBXSX+ubq9GWWrYqwOAU4GnSTqGcoHrLTWMG5NYJpQG15+rj8cxJFdSbC+/8EdNeOzPq7TlvotSR+ljts9o6vmmqqrg+SmUjAgDH5pooe9+sv1uSdsxr17CYbZPrGHon1UfUQzdfqkhD07wvkXR5GQVlP9tKDXpHhseeHmvAzf5HtCUYYx5iC1t+0xJsn0T8HFJ51FOYCZqL0pW35Mpyzg7Eyl3USYOpozxXstVzZx1gGOYV39xUquOG++m1H5ajrKfuwf4jO1D2o2uHVVtviskzWpoqVjtx0ySXkSpkbmypP267poJTK/zuRrwDcqE15WUfdM61dePl/QO26dPYMyta4xvAbbPkHQZsAkl5veOdkwS0S01lKJW1RXCNYEZnW01dXdYFrjf9iOS1qJMKp3SqfUT9ZG0DfMmZmbbPqnNeBaVSge8F1AOGi+y/beWQ4rFUNXiOARY1fY6ktYFtrH9qZZDW4Dmtald4C56bFOrqgPP4t43KJp6D2jSMMY8jCT9CngxZTnWWcBfKSf3a9Uw9t62D174I6c2SXvZPrTtOPqtmlCS7bltx9I2SWcBGwMX0fU+5h66LTZJ0kuAlwLvAL7Zdddc4CTbf2wjrkUh6Tjgk7Z/W91em9KA5JPAj+uo3ydpFeZ/7+pporBq3DHH9j1VZvQGwFeqiwARo8qE0oCqui58AHgu8+8oer6K3BRJb6MsH3gqMIcyu/3rOmKWdCnlQPTfgAspXcnutb1zr2PHPJI+QznQOKbatBNwie0PtxfVwkn6T+BzlM5uorxW3m/7Rz2OuyalzsDazP9/OBU7BzW6X5I0m3KgdWhXIciBbEfdpCYnq7qeYysW/BvWUfC7sfeApgxjzMNK0sbAtcCKlBOqFYDPepQuoBMcfx0W3FcfXcfYEZNFNUGzANuzaxi7sWMmSat1JjWqpXvL2b6r13GbNFrTh862XhtCVBd/v0DJzvwbZcnbtbaf22PMVwLrUbr3Hg18G9je9qivmwhIUe5BdgxlffMawIHAjcDFbQa0CN5LmYy4yaUr2PpAXe2uZfteYHtKt6PtKG9YUa/XUuq3fNv2t4FXA1u1HNOi+AiliPFutnelZCp9tIZxj6RkzTxMqflxNPNaYE9FTe6XlrF90YhtE6oxMMxsT7c9c5SP5WuaTPompcPP3pRJqjdQDkTr0OR7QFOGMeahZPti23fb/ovt3W1vX+Nk0gGUeioHU/bVnwUGMuMiok22Z3c+gN8C59YxmVRp8pjpIEkzqxUL1wC/l/T+msZuyu8lHSLpJdXHN4A/SFqKUrOvF5+kXAD5g+01gFdQT1Huh12yTf4D+KrtrzB/s56IBWRCaXA93vYRwEPVjv+tlB3HILvf9v0Akpay/TvK0rQ6qFpHvTPw82pbaoA1Y8Wur1doLYrFM23EErd/UM/+bemqgKls32T749RQa2aINblfur3qJtLpLLIDpQNN1GvTatL1n7YPpLRgrqtTTpPvAU0ZxpiHiqSTJP1srI+anmYHygnVrbZ3p1xhX6qmsSOGnqRNJJ0j6ceS1pd0NXA1cJukV9f0NE0eM61dZSRtC/wCmAW8uaaxm/IW4DpKnbd9KY1N3kKZTHpZj2M/5NKhdZqkabbPBnpeQgfMlfRhyu/251X9tXQ7jnHlhHxwdWaub6mWJ/wfJSV/kP1F0orAT4AzJP2TEncd9gE+DJxo+7eSnk49Xbxifgcxr8ubKLWUBnq5W+XUri5vUDIwflHDuPdXqdV/lPRuSs2PVWoYd1g1uV96F3AY8GxJfwVuAHapaeyY577q872SnkyZfF2jprGbfA9oyjDGPGw+34fnuK8qOPywpJmUJSBTcmlyFJK2H+9+2z/uVywD4mvA/pQLhWcBr7F9oaRnU46dTq3hOZo8ZlqyakyxLfA12w9JGui6LbbvoyxL+8Iod9/d4/D/qmqDnQccI+lv1JPVvSPwJuCttm+VNItSUiJiTKmhNKAkbU3ZSTyNksI9EzjQ9lB0nKrWaK8AnGq7165H3eMua3u0+iJRE0lPoiwBEfAbD0GXN3js4HFzStznuoYub03X/Bg2/dgvVens01I8tRmSPkr5272C0gXLwOG2P1bz8zTyHtCkYYw5imopyf7AG4H3UU7W5lTZSjEFSTqy+nIVSpews6rbLwPOsT3uhNNk012zR9K1tp/Tdd/lndqFPT5HY8dMkt4DfBC4glKKYRbwPdsv7nXsplQFrj9OWVb+WBJHTTWllgXupxzz7kz5XR9TZS31OvZqwJq2fylpGWB6jsliPJlQitpIWmmUzXNdQye2arnbEZQifLMkrQfsZfudvY4d81O6vEULJP0P5cDzX9XtfwPeZ/u/241s8qrqOMywfWeP48y0fdcY7wHYvqOX8ZswjDEPu1FOrgS47iYHklYHZtq+ss5xYzhJOhnY0/Yt1e0nAV+fghNKj3UJ1YiOoSNvDwtJS9ge2FqLkn5HWep2KfBIZ3sdkz7V+E9k3nHvxXVcAJa0J/B2YCXbz6gKrX/T9it6HTsmr0woDRhJH7D9WUkHU9US6Wb7PS2EtUgk3UjJXPgn5UBxRUoNlL9R3swv7WHs31BqJPzMU7gDVNOULm+d8b5sex9JJzH6/+GUKvbaj/3SaFdIh/UgdxBVV45v7hxwStoVeD1wE/DxXiZQJJ1se2tJN1BeH+q6u/YJgzqMEfNjnwcx5mHX5MmVpDNHnvCMti2mnpHHitWSrCun2vGj5nUQFbA0cG/nLnrsINrkMZOkXWx/T9J+o91v+4sTHbtpkn5j+4UNjf024GOUzDsBLwE+4dJQp5dx51AmqX7Tdb51le3n9RhyTGKpoTR4rq0+X9JqFBNzKqXG0WkAkl5F6RL2Q+AbQE87Vds3S93nKfMOSKM2rwWeb/tRAElHAZcz+HWUOl3e/gaPtbf/JTChCSXmdSXpR+2PYdCP/dL0qijyAwCSliZFdet0KPBKAElbAJ+hdHp7PqV21Q4THdj21tXnumoxNa6aTBLwEtt/bjueKeJO26fUOaCkGcAywBOqrMbOQcJMSjvtiHO6aiyasixyytXgtD29weGbPGZatvo8jJ3Gzpb0OeDHwAOdjbYvq2Hs9wPrdybkJT0euADoaUIJeMD2g53zLUlLMMokYUS3TCgNmM7yIttHtR3LBGxk+x2dG7ZPl/Q/tverllb04mZJmwKW9DjgPcw7yY16rQh0shWmZJe3Tjad62ulO9T6tF/6HnBmVffCwFuBYdwPDqrpXVlIOwKH2T4BOKG6ItmzaknTHNv3SNoF2AD48qBO2Ni2pBOBDduOZTKT1MkybOLkai9K044nUzKfOhNKd1FqhMUUZ/vdkrZj3lL+w+qosRjzNHnMZPvQ6vOBdY/dB50L6Rt1bTP1dL77C9Bd12gucHMN486WtD+wtKQtgXcCQ1H6ItqTCaUBM1a6aMeAL7W5Q9IHgeOq2zsC/1RpOfloj2O/A/gK8BTKTvR0SleoqFe6vFHSexn//3DdiY49jPqxX6qW1F1FKRYt4JOdbMeoxfSuehOvoNRI6KjrWOAQYL2qxt0HKHXvvktJxR9UF0ra2PbFbQcyiY3scFTbyZXtrwBfkbS37YMnOk5MepdRanr+UtIykpZPkeH6NHnMJOmr490/yKVAbL+s7jG7lv79FfiNpJ9Sfvf/AVxUw1N8CNgDuIoyYf8L4Fs1jBuTWGooDZiqywzA9sATKVftodSyudH2/q0EtggkPQE4gNJpC+B84BPAncAs29e1FVuMT9Jmtn9VZZKtxHB2eXs9sBk1dHmrOlyMyfZNEx17GA3zfikKSR+hLGm9ndIdZ4MqQ+eZwFG2N6vhOS6zvYGkjwF/tX3EoNfBknQN8CxKLalOfRFPtUnjYdVkbbCYHFJkuHldx0ydC72dJXA7A/fa/kQPY+/WdfNAynnGYwZxRUeTdZ8kHTDe/UOayRVDLhNKA0rSuba3WNi2QSRpOdt31zzmysCewOrM33rzrXU+z1Ql6VLbGw76yd9IkjZxDe1oY9E0sV+SNJfRr2x2TuxnTnTsmJ+kTYAnAafbvqfa9ixK98yeazpImk2ppbc7Jbvx75QlcANbzHOsyeOpNmncD2OcXN0JXGp7QssuJV0GvNL2HVVtsOOYVxvsObYnXBssJocUGe4fSb8aeXFitG09jL9A845BJGkv24eOMfnjXibYRnmuZTvv5zWN15dunDG5ZMnb4FpZ0tNtXw8gaQ1g5ZZjGldV4+hbwHLArGrZw16231nD8D8FzqMUWk4x7vo9VNWuecpo6cUDnFL8DUqdFiT92vaL6hy8OgE/GHgO8DhgOnDPFJ7kqH2/ZHsYC20OpdEmX23/ocan2BF4E7CH7VslzaJ0Xxxkn7L95u4Nkr4LvHmMx8fEbVR9dOpxbAVcDLxD0vG2PzuBMRuvDRZDL0WG+2dZSZvbPh8eOy9YdiHfsziG4u/WqfsE/NL2r7rvqyZseibpRZRl5XWfcx3BKN04I8aTCaXBtS+lM8X11e3VKWtZB9mXgH8HfgZg+4rqimEdlrH9wZrGigVtTekA9XLKm8iw6G77N6OB8b9G6QhzPOVEaFfgmQ08z7AYxv1S9Em17Kg7lX8WpSjp0e1EtEie232jqvmXIt3NeDxlqeXd8NjSjR9RstkuBSY0odSH2mAx3FJkuH/2AL4tqdPQ5V+UBhtT1cFUFz0Xsm0ivkwz51y1d+OMyS9vtgPK9qnVOu9nV5t+56qd9iCzfXPnKlClrtntkyW91vaECy3H2GzfDhwn6VrbV7Qdz2KYVrWKntb19WMvwDrqZ9i+TtJ0248AR0q6oNcxh9Ww7peifyQ9n5Kl9J/ADcAJ7UY0OkkfBjonmXd1NgMPAoe1FtjkNovy++14CFjN9n2SJrofOZYyYXA7cB8lk5mqNtidvQQbk0aKDPdJ1e1tPUkzKWVVev4fHLEsfpkR++uBXBZfZQ9tSsnq7l7qO5OS6V6Lhs65mujGGZNcJpQG24bMqxm0niRsD/KV3pur9FZLehzwHuDamsZ+L7B/ddD5EAP8RjLkfi/pXZSr9o9l/AxwraoVmL9VdPcbnoFe13zfW72W50j6LHAL9aZvD6Nh2y9Fw6o6TG+kFGn/B/ADyslE7R1u6mL7IOAgSQfZHoZOlpPB9yld9X5a3X4dcKykZYFrJjKg7U9LOpN5tcE6J57TKLWUYoqz/ShwePURDaoau7ye6hihM9nRS82gIV0W/zjKUrQlgO747wLqquvW1DnXC6vPtXXjjMkvRbkHVFXD4RnAHObNOHuAa9l0urx9hbJ0SsDpwHtt/6PVwGKRSToe+B0lw+ATlA4d19p+b6uBtaQq2Hsb5eBgX8oE1tdt/6nVwFoyjPulaJ6kRymZIXt0unlKun5YinhKegrzCpACYPvc9iKavCRtSOkEK+B825e0HFJMUpJ+aPs/NUZL+3RyrJ+kU6kK7dOVLWP7C60F1ZJq+fQPmmoMMMY513vS2TLakAmlASXpWmBtD8EfSNJGTR0USnq27d9JGnW9cVIw69XpoCHpStvrSloSOM32lLwyIem9tr+ysG1TxTDtl6J/JG1HyVDalNLl7TjgW7bXaDWwRSDpM5TYr2H+SdJt2otqcqqKtC/A9p/7HUtMfpKeZPuWdHLsH0lX216n7TgGhaSz6j5+lvRU238Z477X2e65PpikrVhwpUJtneli8smSt8F1NfBEyhKbQXe4pOUotQyOtV3XMjeA/ShFNke7upEUzPo9VH3+l6R1gFspqctT1W6UK0Dd3jLKtqlimPZL0Se2TwROrJYubUvJ5ltV0iHAibZPbzXA8W0HrJVaYH3xc+ZliiwNrAH8nhGF0SPqUE0mTQeOsP3KtuOZIi6Q9DzbV7UdyIC4XNLPKI1d7ulstP3jHsY8U9K/276xe6Ok3YH/pseC85K+CSwDvIxSa2wH4KJexozJLxNKg+sJwDWSLmL+omgDd9W0ymhZi3KV9wRJD1Iml47r9QqQ7bdXnwe2Fsckc1hV2PqjlM4RywEfazek/pO0E2XZ3xrVwUDH8pQaMVPV0OyXov9s3wMcAxwjaSXgDZSCuIM8oXQ9sCRdr+dohu3ndd+uMo/TJTIaY/sRSfdKWqGOAtGxUJsDb5F0A2Wf2ql3OlWXF65EOWbsvvhtSsHridoXOKNqVPRHeKzJxJuAl/Qwbsem1QqFK20fKOkLPcYbU0CWvA0oSaPuFGzP7ncsi0vSepTJpf8EbrW9WU3jbsq8YsAAKQYcQKntY/vNC9u2GOOtRrl6fhDlhLhjLnBl1aJ6yhnm/VJEN0kHUw7snwKsB5zJ/JOkqQvWB5Ius11HC+2IUUn6IbAJcAbzZ4nkf7xmWV7YH5JeARxKyQh+G7AxsLXtf9Yw9m9sv1DShcD2lAmxq22v2evYMXklQ2lADesJmqRpwCrAqpRuWH+vadxRiwEDmVCqkaRVgf8Bnmz7NZLWBl5k+4iWQ1uY+ZZMVGnuG050sOrg5ybgRT3GNakM634pYhSdun+XUrIxo2Ej2mdPAzagpmOEiHH8vPqIhlQZqVAuukVF0lOBg4HNKOcs51OaFY1aA2lR2T5T0luAc4ALgFfYvr+3aB9zsqQVgc9ROiebdEiMhUiG0oCRNJdRulEwL210Zp9DWiSSXkxpGb0tpc7KccAJdaUYpxhwf0g6BTgS+Ijt9SQtAVw+cqnCoKjSfPen1OO4t7MZeBA4bKLtwIf1/7Ap+X3EVFAt932a7SvbjmUyknRA182HgRspxwl1nQhFPEbSrBR8749qiZspxwQjeVg6ftZN0hnA94HvVpt2AXa2vWUPY3aOxwQsRal9+ggNHI9JWgqYkeWisTCZUIqeSboZ+DNlEumHtm9r4DmOp7TDTDHgBkm62PbGnW5v1bY5tp/fdmzjkXTQRCePImLqknQOsA0lY3sOJWNmtu39xvu+iBhs3cspJZ1g+/VtxxRTy2jHz4N+TC1pBvBOSj2sTlbVIZn4j/FkyVvUYfOm1kdLOomyQ1ueFAPuh3skPZ4qG0XSJsAwXJk4WdKytu+RtAtlKcVXsm4/IhZiBdt3SXobcKTtAyQlQ6lGIxobLCDv49GQ7myZKZkhE627vTomPba6vROD39jlaMrSxYOr2ztRMqze0FpEMfAyoRQ9a/ik/fMNjh0L2o9ST+QZkn4FrExpGTroDgHWqwrCfwA4gvKmWEfHi4iYvJaQ9CRKE4mPtB3MJPUi4GbKSdVvGH1ZTETdPMbXEf3yVuBrwJeq27+qtg2ytWyv13X7bElXtBZNDIVMKMWg+yuwqu1fdW+UtEV1X9TI9mVVJ6+1KAf9v7f9UMthLYqHbVvSf1Ayk46QtFvbQUXEwPsEcBpwvu2LJT0d+GPLMU02TwS2pFzpfhOlQPKxtn/balQx2a0n6S7KsczS1deQ2n/RJ1UNr2HLwLxc0ia2LwSQ9ELKRFjEmKa1HUAMP0k7VcukmvBlRu8acW91X9RA0saSnghg+2FKh7RPA1/o6t4xyOZWBbp3AX5edXlbsuWYImLA2T7e9rq231ndvj61Vupl+xHbp9rejdK+/TrgHEl7txxaTGK2p9ueaXt520tUX3duZzKpIZI2l7R79fXKktZoO6a2SHq6pJMk/V3S3yT9tLpoMcheCFwg6UZJNwK/Bl4i6aosB4+xpCh39EzSh4BXUU7gzwROAS6qoyObpKttrzPGfVcNavexYSPpMuCVtu+osr+OA/YGng88x/ZAL3urJsPeBFxs+zxJs4CX2j665dAmFUnbA/8LrEK5ypsrvTHUqgKkewDPBWZ0ttse9GUJQ6XqFrQVJUtpdcrS6m/bTqZxxCRRdXLciLJs6lmSngwcb3uzlkNrhaQLga8zr4bSG4G9bb+wvajGJ2m18e5PbdIYTSaUojaSlgdeCbwaeAFwLXAqcNpEO79Jus72Mxf3vlg8kq7orJmW9HXg77Y/Xt0e6I4U0T+SrgNeZ/vatmOJqEPVQfR3lAnpTwA7A9fafm+rgU0iko4C1qFcbDrO9tUthxQRDZA0B1gfuKyrU/CVttdtN7J2SPrNyMkjSRfa3qStmBaVpFWY/yLLn1sMJwZclrxFbWzPtX2i7b2qN5JPUYo695IlcrGkPUdulLQHcGkP48b8pkvq1FR7BXBW130DX2tN0iaSLpZ0t6QHJT0iaRi60w2b2zKZFJPMM21/FLjH9lGULJpkvtbrzcCzgPdSllLcVX3M7aprExHD78FqdUKnU/CyLcfTtrMlfUjS6pJWk/QBSlmGlQa1nISkbST9EbgBmA3cSLkYEDGmgT9RjOFl+xrgGuALPQyzD3CipJ2ZN4G0EfA4YLveIowuxwKzJd0O3AecByDpmcAwTMx8jZJKfDzl9bErsGarEU0i1VI3gEsk/QD4CfBA537bP24lsIjedZoO/EvSOsCtlCVZURPbuXgZMTX8UNKhwIrVxeC3Aoe3HFObdqw+7zVi+1spk26DWE/pk5Rad7+0vb6kl1GWKkeMKUveYihUO7ROLaXf2j5rvMfH4pO0CfAk4HTb91TbngUsZ/uyVoNbCEmX2N6oO7Va0gW2N207tslA0pHj3O3Um4lhJeltwAmUrKTvAMsBH7V9aJtxRUQMI0lbUuqqilLy4oyWQ4rF0HU8fQWwvu1HJV1k+wVtxxaDKxlKMRRsnw2c3XYck1mnReiIbX9oI5YJuFfS44A5kj4L3AJM9VTr2tjudGzZzPZ87WMlTclimzH8JE0D7rL9T+BcBvNqcUTE0KgmkKb0JJKkjYGbbd9a3d4VeD1wE/Bx23e0Gd9C/EvScpSVCsdI+hvwcMsxxYBLhlLUqmrXvipdk5Up5BZNq7pS3EZZCrkvsALwDdvXtRrYJCPpMtsbLGxbxLCQdK7tLdqOIyJi2KUTbDHMnZMlLQPcT/nb7QLMBI4Z8EmwaFkmlKI2kvYGDqCc2D9abfZU7e4QzZM0KxOWzZP0ImBTSk2zL3XdNRPYrtMhMGLYSPoopW7cD4B7Ottz8BwRsXjSCbYYxs7JkuZSFVPv3lx9vh/4E/AR22f2NbAYClnyFnV6L7CW7X+0HUhMGT8BNgCQdILt17ccz2T1OEptmSWA5bu23wUM7JW2iEXQqf/1rq5tg1osNSJikKUTbDFd0hK2H6Z0Tn57130Dee5te/mx7qtWn6wDHMO8erYRjxnIF3UMrZsZjo5gMXmo6+ucADbE9mxKF8Dv2L6p7Xgi6mJ7jbZjiIiYJNIJthj2zsnzsf0IcIWkg9uOJQZTJpSiTtcD50j6OfO/kXyxvZBikvMYX0czviNpgd+z7Ze3EUxEHSStA6wNzOhss310exFFRAylmcC9lC5vHQam1ISS7U9LOpN5nZM7x03TKLWUhlK6n8ZYUkMpaiPpgNG22z6w37HE1CDpEUrdEwFLUw5kYIoWgmyapA27bs6gdC152PYHWgopoifV+9ZLKRNKvwBeA5w/yEVTIyIiIgZFJpQiImLCJM22/ZK244iYCElXAesBl9teT9KqwLdsv67l0CIihoKkD9j+bLUkarQs5ve0EFZE9EmWvEVtJK0MfAB4LvMvHchymIhJQNJKXTenARsCT2wpnIg63Gf7UUkPS5oJ/I3UY4uIWBydQtyXtBpFRLQiE0pRp2MorZe3Bt4B7Ab8vdWIIqJOl1KuPgp4GLgB2KPViCJ6c4mkFYHDKa/vu4GL2g0pImJ42D6p+nxUZ5ukacBytu9qLbCI6IsseYvaSLrU9oaSrrS9brUty2EiImLgSVodmGn7ypZDiYgYOpK+T7mg/Ahlgn4F4Iu2P9dqYBHRqGltBxCTykPV51skbSVpfeCpbQYUEfWRtKSk90j6UfXxbklLth1XRC8kPUXSpsAsYEVJW7QdU0TEEFq7ykjaltLkYBbw5nZDioimZclb1OlTklYA3gccTGkfum+7IUVEjQ4BlgS+Ud1+c7Xtba1FFK6J5DEAAA+GSURBVNEDSf8L7AhcQ7mqDmVZ57mtBRURMZyWrC4ybQt8zfZDkrIUJmKSy4RS1Mb2ydWXdwIvazOWiGjExrbX67p9lqQrWosmonfbAmvZfqDtQCIihtyhwI3AFcC5klYDUkMpYpLLhFL0LO1CI6aMRyQ9w/afACQ9nXlZHRHD6HpK1l0mlCIiemD7q8BXuzbdJCkXmCMmuUwoRR3SLjRiang/cLak6ymd3lYDdm83pIjF13UB5F5gjqQz6ZpUyoWQiIhFI2kX29+TtN8YD/liXwOKiL7KhFL0zPZJkqYD69h+f9vxREQzbJ8paU1gLcqE0u+yVCiGVOcCyKXAz9oMJCJiyC1bfV6+1SgiohWyUyst6iHpLNsvbzuOiKiXpI2Bm23fWt3eFXg9cBPwcdt3tBlfRERERET0XyaUojaSvgCsCRwP3NPZbvvHrQUVET2TdBnwStt3VC3VjwP2Bp4PPMf2Dq0GGDFBVcbdQcDawIzOdttPby2oiIghJOlIRq+l+tYWwomIPsmSt6jTSsA/gO4sJQOZUIoYbtO7spB2BA6zfQJwgqQ5LcYV0asjgQOAL1G6k+5OWc4ZERGL5+Sur2cA2wH/11IsEdEnyVCKiIhxSboaeL7thyX9Dni77XM799lep90IIyZG0qW2N5R0le3nVdvOs/3itmOLiBhmkqYBv0w5jIjJLRlKURtJM4A9gOcy/9KBpLpGDLdjgdmSbgfuA84DkPRM4M42A4vo0f3VSc8fJb0b+CuwSssxRURMBmsCs9oOIiKaNa3tAGJS+S7wRODfgdnAU4G5rUYUET2z/WngfcB3gM09L7V1GqWWUsSw2gdYBngPsCHwZmC3ViOKiBhCkuZKuqvzAZwEfLDtuCKiWVnyFrWRdLnt9SVdaXtdSUsCpyXVNSIiIiIiImJyyZK3qNND1ed/SVoHuBVYvb1wIiIiFiTpZ+Pdb3ubfsUSETEZSNoOOMv2ndXtFYGX2v5Ju5FFRJOSoRS1kfQ24ATgeZSlMcsBH7V9aJtxRUREdJP0d+BmSn2w3zCis5vt2W3EFRExrCTNsf38Edsut71+WzFFRPOSoRR1OtP2P4FzgacDSFqj3ZAiIiIW8ERgS2An4E3Az4Fjbf+21agiIobXaLV5c64ZMcmlKHfU6YRRtv2o71FERESMw/Yjtk+1vRuwCXAdcI6kFJmPiJiYSyR9UdIzJD1d0peAS9sOKiKalVnj6JmkZwPPBVaQtH3XXTOBGe1EFRERMTZJSwFbUbKUVge+Cvy4zZgiIobY3sBHgR9QlhGfDryr1YgionGpoRQ9k/QfwLbANkB3odO5wHG2L2glsIiIiFFIOgpYBziF8j51dcshRURERAydTChFbSS9yPav244jIiJiPJIeBe6pbnYfCAmw7Zn9jyoiYvhI+rLtfSSdxPz7UyBdMyMmuyx5izr9Q9KZwKq215G0LrCN7U+1HVhERESH7dSQjIiox3erz59vNYqIaEUOqKJOhwMfBh4CsH0l8MZWI4qIiIiIiEbY7hTefr7t2d0fwPPbjC0impcJpajTMrYvGrHt4VYiiYiIiIiIftltlG1v6XcQEdFfWfIWdbpd0jOo1k9L2gG4pd2QIiIiIiKiCZJ2At4ErCGpuznP8sA/2okqIvolE0pRp3cBhwHPlvRX4AZgl3ZDioiIiIiIhlxAuYD8BOALXdvnAle2ElFE9E26vEXtJC0LTLM9t+1YIiIiIiIiIqJ+mVCK2kjab5TNdwKX2p7T73giIiIiIqI5kuZSlbsYeRdg2zP7HFJE9FEmlKI2kr4PbAScVG3aCrgYeDZwvO3PthVbRERERERERNQnE0pRG0mnAa+3fXd1ezngR8B2lCyltduMLyIiIiIi6idp1mjbbf+537FERP+kKHfUaRbwYNfth4DVbN8n6YGWYoqIiIiIiGb9vOvrGcAawO+B57YTTkT0QyaUok7fBy6U9NPq9uuAY6si3de0F1ZERERERDTF9vO6b0vaANirpXAiok+y5C1qJWlDYHNKIb7zbV/SckgREREREdFnki6zvUHbcUREc5KhFHVbGrjL9pGSVpa0hu0b2g4qIiIiIiKaMaLb8zRgA+DvLYUTEX2SCaWojaQDKF3e1gKOBJYEvgds1mZcERERERHRqOW7vn6YUlPphJZiiYg+yZK3qI2kOcD6wGW216+2XWl73XYji4iIiIiIiIg6JUMp6vSgbUsyQFWMOyIiIiIiJiFJPxvvftvb9CuWiOi/TChFnX4o6VBgRUl7Am8FDm85poiIiIiIaMaLgJuBY4HfUBrzRMQUkSVvUStJWwKvoryZnGb7jJZDioiIiIiIBkiaDmwJ7ASsS6mddKzt37YaWET0RSaUomeSvgZ83/YFbccSERERERH9J2kpysTS54BP2D645ZAiomFZ8hZ1+CPwBUlPAn5AuSoxp+WYIiIiIiKiYdVE0laUyaTVga8CP24zpojoj2QoRW0krQa8sfqYQVlLfZztP7QaWERERERE1E7SUcA6wCmU4/6rWw4pIvooE0rRCEnrA98G1rU9ve14IiIiIiKiXpIeBe6pbnafWAqw7Zn9jyoi+iVL3qI2kpYEXk3JUHoFMBs4sNWgIiIiIiKiEbantR1DRLQnGUrRs6qz206UtdMXAccBP7F9z7jfGBERERERERFDKRNK0TNJZwPfB06wfUfb8UREREREREREszKhFBERERERERERiyVrXiMiIiIiIiIiYrFkQikiIiIiIiIiIhZLJpQiIiKicZJ+KukOSUuNcf/yku6R9J0+hzaQJG0vaZ+244iIiIgYSyaUIiIioh+OAv4N2HqM+3cAlqkeF7A9kAmliIiIGFiZUIqIiIh+OBn4B7DrGPfvCvwZOKdfAUVvxso2i4iIiKkhE0oRERHRONsPAscBr5H0hO77JM0CXgJ8113tZyWtL+kkSf+SdJ+k8yVtNuJ7vyfpRkkbVvffK+kPkvYc8bhPSXp4ZFzV9183Yttykj5XjfugpOslfUiSFvZzVt/7WUl/kvSApFsl/UjSytX9q0o6TNIfq1j/XMXw5O6YgJ2B1SS5+riu6/5VJB0q6f+q+K6VtMcosbxK0hxJ91fPt/sYP+9Tqu23V4+9QtKbRjzmbVUcm0k6QdKdwK+q38t9kh4/4vHTJN0k6bsL+51FRETEcMqEUkRERPTLUcCSwI4jtu8CCDi6s0HSxsCvgBWAt1GWxN0JnCnp+SO+f0Xge9X4/wFcDhwm6cWLG6CkJYHTgd2BLwGvAY4EDgQ+s5DvXQo4E3hX9T1bAe+u4l6xetjjgXuBDwKvrj4/BzhP0uOqxxwAnAbcCryo+tiheo4VKb+Xfwc+BrwWOAU4XNJ/dcXyPEpW2J2U3/d/A/8P2GJEzMsDs4FXAR8GtgOuAY6R9NZRfsxjgT8Crwc+AnyL8rfbbcTjXgPMAg4d73cWERERw0tdFwIjIiIiGiXpt8Ddtl/Yte1a4J+2N+3aNpsy+bK+7YeqbUtQJjuutN2ZYOlk82xh+7xq2wzgFuBY2++stn0K+JDtJUbE8z1gE9vPrG7vDnwb2Mz2BV2POwDYH3iy7X+M8bO9nTKBspXtXyzi72MJ4GnA9cA2tk/qimtz26uPePyBwAeAdWz/qWv7kZTJpSfbfkTSDylZX6vbvq96zFOr5/lz18+7D2Xi7MW2z+8a7xxgLeApth+V9DbgcODztt8/yu9wI9vP7tr2M+DpttdZlN9DREREDJ9kKEVEREQ/HQ28QNKzACS9AHg282cnLQtsDvwQsKQlqokXKBlAW8w/JHM7k0kAtu8HrqNkyCyuVwN/Ai7qPG/13KcDjwNeOM73vgr463iTSSreJelKSXcDD1EmeaBM4CxKfBcAN42I7zRgla4xNgFO7kwmAdj+C3DhiPG2AG7qnkyqfA944igxnThKTN8A1pL00upnfCplcivZSREREZNYJpQiIiKin74HPMq84ty7Ag8AP+h6zBMoxygHUiZcuj/eQclc6nbHKM/zADBjAvGtAjxjlOftZCuNfO5ujwf+spDx9wG+RpkA2g54AdCpC7Uo8a4CvHyU+I4dEd+TgL+N8v23jbi9EiWba6Rbu+7vtsBjq0yuOZS/DcCelN//0SMfGxEREZPHEgt/SEREREQ9bP9V0i+BXSR9glLf52e2/9n1sH8CBr4CHFPTU98PTJO0hO3u4twjJ4j+Qclu2mmMcW4Y5zlup2QGjeeNwGndy8YkrbmQ7xkZ383AfmPc//vq8y2UyaeRVh1x+w5g/VEe98Su5+s2Vq2EQ4CDJT0J2AP4ge07x3hsRERETAKZUIqIiIh+O4oyUXQQJRtpvkwW23dJugBYF9ivu/NbD26iFI9eG7gSQNJKlAmg7kmTU4HXAXfa/uNiPsfpwA6SXmP7lDEeswwLZg7tPsrjHgCWHmX7qcBewI22bx8nlguBrSUtPaKG0ibAn7seNxvYTtImtruXw72JkqX0h3Geo9sxwGcpnfyeAnxzEb8vIiIihlSWvEVERES/nQjcBexLmVw5dZTH7EuZ/DhV0o6SXiLp9ZIOkvQ/E3jOnwNzgW9J2krSDpRlZ3eNeNzRwMXA2ZL2kfQKSa+RtLekM6pObmM5CrgI+KGk/avv3U7SYZKeWT3mVOC1kj4k6ZWSPkPVwW2Ea4BVJL1d0saSOsWtP0/JKjqvuu+lkl4n6f2SuusbfZKyXO1USdtI2rH6eW+jLDns+DalZtSJkvaoftZjgJcBH7Hd/dgx2b6n+t1tAcyxfdGifF9EREQMr0woRURERF9VGTPHUzKGvj9iCVrnMRdT6gvdSak5dAbwZeA5wLkTeM47gK2B6dVzfwr4InDeiMc9CGxJmWj5L+AXlLpPuwDnU+oVjfUcDwKvBA6jZBGdQilYvSLwr+phHwe+BbyPMrG2NqWA9UiHUYqS/y9lkuon1XP8C3gRJRtq/+rzEZSsqrO6Yrmq+nlXrH7e/6F0c5tD+Z12HjeX0g3uTEqG0U+AdYCdbX97rJ91DMdXn5OdFBERMQWonizyiIiIiBhkkmZS6kOdaHuvBsb/X8ok3JNt3133+BERETFYUkMpIiIiYhKS9DVKVtUtlLpG+wAzgYNrfp71KZlj7wa+nsmkiIiIqSETShERERGT0zLA5yjd3h6gLJ17ue2ra36ek6jqNQEH1jx2REREDKgseYuIiIiIiIiIiMWSotwREREREREREbFYMqEUERERERERERGLJRNKERERERERERGxWDKhFBERERERERERiyUTShERERERERERsVgyoRQREREREREREYvl/wNfMa+Lq3wcZ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C:\Users\Amey\Documents\segment_cluster_toronto\price_for_two_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015730" cy="55386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mey\Documents\segment_cluster_toronto\ratings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18087"/>
            <a:ext cx="9164954" cy="5582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Venues by Price range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Venues by Ratings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38200"/>
            <a:ext cx="32342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14800"/>
            <a:ext cx="3133725" cy="261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5151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you're looking for cheap places with relatively high rating, you should check JM road and FC road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you're looking for the best places, with the highest rating but might also carry a high price tag, you should visit </a:t>
            </a:r>
            <a:r>
              <a:rPr lang="en-US" dirty="0" err="1" smtClean="0"/>
              <a:t>Senapati</a:t>
            </a:r>
            <a:r>
              <a:rPr lang="en-US" dirty="0" smtClean="0"/>
              <a:t> </a:t>
            </a:r>
            <a:r>
              <a:rPr lang="en-US" dirty="0" err="1" smtClean="0"/>
              <a:t>Bapat</a:t>
            </a:r>
            <a:r>
              <a:rPr lang="en-US" dirty="0" smtClean="0"/>
              <a:t> road.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you're looking to explore the city and have no specific criteria to decide upon the places you want to visit, you should try </a:t>
            </a:r>
            <a:r>
              <a:rPr lang="en-US" dirty="0" err="1" smtClean="0"/>
              <a:t>Koregaon</a:t>
            </a:r>
            <a:r>
              <a:rPr lang="en-US" dirty="0" smtClean="0"/>
              <a:t> park.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282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Recommendation system for venues in Pune</vt:lpstr>
      <vt:lpstr>Challenge</vt:lpstr>
      <vt:lpstr>Data acquisition</vt:lpstr>
      <vt:lpstr>Data cleaning </vt:lpstr>
      <vt:lpstr>Slide 5</vt:lpstr>
      <vt:lpstr>Slide 6</vt:lpstr>
      <vt:lpstr>Slide 7</vt:lpstr>
      <vt:lpstr>Venues by cluster</vt:lpstr>
      <vt:lpstr>Conclusion 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venues in Pune</dc:title>
  <dc:creator>Amey Pandit</dc:creator>
  <cp:lastModifiedBy>Amey Pandit</cp:lastModifiedBy>
  <cp:revision>3</cp:revision>
  <dcterms:created xsi:type="dcterms:W3CDTF">2020-02-08T04:06:14Z</dcterms:created>
  <dcterms:modified xsi:type="dcterms:W3CDTF">2020-02-08T04:40:24Z</dcterms:modified>
</cp:coreProperties>
</file>