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68" r:id="rId3"/>
    <p:sldId id="258" r:id="rId4"/>
    <p:sldId id="259" r:id="rId5"/>
    <p:sldId id="260" r:id="rId6"/>
    <p:sldId id="262"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4F2E6C-96CC-49A1-9CBE-DCE781B331EE}"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B6B168-3C56-467E-BB16-87577779CF18}" type="slidenum">
              <a:rPr lang="en-US" smtClean="0"/>
              <a:t>‹#›</a:t>
            </a:fld>
            <a:endParaRPr lang="en-US"/>
          </a:p>
        </p:txBody>
      </p:sp>
    </p:spTree>
    <p:extLst>
      <p:ext uri="{BB962C8B-B14F-4D97-AF65-F5344CB8AC3E}">
        <p14:creationId xmlns:p14="http://schemas.microsoft.com/office/powerpoint/2010/main" val="798978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B6B168-3C56-467E-BB16-87577779CF18}" type="slidenum">
              <a:rPr lang="en-US" smtClean="0"/>
              <a:t>7</a:t>
            </a:fld>
            <a:endParaRPr lang="en-US"/>
          </a:p>
        </p:txBody>
      </p:sp>
    </p:spTree>
    <p:extLst>
      <p:ext uri="{BB962C8B-B14F-4D97-AF65-F5344CB8AC3E}">
        <p14:creationId xmlns:p14="http://schemas.microsoft.com/office/powerpoint/2010/main" val="723054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804C9-6CE1-4479-A6B8-7481EA1BC5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E3D98A-3DAE-49CE-96BF-5F1E1F0D9F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6DE7E4-D43E-4A27-90ED-E7F3DC7C3EE8}"/>
              </a:ext>
            </a:extLst>
          </p:cNvPr>
          <p:cNvSpPr>
            <a:spLocks noGrp="1"/>
          </p:cNvSpPr>
          <p:nvPr>
            <p:ph type="dt" sz="half" idx="10"/>
          </p:nvPr>
        </p:nvSpPr>
        <p:spPr/>
        <p:txBody>
          <a:bodyPr/>
          <a:lstStyle/>
          <a:p>
            <a:fld id="{1E4D15C7-86A3-4A4A-9FF4-1C924BC6A226}" type="datetimeFigureOut">
              <a:rPr lang="en-US" smtClean="0"/>
              <a:t>12/4/2023</a:t>
            </a:fld>
            <a:endParaRPr lang="en-US"/>
          </a:p>
        </p:txBody>
      </p:sp>
      <p:sp>
        <p:nvSpPr>
          <p:cNvPr id="5" name="Footer Placeholder 4">
            <a:extLst>
              <a:ext uri="{FF2B5EF4-FFF2-40B4-BE49-F238E27FC236}">
                <a16:creationId xmlns:a16="http://schemas.microsoft.com/office/drawing/2014/main" id="{A3FCA151-4B78-43DA-BC08-DAB924E9E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7A734-0501-4FBF-9418-7BB24C465B18}"/>
              </a:ext>
            </a:extLst>
          </p:cNvPr>
          <p:cNvSpPr>
            <a:spLocks noGrp="1"/>
          </p:cNvSpPr>
          <p:nvPr>
            <p:ph type="sldNum" sz="quarter" idx="12"/>
          </p:nvPr>
        </p:nvSpPr>
        <p:spPr/>
        <p:txBody>
          <a:bodyPr/>
          <a:lstStyle/>
          <a:p>
            <a:fld id="{2113BF99-813F-4A5C-9CB3-64C078BEC05E}" type="slidenum">
              <a:rPr lang="en-US" smtClean="0"/>
              <a:t>‹#›</a:t>
            </a:fld>
            <a:endParaRPr lang="en-US"/>
          </a:p>
        </p:txBody>
      </p:sp>
    </p:spTree>
    <p:extLst>
      <p:ext uri="{BB962C8B-B14F-4D97-AF65-F5344CB8AC3E}">
        <p14:creationId xmlns:p14="http://schemas.microsoft.com/office/powerpoint/2010/main" val="131348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12BD0-C270-4A54-9EC8-62C4B98DFC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593ACA-9A7D-4243-A615-D7F8139AFE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A1BB13-E013-476C-87F6-527A331862E7}"/>
              </a:ext>
            </a:extLst>
          </p:cNvPr>
          <p:cNvSpPr>
            <a:spLocks noGrp="1"/>
          </p:cNvSpPr>
          <p:nvPr>
            <p:ph type="dt" sz="half" idx="10"/>
          </p:nvPr>
        </p:nvSpPr>
        <p:spPr/>
        <p:txBody>
          <a:bodyPr/>
          <a:lstStyle/>
          <a:p>
            <a:fld id="{1E4D15C7-86A3-4A4A-9FF4-1C924BC6A226}" type="datetimeFigureOut">
              <a:rPr lang="en-US" smtClean="0"/>
              <a:t>12/4/2023</a:t>
            </a:fld>
            <a:endParaRPr lang="en-US"/>
          </a:p>
        </p:txBody>
      </p:sp>
      <p:sp>
        <p:nvSpPr>
          <p:cNvPr id="5" name="Footer Placeholder 4">
            <a:extLst>
              <a:ext uri="{FF2B5EF4-FFF2-40B4-BE49-F238E27FC236}">
                <a16:creationId xmlns:a16="http://schemas.microsoft.com/office/drawing/2014/main" id="{8DE6F6C9-7CE4-4147-BA61-315607E31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EE715-0C80-4E6C-9FAF-47A28B8DABB4}"/>
              </a:ext>
            </a:extLst>
          </p:cNvPr>
          <p:cNvSpPr>
            <a:spLocks noGrp="1"/>
          </p:cNvSpPr>
          <p:nvPr>
            <p:ph type="sldNum" sz="quarter" idx="12"/>
          </p:nvPr>
        </p:nvSpPr>
        <p:spPr/>
        <p:txBody>
          <a:bodyPr/>
          <a:lstStyle/>
          <a:p>
            <a:fld id="{2113BF99-813F-4A5C-9CB3-64C078BEC05E}" type="slidenum">
              <a:rPr lang="en-US" smtClean="0"/>
              <a:t>‹#›</a:t>
            </a:fld>
            <a:endParaRPr lang="en-US"/>
          </a:p>
        </p:txBody>
      </p:sp>
    </p:spTree>
    <p:extLst>
      <p:ext uri="{BB962C8B-B14F-4D97-AF65-F5344CB8AC3E}">
        <p14:creationId xmlns:p14="http://schemas.microsoft.com/office/powerpoint/2010/main" val="1138244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D46C70-0FB5-4E65-AF94-E9CCEA4A25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3ED8F1-731C-4628-AC2E-A79AAC97712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4773A3-BD8A-4433-AA7A-2466A3FEEA35}"/>
              </a:ext>
            </a:extLst>
          </p:cNvPr>
          <p:cNvSpPr>
            <a:spLocks noGrp="1"/>
          </p:cNvSpPr>
          <p:nvPr>
            <p:ph type="dt" sz="half" idx="10"/>
          </p:nvPr>
        </p:nvSpPr>
        <p:spPr/>
        <p:txBody>
          <a:bodyPr/>
          <a:lstStyle/>
          <a:p>
            <a:fld id="{1E4D15C7-86A3-4A4A-9FF4-1C924BC6A226}" type="datetimeFigureOut">
              <a:rPr lang="en-US" smtClean="0"/>
              <a:t>12/4/2023</a:t>
            </a:fld>
            <a:endParaRPr lang="en-US"/>
          </a:p>
        </p:txBody>
      </p:sp>
      <p:sp>
        <p:nvSpPr>
          <p:cNvPr id="5" name="Footer Placeholder 4">
            <a:extLst>
              <a:ext uri="{FF2B5EF4-FFF2-40B4-BE49-F238E27FC236}">
                <a16:creationId xmlns:a16="http://schemas.microsoft.com/office/drawing/2014/main" id="{8A6571B6-E2FD-4BD9-9BD1-259BED542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A253C2-9D74-4858-8C15-0C672FEA8894}"/>
              </a:ext>
            </a:extLst>
          </p:cNvPr>
          <p:cNvSpPr>
            <a:spLocks noGrp="1"/>
          </p:cNvSpPr>
          <p:nvPr>
            <p:ph type="sldNum" sz="quarter" idx="12"/>
          </p:nvPr>
        </p:nvSpPr>
        <p:spPr/>
        <p:txBody>
          <a:bodyPr/>
          <a:lstStyle/>
          <a:p>
            <a:fld id="{2113BF99-813F-4A5C-9CB3-64C078BEC05E}" type="slidenum">
              <a:rPr lang="en-US" smtClean="0"/>
              <a:t>‹#›</a:t>
            </a:fld>
            <a:endParaRPr lang="en-US"/>
          </a:p>
        </p:txBody>
      </p:sp>
    </p:spTree>
    <p:extLst>
      <p:ext uri="{BB962C8B-B14F-4D97-AF65-F5344CB8AC3E}">
        <p14:creationId xmlns:p14="http://schemas.microsoft.com/office/powerpoint/2010/main" val="260608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9BE5-E614-4CCC-8214-397ED804AD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9DD809-02E0-460D-8DB2-7209F19C931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C1B93D-0766-4CAA-B951-EE891479C559}"/>
              </a:ext>
            </a:extLst>
          </p:cNvPr>
          <p:cNvSpPr>
            <a:spLocks noGrp="1"/>
          </p:cNvSpPr>
          <p:nvPr>
            <p:ph type="dt" sz="half" idx="10"/>
          </p:nvPr>
        </p:nvSpPr>
        <p:spPr/>
        <p:txBody>
          <a:bodyPr/>
          <a:lstStyle/>
          <a:p>
            <a:fld id="{1E4D15C7-86A3-4A4A-9FF4-1C924BC6A226}" type="datetimeFigureOut">
              <a:rPr lang="en-US" smtClean="0"/>
              <a:t>12/4/2023</a:t>
            </a:fld>
            <a:endParaRPr lang="en-US"/>
          </a:p>
        </p:txBody>
      </p:sp>
      <p:sp>
        <p:nvSpPr>
          <p:cNvPr id="5" name="Footer Placeholder 4">
            <a:extLst>
              <a:ext uri="{FF2B5EF4-FFF2-40B4-BE49-F238E27FC236}">
                <a16:creationId xmlns:a16="http://schemas.microsoft.com/office/drawing/2014/main" id="{2A7CFD45-EE53-4900-802B-DFACF696D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626F0-357E-4BF2-8ED8-12BD617B1625}"/>
              </a:ext>
            </a:extLst>
          </p:cNvPr>
          <p:cNvSpPr>
            <a:spLocks noGrp="1"/>
          </p:cNvSpPr>
          <p:nvPr>
            <p:ph type="sldNum" sz="quarter" idx="12"/>
          </p:nvPr>
        </p:nvSpPr>
        <p:spPr/>
        <p:txBody>
          <a:bodyPr/>
          <a:lstStyle/>
          <a:p>
            <a:fld id="{2113BF99-813F-4A5C-9CB3-64C078BEC05E}" type="slidenum">
              <a:rPr lang="en-US" smtClean="0"/>
              <a:t>‹#›</a:t>
            </a:fld>
            <a:endParaRPr lang="en-US"/>
          </a:p>
        </p:txBody>
      </p:sp>
    </p:spTree>
    <p:extLst>
      <p:ext uri="{BB962C8B-B14F-4D97-AF65-F5344CB8AC3E}">
        <p14:creationId xmlns:p14="http://schemas.microsoft.com/office/powerpoint/2010/main" val="699101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C27C2-4C4F-4798-9205-A2E149D439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E8F4EA-4DCD-4098-B796-6D2DF2F66C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FADF385-C100-4D03-9688-D54323C57504}"/>
              </a:ext>
            </a:extLst>
          </p:cNvPr>
          <p:cNvSpPr>
            <a:spLocks noGrp="1"/>
          </p:cNvSpPr>
          <p:nvPr>
            <p:ph type="dt" sz="half" idx="10"/>
          </p:nvPr>
        </p:nvSpPr>
        <p:spPr/>
        <p:txBody>
          <a:bodyPr/>
          <a:lstStyle/>
          <a:p>
            <a:fld id="{1E4D15C7-86A3-4A4A-9FF4-1C924BC6A226}" type="datetimeFigureOut">
              <a:rPr lang="en-US" smtClean="0"/>
              <a:t>12/4/2023</a:t>
            </a:fld>
            <a:endParaRPr lang="en-US"/>
          </a:p>
        </p:txBody>
      </p:sp>
      <p:sp>
        <p:nvSpPr>
          <p:cNvPr id="5" name="Footer Placeholder 4">
            <a:extLst>
              <a:ext uri="{FF2B5EF4-FFF2-40B4-BE49-F238E27FC236}">
                <a16:creationId xmlns:a16="http://schemas.microsoft.com/office/drawing/2014/main" id="{00AB4981-6043-4D05-A096-006618349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EF7261-F127-420F-A067-B216A21A7996}"/>
              </a:ext>
            </a:extLst>
          </p:cNvPr>
          <p:cNvSpPr>
            <a:spLocks noGrp="1"/>
          </p:cNvSpPr>
          <p:nvPr>
            <p:ph type="sldNum" sz="quarter" idx="12"/>
          </p:nvPr>
        </p:nvSpPr>
        <p:spPr/>
        <p:txBody>
          <a:bodyPr/>
          <a:lstStyle/>
          <a:p>
            <a:fld id="{2113BF99-813F-4A5C-9CB3-64C078BEC05E}" type="slidenum">
              <a:rPr lang="en-US" smtClean="0"/>
              <a:t>‹#›</a:t>
            </a:fld>
            <a:endParaRPr lang="en-US"/>
          </a:p>
        </p:txBody>
      </p:sp>
    </p:spTree>
    <p:extLst>
      <p:ext uri="{BB962C8B-B14F-4D97-AF65-F5344CB8AC3E}">
        <p14:creationId xmlns:p14="http://schemas.microsoft.com/office/powerpoint/2010/main" val="346687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E9E2-2A1E-4D62-B310-178E9EDB51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87D56B-3B4C-4CE2-9AE6-A682357E558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A9E537-00B1-4185-B510-F12AD367514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BC3CC6-9C9B-4E37-9AE2-CCC3D7F1E02A}"/>
              </a:ext>
            </a:extLst>
          </p:cNvPr>
          <p:cNvSpPr>
            <a:spLocks noGrp="1"/>
          </p:cNvSpPr>
          <p:nvPr>
            <p:ph type="dt" sz="half" idx="10"/>
          </p:nvPr>
        </p:nvSpPr>
        <p:spPr/>
        <p:txBody>
          <a:bodyPr/>
          <a:lstStyle/>
          <a:p>
            <a:fld id="{1E4D15C7-86A3-4A4A-9FF4-1C924BC6A226}" type="datetimeFigureOut">
              <a:rPr lang="en-US" smtClean="0"/>
              <a:t>12/4/2023</a:t>
            </a:fld>
            <a:endParaRPr lang="en-US"/>
          </a:p>
        </p:txBody>
      </p:sp>
      <p:sp>
        <p:nvSpPr>
          <p:cNvPr id="6" name="Footer Placeholder 5">
            <a:extLst>
              <a:ext uri="{FF2B5EF4-FFF2-40B4-BE49-F238E27FC236}">
                <a16:creationId xmlns:a16="http://schemas.microsoft.com/office/drawing/2014/main" id="{79DE5ABD-C5E0-4A7A-96E4-881F40E14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1734D-7DBD-4715-B4F6-D024CF98BDB5}"/>
              </a:ext>
            </a:extLst>
          </p:cNvPr>
          <p:cNvSpPr>
            <a:spLocks noGrp="1"/>
          </p:cNvSpPr>
          <p:nvPr>
            <p:ph type="sldNum" sz="quarter" idx="12"/>
          </p:nvPr>
        </p:nvSpPr>
        <p:spPr/>
        <p:txBody>
          <a:bodyPr/>
          <a:lstStyle/>
          <a:p>
            <a:fld id="{2113BF99-813F-4A5C-9CB3-64C078BEC05E}" type="slidenum">
              <a:rPr lang="en-US" smtClean="0"/>
              <a:t>‹#›</a:t>
            </a:fld>
            <a:endParaRPr lang="en-US"/>
          </a:p>
        </p:txBody>
      </p:sp>
    </p:spTree>
    <p:extLst>
      <p:ext uri="{BB962C8B-B14F-4D97-AF65-F5344CB8AC3E}">
        <p14:creationId xmlns:p14="http://schemas.microsoft.com/office/powerpoint/2010/main" val="3884235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E46D-846B-4EB7-BEB7-997CCDEFA7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F85501-C292-4E09-8F1C-01B0EC7118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9BE21B2-C913-4A3D-B1FB-7CAFD44DF71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EB789-A001-4DBB-B5E2-01EA3AB571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F58F4F0-C88E-4860-AA6F-1A2A1570F9E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2300E7-3782-44A5-BF16-685980735E20}"/>
              </a:ext>
            </a:extLst>
          </p:cNvPr>
          <p:cNvSpPr>
            <a:spLocks noGrp="1"/>
          </p:cNvSpPr>
          <p:nvPr>
            <p:ph type="dt" sz="half" idx="10"/>
          </p:nvPr>
        </p:nvSpPr>
        <p:spPr/>
        <p:txBody>
          <a:bodyPr/>
          <a:lstStyle/>
          <a:p>
            <a:fld id="{1E4D15C7-86A3-4A4A-9FF4-1C924BC6A226}" type="datetimeFigureOut">
              <a:rPr lang="en-US" smtClean="0"/>
              <a:t>12/4/2023</a:t>
            </a:fld>
            <a:endParaRPr lang="en-US"/>
          </a:p>
        </p:txBody>
      </p:sp>
      <p:sp>
        <p:nvSpPr>
          <p:cNvPr id="8" name="Footer Placeholder 7">
            <a:extLst>
              <a:ext uri="{FF2B5EF4-FFF2-40B4-BE49-F238E27FC236}">
                <a16:creationId xmlns:a16="http://schemas.microsoft.com/office/drawing/2014/main" id="{D13FDE89-823B-420A-99DB-CD22B9D603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2B38B5-4A56-4734-8A5A-5C620B408D4F}"/>
              </a:ext>
            </a:extLst>
          </p:cNvPr>
          <p:cNvSpPr>
            <a:spLocks noGrp="1"/>
          </p:cNvSpPr>
          <p:nvPr>
            <p:ph type="sldNum" sz="quarter" idx="12"/>
          </p:nvPr>
        </p:nvSpPr>
        <p:spPr/>
        <p:txBody>
          <a:bodyPr/>
          <a:lstStyle/>
          <a:p>
            <a:fld id="{2113BF99-813F-4A5C-9CB3-64C078BEC05E}" type="slidenum">
              <a:rPr lang="en-US" smtClean="0"/>
              <a:t>‹#›</a:t>
            </a:fld>
            <a:endParaRPr lang="en-US"/>
          </a:p>
        </p:txBody>
      </p:sp>
    </p:spTree>
    <p:extLst>
      <p:ext uri="{BB962C8B-B14F-4D97-AF65-F5344CB8AC3E}">
        <p14:creationId xmlns:p14="http://schemas.microsoft.com/office/powerpoint/2010/main" val="1569409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8844-CC64-44D0-85F0-374DA14B7E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97A425-9BAA-4977-AE64-476C9862E782}"/>
              </a:ext>
            </a:extLst>
          </p:cNvPr>
          <p:cNvSpPr>
            <a:spLocks noGrp="1"/>
          </p:cNvSpPr>
          <p:nvPr>
            <p:ph type="dt" sz="half" idx="10"/>
          </p:nvPr>
        </p:nvSpPr>
        <p:spPr/>
        <p:txBody>
          <a:bodyPr/>
          <a:lstStyle/>
          <a:p>
            <a:fld id="{1E4D15C7-86A3-4A4A-9FF4-1C924BC6A226}" type="datetimeFigureOut">
              <a:rPr lang="en-US" smtClean="0"/>
              <a:t>12/4/2023</a:t>
            </a:fld>
            <a:endParaRPr lang="en-US"/>
          </a:p>
        </p:txBody>
      </p:sp>
      <p:sp>
        <p:nvSpPr>
          <p:cNvPr id="4" name="Footer Placeholder 3">
            <a:extLst>
              <a:ext uri="{FF2B5EF4-FFF2-40B4-BE49-F238E27FC236}">
                <a16:creationId xmlns:a16="http://schemas.microsoft.com/office/drawing/2014/main" id="{D19E5CBA-75A7-466D-8B68-F52570E052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13111F-8001-466B-9FEC-4473A6B3C120}"/>
              </a:ext>
            </a:extLst>
          </p:cNvPr>
          <p:cNvSpPr>
            <a:spLocks noGrp="1"/>
          </p:cNvSpPr>
          <p:nvPr>
            <p:ph type="sldNum" sz="quarter" idx="12"/>
          </p:nvPr>
        </p:nvSpPr>
        <p:spPr/>
        <p:txBody>
          <a:bodyPr/>
          <a:lstStyle/>
          <a:p>
            <a:fld id="{2113BF99-813F-4A5C-9CB3-64C078BEC05E}" type="slidenum">
              <a:rPr lang="en-US" smtClean="0"/>
              <a:t>‹#›</a:t>
            </a:fld>
            <a:endParaRPr lang="en-US"/>
          </a:p>
        </p:txBody>
      </p:sp>
    </p:spTree>
    <p:extLst>
      <p:ext uri="{BB962C8B-B14F-4D97-AF65-F5344CB8AC3E}">
        <p14:creationId xmlns:p14="http://schemas.microsoft.com/office/powerpoint/2010/main" val="1019461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20EA29-F692-4C21-B829-5D228511A93E}"/>
              </a:ext>
            </a:extLst>
          </p:cNvPr>
          <p:cNvSpPr>
            <a:spLocks noGrp="1"/>
          </p:cNvSpPr>
          <p:nvPr>
            <p:ph type="dt" sz="half" idx="10"/>
          </p:nvPr>
        </p:nvSpPr>
        <p:spPr/>
        <p:txBody>
          <a:bodyPr/>
          <a:lstStyle/>
          <a:p>
            <a:fld id="{1E4D15C7-86A3-4A4A-9FF4-1C924BC6A226}" type="datetimeFigureOut">
              <a:rPr lang="en-US" smtClean="0"/>
              <a:t>12/4/2023</a:t>
            </a:fld>
            <a:endParaRPr lang="en-US"/>
          </a:p>
        </p:txBody>
      </p:sp>
      <p:sp>
        <p:nvSpPr>
          <p:cNvPr id="3" name="Footer Placeholder 2">
            <a:extLst>
              <a:ext uri="{FF2B5EF4-FFF2-40B4-BE49-F238E27FC236}">
                <a16:creationId xmlns:a16="http://schemas.microsoft.com/office/drawing/2014/main" id="{CE4B8304-7A3B-4956-BD40-6B80196D32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5C8565-9E1F-4985-8AC2-1C03901D7259}"/>
              </a:ext>
            </a:extLst>
          </p:cNvPr>
          <p:cNvSpPr>
            <a:spLocks noGrp="1"/>
          </p:cNvSpPr>
          <p:nvPr>
            <p:ph type="sldNum" sz="quarter" idx="12"/>
          </p:nvPr>
        </p:nvSpPr>
        <p:spPr/>
        <p:txBody>
          <a:bodyPr/>
          <a:lstStyle/>
          <a:p>
            <a:fld id="{2113BF99-813F-4A5C-9CB3-64C078BEC05E}" type="slidenum">
              <a:rPr lang="en-US" smtClean="0"/>
              <a:t>‹#›</a:t>
            </a:fld>
            <a:endParaRPr lang="en-US"/>
          </a:p>
        </p:txBody>
      </p:sp>
    </p:spTree>
    <p:extLst>
      <p:ext uri="{BB962C8B-B14F-4D97-AF65-F5344CB8AC3E}">
        <p14:creationId xmlns:p14="http://schemas.microsoft.com/office/powerpoint/2010/main" val="1284300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1765-A418-4B20-A002-5411A0782E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1CA14B-BCBB-43F3-9C02-FAA861EF25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AA080D-BE5B-41BF-BEEE-CFB9A51B7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1D07AF-A3AE-4278-96B9-FC52EA2084D3}"/>
              </a:ext>
            </a:extLst>
          </p:cNvPr>
          <p:cNvSpPr>
            <a:spLocks noGrp="1"/>
          </p:cNvSpPr>
          <p:nvPr>
            <p:ph type="dt" sz="half" idx="10"/>
          </p:nvPr>
        </p:nvSpPr>
        <p:spPr/>
        <p:txBody>
          <a:bodyPr/>
          <a:lstStyle/>
          <a:p>
            <a:fld id="{1E4D15C7-86A3-4A4A-9FF4-1C924BC6A226}" type="datetimeFigureOut">
              <a:rPr lang="en-US" smtClean="0"/>
              <a:t>12/4/2023</a:t>
            </a:fld>
            <a:endParaRPr lang="en-US"/>
          </a:p>
        </p:txBody>
      </p:sp>
      <p:sp>
        <p:nvSpPr>
          <p:cNvPr id="6" name="Footer Placeholder 5">
            <a:extLst>
              <a:ext uri="{FF2B5EF4-FFF2-40B4-BE49-F238E27FC236}">
                <a16:creationId xmlns:a16="http://schemas.microsoft.com/office/drawing/2014/main" id="{1E458270-FBAF-4DFA-B0BE-5FC54A28DD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C16DEA-C840-424C-AAD2-33828134EB2E}"/>
              </a:ext>
            </a:extLst>
          </p:cNvPr>
          <p:cNvSpPr>
            <a:spLocks noGrp="1"/>
          </p:cNvSpPr>
          <p:nvPr>
            <p:ph type="sldNum" sz="quarter" idx="12"/>
          </p:nvPr>
        </p:nvSpPr>
        <p:spPr/>
        <p:txBody>
          <a:bodyPr/>
          <a:lstStyle/>
          <a:p>
            <a:fld id="{2113BF99-813F-4A5C-9CB3-64C078BEC05E}" type="slidenum">
              <a:rPr lang="en-US" smtClean="0"/>
              <a:t>‹#›</a:t>
            </a:fld>
            <a:endParaRPr lang="en-US"/>
          </a:p>
        </p:txBody>
      </p:sp>
    </p:spTree>
    <p:extLst>
      <p:ext uri="{BB962C8B-B14F-4D97-AF65-F5344CB8AC3E}">
        <p14:creationId xmlns:p14="http://schemas.microsoft.com/office/powerpoint/2010/main" val="1421684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FF427-6C84-435E-A868-022BCCAC69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EA528B-FBDD-419B-8EF5-4D815DA433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9B339C-D97E-4617-81AB-0565FF1C82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6F900A-AF4A-480A-A6DF-5C01DDDD9084}"/>
              </a:ext>
            </a:extLst>
          </p:cNvPr>
          <p:cNvSpPr>
            <a:spLocks noGrp="1"/>
          </p:cNvSpPr>
          <p:nvPr>
            <p:ph type="dt" sz="half" idx="10"/>
          </p:nvPr>
        </p:nvSpPr>
        <p:spPr/>
        <p:txBody>
          <a:bodyPr/>
          <a:lstStyle/>
          <a:p>
            <a:fld id="{1E4D15C7-86A3-4A4A-9FF4-1C924BC6A226}" type="datetimeFigureOut">
              <a:rPr lang="en-US" smtClean="0"/>
              <a:t>12/4/2023</a:t>
            </a:fld>
            <a:endParaRPr lang="en-US"/>
          </a:p>
        </p:txBody>
      </p:sp>
      <p:sp>
        <p:nvSpPr>
          <p:cNvPr id="6" name="Footer Placeholder 5">
            <a:extLst>
              <a:ext uri="{FF2B5EF4-FFF2-40B4-BE49-F238E27FC236}">
                <a16:creationId xmlns:a16="http://schemas.microsoft.com/office/drawing/2014/main" id="{E5F2F7BB-61C0-4BEA-87BF-D7AC4078B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9DB25B-5BC4-49CC-9D74-36B1BD64D543}"/>
              </a:ext>
            </a:extLst>
          </p:cNvPr>
          <p:cNvSpPr>
            <a:spLocks noGrp="1"/>
          </p:cNvSpPr>
          <p:nvPr>
            <p:ph type="sldNum" sz="quarter" idx="12"/>
          </p:nvPr>
        </p:nvSpPr>
        <p:spPr/>
        <p:txBody>
          <a:bodyPr/>
          <a:lstStyle/>
          <a:p>
            <a:fld id="{2113BF99-813F-4A5C-9CB3-64C078BEC05E}" type="slidenum">
              <a:rPr lang="en-US" smtClean="0"/>
              <a:t>‹#›</a:t>
            </a:fld>
            <a:endParaRPr lang="en-US"/>
          </a:p>
        </p:txBody>
      </p:sp>
    </p:spTree>
    <p:extLst>
      <p:ext uri="{BB962C8B-B14F-4D97-AF65-F5344CB8AC3E}">
        <p14:creationId xmlns:p14="http://schemas.microsoft.com/office/powerpoint/2010/main" val="2843373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864AD9-C486-4497-AECE-E4A4555150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42E156-6598-4615-BFFB-AEB83BE904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2EC0A-C9FB-4658-841F-0B16F4DE12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D15C7-86A3-4A4A-9FF4-1C924BC6A226}" type="datetimeFigureOut">
              <a:rPr lang="en-US" smtClean="0"/>
              <a:t>12/4/2023</a:t>
            </a:fld>
            <a:endParaRPr lang="en-US"/>
          </a:p>
        </p:txBody>
      </p:sp>
      <p:sp>
        <p:nvSpPr>
          <p:cNvPr id="5" name="Footer Placeholder 4">
            <a:extLst>
              <a:ext uri="{FF2B5EF4-FFF2-40B4-BE49-F238E27FC236}">
                <a16:creationId xmlns:a16="http://schemas.microsoft.com/office/drawing/2014/main" id="{1BF0224F-9C90-4590-9D71-A6CFD2233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720B2E-4149-49C5-B20C-41345B6717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13BF99-813F-4A5C-9CB3-64C078BEC05E}" type="slidenum">
              <a:rPr lang="en-US" smtClean="0"/>
              <a:t>‹#›</a:t>
            </a:fld>
            <a:endParaRPr lang="en-US"/>
          </a:p>
        </p:txBody>
      </p:sp>
    </p:spTree>
    <p:extLst>
      <p:ext uri="{BB962C8B-B14F-4D97-AF65-F5344CB8AC3E}">
        <p14:creationId xmlns:p14="http://schemas.microsoft.com/office/powerpoint/2010/main" val="2613084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3F6B01-FD64-4816-A47B-65F24BEACFD9}"/>
              </a:ext>
            </a:extLst>
          </p:cNvPr>
          <p:cNvSpPr txBox="1"/>
          <p:nvPr/>
        </p:nvSpPr>
        <p:spPr>
          <a:xfrm>
            <a:off x="1713226" y="1965791"/>
            <a:ext cx="8765541" cy="830997"/>
          </a:xfrm>
          <a:prstGeom prst="rect">
            <a:avLst/>
          </a:prstGeom>
          <a:noFill/>
        </p:spPr>
        <p:txBody>
          <a:bodyPr wrap="none" rtlCol="0">
            <a:spAutoFit/>
          </a:bodyPr>
          <a:lstStyle/>
          <a:p>
            <a:r>
              <a:rPr lang="en-US" sz="4800" dirty="0">
                <a:solidFill>
                  <a:schemeClr val="bg1"/>
                </a:solidFill>
                <a:latin typeface="Saira SemiBold" pitchFamily="2" charset="0"/>
                <a:cs typeface="Arial" panose="020B0604020202020204" pitchFamily="34" charset="0"/>
              </a:rPr>
              <a:t>Student Management System</a:t>
            </a:r>
          </a:p>
        </p:txBody>
      </p:sp>
      <p:sp>
        <p:nvSpPr>
          <p:cNvPr id="5" name="TextBox 4">
            <a:extLst>
              <a:ext uri="{FF2B5EF4-FFF2-40B4-BE49-F238E27FC236}">
                <a16:creationId xmlns:a16="http://schemas.microsoft.com/office/drawing/2014/main" id="{157FEABB-E9E6-46AF-8B01-0D2F42BAB542}"/>
              </a:ext>
            </a:extLst>
          </p:cNvPr>
          <p:cNvSpPr txBox="1"/>
          <p:nvPr/>
        </p:nvSpPr>
        <p:spPr>
          <a:xfrm>
            <a:off x="7070077" y="2758151"/>
            <a:ext cx="3318537" cy="369332"/>
          </a:xfrm>
          <a:prstGeom prst="rect">
            <a:avLst/>
          </a:prstGeom>
          <a:noFill/>
        </p:spPr>
        <p:txBody>
          <a:bodyPr wrap="none" rtlCol="0">
            <a:spAutoFit/>
          </a:bodyPr>
          <a:lstStyle/>
          <a:p>
            <a:r>
              <a:rPr lang="en-US" dirty="0">
                <a:solidFill>
                  <a:schemeClr val="bg1"/>
                </a:solidFill>
                <a:latin typeface="Poppins" panose="00000500000000000000" pitchFamily="2" charset="0"/>
                <a:cs typeface="Poppins" panose="00000500000000000000" pitchFamily="2" charset="0"/>
              </a:rPr>
              <a:t>Command Line Application</a:t>
            </a:r>
          </a:p>
        </p:txBody>
      </p:sp>
      <p:sp>
        <p:nvSpPr>
          <p:cNvPr id="6" name="TextBox 5">
            <a:extLst>
              <a:ext uri="{FF2B5EF4-FFF2-40B4-BE49-F238E27FC236}">
                <a16:creationId xmlns:a16="http://schemas.microsoft.com/office/drawing/2014/main" id="{A52701EC-70CA-41C4-B4D9-46322DC4D8E3}"/>
              </a:ext>
            </a:extLst>
          </p:cNvPr>
          <p:cNvSpPr txBox="1"/>
          <p:nvPr/>
        </p:nvSpPr>
        <p:spPr>
          <a:xfrm>
            <a:off x="2188516" y="4061213"/>
            <a:ext cx="8124340" cy="461665"/>
          </a:xfrm>
          <a:prstGeom prst="rect">
            <a:avLst/>
          </a:prstGeom>
          <a:noFill/>
        </p:spPr>
        <p:txBody>
          <a:bodyPr wrap="none" rtlCol="0">
            <a:spAutoFit/>
          </a:bodyPr>
          <a:lstStyle/>
          <a:p>
            <a:r>
              <a:rPr lang="en-US" sz="2400" dirty="0">
                <a:solidFill>
                  <a:srgbClr val="7030A0"/>
                </a:solidFill>
                <a:latin typeface="Open Sans" pitchFamily="2" charset="0"/>
                <a:ea typeface="Open Sans" pitchFamily="2" charset="0"/>
                <a:cs typeface="Open Sans" pitchFamily="2" charset="0"/>
              </a:rPr>
              <a:t>With Python </a:t>
            </a:r>
            <a:r>
              <a:rPr lang="en-US" sz="2400" b="1" dirty="0">
                <a:solidFill>
                  <a:srgbClr val="7030A0"/>
                </a:solidFill>
                <a:latin typeface="Open Sans" pitchFamily="2" charset="0"/>
                <a:ea typeface="Open Sans" pitchFamily="2" charset="0"/>
                <a:cs typeface="Open Sans" pitchFamily="2" charset="0"/>
              </a:rPr>
              <a:t>Object Oriented Programming</a:t>
            </a:r>
            <a:r>
              <a:rPr lang="en-US" sz="2400" dirty="0">
                <a:solidFill>
                  <a:srgbClr val="7030A0"/>
                </a:solidFill>
                <a:latin typeface="Open Sans" pitchFamily="2" charset="0"/>
                <a:ea typeface="Open Sans" pitchFamily="2" charset="0"/>
                <a:cs typeface="Open Sans" pitchFamily="2" charset="0"/>
              </a:rPr>
              <a:t> Language</a:t>
            </a:r>
          </a:p>
        </p:txBody>
      </p:sp>
      <p:sp>
        <p:nvSpPr>
          <p:cNvPr id="2" name="TextBox 1">
            <a:extLst>
              <a:ext uri="{FF2B5EF4-FFF2-40B4-BE49-F238E27FC236}">
                <a16:creationId xmlns:a16="http://schemas.microsoft.com/office/drawing/2014/main" id="{97937585-4BEF-48EF-8BD8-059B4151674D}"/>
              </a:ext>
            </a:extLst>
          </p:cNvPr>
          <p:cNvSpPr txBox="1"/>
          <p:nvPr/>
        </p:nvSpPr>
        <p:spPr>
          <a:xfrm>
            <a:off x="660599" y="1172128"/>
            <a:ext cx="2808782" cy="646331"/>
          </a:xfrm>
          <a:prstGeom prst="rect">
            <a:avLst/>
          </a:prstGeom>
          <a:noFill/>
        </p:spPr>
        <p:txBody>
          <a:bodyPr wrap="none" rtlCol="0">
            <a:spAutoFit/>
          </a:bodyPr>
          <a:lstStyle/>
          <a:p>
            <a:r>
              <a:rPr lang="en-US" sz="3600" dirty="0">
                <a:solidFill>
                  <a:schemeClr val="bg1"/>
                </a:solidFill>
                <a:latin typeface="Saira SemiBold" pitchFamily="2" charset="0"/>
              </a:rPr>
              <a:t>Welcome To</a:t>
            </a:r>
          </a:p>
        </p:txBody>
      </p:sp>
    </p:spTree>
    <p:extLst>
      <p:ext uri="{BB962C8B-B14F-4D97-AF65-F5344CB8AC3E}">
        <p14:creationId xmlns:p14="http://schemas.microsoft.com/office/powerpoint/2010/main" val="48373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1CEBB3-991A-48CA-8289-A4706A348B66}"/>
              </a:ext>
            </a:extLst>
          </p:cNvPr>
          <p:cNvSpPr txBox="1"/>
          <p:nvPr/>
        </p:nvSpPr>
        <p:spPr>
          <a:xfrm>
            <a:off x="592429" y="390955"/>
            <a:ext cx="1720343" cy="338554"/>
          </a:xfrm>
          <a:prstGeom prst="rect">
            <a:avLst/>
          </a:prstGeom>
          <a:noFill/>
        </p:spPr>
        <p:txBody>
          <a:bodyPr wrap="none" rtlCol="0">
            <a:spAutoFit/>
          </a:bodyPr>
          <a:lstStyle/>
          <a:p>
            <a:r>
              <a:rPr lang="en-US" sz="1600" dirty="0">
                <a:solidFill>
                  <a:schemeClr val="bg1"/>
                </a:solidFill>
                <a:latin typeface="Open Sans" pitchFamily="2" charset="0"/>
                <a:ea typeface="Open Sans" pitchFamily="2" charset="0"/>
                <a:cs typeface="Open Sans" pitchFamily="2" charset="0"/>
              </a:rPr>
              <a:t>ADD Command:</a:t>
            </a:r>
          </a:p>
        </p:txBody>
      </p:sp>
      <p:pic>
        <p:nvPicPr>
          <p:cNvPr id="6" name="Picture 5">
            <a:extLst>
              <a:ext uri="{FF2B5EF4-FFF2-40B4-BE49-F238E27FC236}">
                <a16:creationId xmlns:a16="http://schemas.microsoft.com/office/drawing/2014/main" id="{1B129581-06AF-4FFE-ADC6-38C605D31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02" y="906226"/>
            <a:ext cx="7418229" cy="2753109"/>
          </a:xfrm>
          <a:prstGeom prst="rect">
            <a:avLst/>
          </a:prstGeom>
        </p:spPr>
      </p:pic>
      <p:pic>
        <p:nvPicPr>
          <p:cNvPr id="8" name="Picture 7">
            <a:extLst>
              <a:ext uri="{FF2B5EF4-FFF2-40B4-BE49-F238E27FC236}">
                <a16:creationId xmlns:a16="http://schemas.microsoft.com/office/drawing/2014/main" id="{8C3AF997-5EF8-4FCE-9495-51F6BE38C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702" y="4351323"/>
            <a:ext cx="7449590" cy="2286319"/>
          </a:xfrm>
          <a:prstGeom prst="rect">
            <a:avLst/>
          </a:prstGeom>
        </p:spPr>
      </p:pic>
      <p:sp>
        <p:nvSpPr>
          <p:cNvPr id="9" name="TextBox 8">
            <a:extLst>
              <a:ext uri="{FF2B5EF4-FFF2-40B4-BE49-F238E27FC236}">
                <a16:creationId xmlns:a16="http://schemas.microsoft.com/office/drawing/2014/main" id="{8A21CC1F-ACBD-415E-978E-118D3C1D9947}"/>
              </a:ext>
            </a:extLst>
          </p:cNvPr>
          <p:cNvSpPr txBox="1"/>
          <p:nvPr/>
        </p:nvSpPr>
        <p:spPr>
          <a:xfrm>
            <a:off x="579549" y="3836052"/>
            <a:ext cx="2004075" cy="338554"/>
          </a:xfrm>
          <a:prstGeom prst="rect">
            <a:avLst/>
          </a:prstGeom>
          <a:noFill/>
        </p:spPr>
        <p:txBody>
          <a:bodyPr wrap="none" rtlCol="0">
            <a:spAutoFit/>
          </a:bodyPr>
          <a:lstStyle/>
          <a:p>
            <a:r>
              <a:rPr lang="en-US" sz="1600" dirty="0">
                <a:solidFill>
                  <a:schemeClr val="bg1"/>
                </a:solidFill>
                <a:latin typeface="Open Sans" pitchFamily="2" charset="0"/>
                <a:ea typeface="Open Sans" pitchFamily="2" charset="0"/>
                <a:cs typeface="Open Sans" pitchFamily="2" charset="0"/>
              </a:rPr>
              <a:t>DELETE Command:</a:t>
            </a:r>
          </a:p>
        </p:txBody>
      </p:sp>
    </p:spTree>
    <p:extLst>
      <p:ext uri="{BB962C8B-B14F-4D97-AF65-F5344CB8AC3E}">
        <p14:creationId xmlns:p14="http://schemas.microsoft.com/office/powerpoint/2010/main" val="3781359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2D50A1-E4FC-494E-B4B0-BA679D64463C}"/>
              </a:ext>
            </a:extLst>
          </p:cNvPr>
          <p:cNvSpPr txBox="1"/>
          <p:nvPr/>
        </p:nvSpPr>
        <p:spPr>
          <a:xfrm>
            <a:off x="592429" y="390955"/>
            <a:ext cx="2071401" cy="338554"/>
          </a:xfrm>
          <a:prstGeom prst="rect">
            <a:avLst/>
          </a:prstGeom>
          <a:noFill/>
        </p:spPr>
        <p:txBody>
          <a:bodyPr wrap="none" rtlCol="0">
            <a:spAutoFit/>
          </a:bodyPr>
          <a:lstStyle/>
          <a:p>
            <a:r>
              <a:rPr lang="en-US" sz="1600" dirty="0">
                <a:solidFill>
                  <a:schemeClr val="bg1"/>
                </a:solidFill>
                <a:latin typeface="Open Sans" pitchFamily="2" charset="0"/>
                <a:ea typeface="Open Sans" pitchFamily="2" charset="0"/>
                <a:cs typeface="Open Sans" pitchFamily="2" charset="0"/>
              </a:rPr>
              <a:t>UPDATE Command:</a:t>
            </a:r>
          </a:p>
        </p:txBody>
      </p:sp>
      <p:pic>
        <p:nvPicPr>
          <p:cNvPr id="7" name="Picture 6">
            <a:extLst>
              <a:ext uri="{FF2B5EF4-FFF2-40B4-BE49-F238E27FC236}">
                <a16:creationId xmlns:a16="http://schemas.microsoft.com/office/drawing/2014/main" id="{25AAA079-4EEB-411B-9C8C-913AEF042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82" y="929510"/>
            <a:ext cx="7611412" cy="2629267"/>
          </a:xfrm>
          <a:prstGeom prst="rect">
            <a:avLst/>
          </a:prstGeom>
        </p:spPr>
      </p:pic>
      <p:sp>
        <p:nvSpPr>
          <p:cNvPr id="8" name="TextBox 7">
            <a:extLst>
              <a:ext uri="{FF2B5EF4-FFF2-40B4-BE49-F238E27FC236}">
                <a16:creationId xmlns:a16="http://schemas.microsoft.com/office/drawing/2014/main" id="{2C38257A-1C51-4AB2-8743-63C15437C194}"/>
              </a:ext>
            </a:extLst>
          </p:cNvPr>
          <p:cNvSpPr txBox="1"/>
          <p:nvPr/>
        </p:nvSpPr>
        <p:spPr>
          <a:xfrm>
            <a:off x="605308" y="3758778"/>
            <a:ext cx="1696298" cy="338554"/>
          </a:xfrm>
          <a:prstGeom prst="rect">
            <a:avLst/>
          </a:prstGeom>
          <a:noFill/>
        </p:spPr>
        <p:txBody>
          <a:bodyPr wrap="none" rtlCol="0">
            <a:spAutoFit/>
          </a:bodyPr>
          <a:lstStyle/>
          <a:p>
            <a:r>
              <a:rPr lang="en-US" sz="1600" dirty="0">
                <a:solidFill>
                  <a:schemeClr val="bg1"/>
                </a:solidFill>
                <a:latin typeface="Open Sans" pitchFamily="2" charset="0"/>
                <a:ea typeface="Open Sans" pitchFamily="2" charset="0"/>
                <a:cs typeface="Open Sans" pitchFamily="2" charset="0"/>
              </a:rPr>
              <a:t>EXIT Command:</a:t>
            </a:r>
          </a:p>
        </p:txBody>
      </p:sp>
      <p:pic>
        <p:nvPicPr>
          <p:cNvPr id="10" name="Picture 9">
            <a:extLst>
              <a:ext uri="{FF2B5EF4-FFF2-40B4-BE49-F238E27FC236}">
                <a16:creationId xmlns:a16="http://schemas.microsoft.com/office/drawing/2014/main" id="{D3430ECD-56A9-4265-83EE-C2AC64ACD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581" y="4297333"/>
            <a:ext cx="7611411" cy="1733792"/>
          </a:xfrm>
          <a:prstGeom prst="rect">
            <a:avLst/>
          </a:prstGeom>
        </p:spPr>
      </p:pic>
    </p:spTree>
    <p:extLst>
      <p:ext uri="{BB962C8B-B14F-4D97-AF65-F5344CB8AC3E}">
        <p14:creationId xmlns:p14="http://schemas.microsoft.com/office/powerpoint/2010/main" val="3712454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07599F-21A4-4470-822F-6D662BE30A2E}"/>
              </a:ext>
            </a:extLst>
          </p:cNvPr>
          <p:cNvSpPr txBox="1"/>
          <p:nvPr/>
        </p:nvSpPr>
        <p:spPr>
          <a:xfrm>
            <a:off x="4105711" y="2921168"/>
            <a:ext cx="3980577" cy="1015663"/>
          </a:xfrm>
          <a:prstGeom prst="rect">
            <a:avLst/>
          </a:prstGeom>
          <a:noFill/>
        </p:spPr>
        <p:txBody>
          <a:bodyPr wrap="none" rtlCol="0">
            <a:spAutoFit/>
          </a:bodyPr>
          <a:lstStyle/>
          <a:p>
            <a:r>
              <a:rPr lang="en-US" sz="6000" dirty="0">
                <a:solidFill>
                  <a:schemeClr val="bg1"/>
                </a:solidFill>
                <a:latin typeface="Saira SemiBold" pitchFamily="2" charset="0"/>
                <a:cs typeface="Arial" panose="020B0604020202020204" pitchFamily="34" charset="0"/>
              </a:rPr>
              <a:t>Thank You</a:t>
            </a:r>
          </a:p>
        </p:txBody>
      </p:sp>
    </p:spTree>
    <p:extLst>
      <p:ext uri="{BB962C8B-B14F-4D97-AF65-F5344CB8AC3E}">
        <p14:creationId xmlns:p14="http://schemas.microsoft.com/office/powerpoint/2010/main" val="4155985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E1A4A9-D171-45BB-9773-9B7C13E66B53}"/>
              </a:ext>
            </a:extLst>
          </p:cNvPr>
          <p:cNvSpPr txBox="1"/>
          <p:nvPr/>
        </p:nvSpPr>
        <p:spPr>
          <a:xfrm>
            <a:off x="3841215" y="1532586"/>
            <a:ext cx="4509568" cy="646331"/>
          </a:xfrm>
          <a:prstGeom prst="rect">
            <a:avLst/>
          </a:prstGeom>
          <a:noFill/>
        </p:spPr>
        <p:txBody>
          <a:bodyPr wrap="none" rtlCol="0">
            <a:spAutoFit/>
          </a:bodyPr>
          <a:lstStyle/>
          <a:p>
            <a:r>
              <a:rPr lang="en-US" sz="3600" dirty="0">
                <a:solidFill>
                  <a:schemeClr val="bg1"/>
                </a:solidFill>
                <a:latin typeface="Saira" pitchFamily="2" charset="0"/>
                <a:ea typeface="Open Sans" pitchFamily="2" charset="0"/>
                <a:cs typeface="Open Sans" pitchFamily="2" charset="0"/>
              </a:rPr>
              <a:t>Our Team Members</a:t>
            </a:r>
          </a:p>
        </p:txBody>
      </p:sp>
      <p:sp>
        <p:nvSpPr>
          <p:cNvPr id="5" name="TextBox 4">
            <a:extLst>
              <a:ext uri="{FF2B5EF4-FFF2-40B4-BE49-F238E27FC236}">
                <a16:creationId xmlns:a16="http://schemas.microsoft.com/office/drawing/2014/main" id="{72CE8AB0-BEA7-4B84-BF51-A72FE33D2DBF}"/>
              </a:ext>
            </a:extLst>
          </p:cNvPr>
          <p:cNvSpPr txBox="1"/>
          <p:nvPr/>
        </p:nvSpPr>
        <p:spPr>
          <a:xfrm>
            <a:off x="971212" y="3228945"/>
            <a:ext cx="2948243" cy="400110"/>
          </a:xfrm>
          <a:prstGeom prst="rect">
            <a:avLst/>
          </a:prstGeom>
          <a:noFill/>
          <a:ln>
            <a:solidFill>
              <a:schemeClr val="bg1"/>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dirty="0">
                <a:solidFill>
                  <a:schemeClr val="bg1"/>
                </a:solidFill>
                <a:latin typeface="Saira" pitchFamily="2" charset="0"/>
              </a:rPr>
              <a:t>Mohammad Sanjid Dad</a:t>
            </a:r>
          </a:p>
        </p:txBody>
      </p:sp>
      <p:sp>
        <p:nvSpPr>
          <p:cNvPr id="6" name="TextBox 5">
            <a:extLst>
              <a:ext uri="{FF2B5EF4-FFF2-40B4-BE49-F238E27FC236}">
                <a16:creationId xmlns:a16="http://schemas.microsoft.com/office/drawing/2014/main" id="{AAFAC02D-2000-4492-AA73-4192A6357995}"/>
              </a:ext>
            </a:extLst>
          </p:cNvPr>
          <p:cNvSpPr txBox="1"/>
          <p:nvPr/>
        </p:nvSpPr>
        <p:spPr>
          <a:xfrm>
            <a:off x="5465057" y="3228945"/>
            <a:ext cx="1452642" cy="400110"/>
          </a:xfrm>
          <a:prstGeom prst="rect">
            <a:avLst/>
          </a:prstGeom>
          <a:noFill/>
          <a:ln>
            <a:solidFill>
              <a:schemeClr val="bg1"/>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dirty="0">
                <a:solidFill>
                  <a:schemeClr val="bg1"/>
                </a:solidFill>
                <a:latin typeface="Saira" pitchFamily="2" charset="0"/>
              </a:rPr>
              <a:t>Kaniz Mun</a:t>
            </a:r>
          </a:p>
        </p:txBody>
      </p:sp>
      <p:sp>
        <p:nvSpPr>
          <p:cNvPr id="7" name="TextBox 6">
            <a:extLst>
              <a:ext uri="{FF2B5EF4-FFF2-40B4-BE49-F238E27FC236}">
                <a16:creationId xmlns:a16="http://schemas.microsoft.com/office/drawing/2014/main" id="{30BF829E-67AE-410D-BEE5-5AFBDF20FC4B}"/>
              </a:ext>
            </a:extLst>
          </p:cNvPr>
          <p:cNvSpPr txBox="1"/>
          <p:nvPr/>
        </p:nvSpPr>
        <p:spPr>
          <a:xfrm>
            <a:off x="8463302" y="3228945"/>
            <a:ext cx="2757486" cy="400110"/>
          </a:xfrm>
          <a:prstGeom prst="rect">
            <a:avLst/>
          </a:prstGeom>
          <a:noFill/>
          <a:ln>
            <a:solidFill>
              <a:schemeClr val="bg1"/>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dirty="0">
                <a:solidFill>
                  <a:schemeClr val="bg1"/>
                </a:solidFill>
                <a:latin typeface="Saira" pitchFamily="2" charset="0"/>
              </a:rPr>
              <a:t>Md Sayem Bin Al Rafi</a:t>
            </a:r>
          </a:p>
        </p:txBody>
      </p:sp>
    </p:spTree>
    <p:extLst>
      <p:ext uri="{BB962C8B-B14F-4D97-AF65-F5344CB8AC3E}">
        <p14:creationId xmlns:p14="http://schemas.microsoft.com/office/powerpoint/2010/main" val="886751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F7AC7A-5D24-4986-B845-0E15D1D6C7EE}"/>
              </a:ext>
            </a:extLst>
          </p:cNvPr>
          <p:cNvSpPr txBox="1"/>
          <p:nvPr/>
        </p:nvSpPr>
        <p:spPr>
          <a:xfrm>
            <a:off x="540912" y="386367"/>
            <a:ext cx="6237605" cy="461665"/>
          </a:xfrm>
          <a:prstGeom prst="rect">
            <a:avLst/>
          </a:prstGeom>
          <a:noFill/>
        </p:spPr>
        <p:txBody>
          <a:bodyPr wrap="none" rtlCol="0">
            <a:spAutoFit/>
          </a:bodyPr>
          <a:lstStyle/>
          <a:p>
            <a:r>
              <a:rPr lang="en-US" sz="2400" dirty="0">
                <a:solidFill>
                  <a:schemeClr val="bg1"/>
                </a:solidFill>
                <a:latin typeface="Poppins" panose="00000500000000000000" pitchFamily="2" charset="0"/>
                <a:cs typeface="Poppins" panose="00000500000000000000" pitchFamily="2" charset="0"/>
              </a:rPr>
              <a:t>What Is Student Management System ?</a:t>
            </a:r>
          </a:p>
        </p:txBody>
      </p:sp>
      <p:sp>
        <p:nvSpPr>
          <p:cNvPr id="4" name="TextBox 3">
            <a:extLst>
              <a:ext uri="{FF2B5EF4-FFF2-40B4-BE49-F238E27FC236}">
                <a16:creationId xmlns:a16="http://schemas.microsoft.com/office/drawing/2014/main" id="{093F3F91-85EB-4F71-992E-FB1C2126971C}"/>
              </a:ext>
            </a:extLst>
          </p:cNvPr>
          <p:cNvSpPr txBox="1"/>
          <p:nvPr/>
        </p:nvSpPr>
        <p:spPr>
          <a:xfrm>
            <a:off x="965915" y="1893194"/>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F498BC72-94D1-44FD-B055-11DDC3CB282F}"/>
              </a:ext>
            </a:extLst>
          </p:cNvPr>
          <p:cNvSpPr txBox="1"/>
          <p:nvPr/>
        </p:nvSpPr>
        <p:spPr>
          <a:xfrm>
            <a:off x="965915" y="1225260"/>
            <a:ext cx="10167805" cy="2862322"/>
          </a:xfrm>
          <a:prstGeom prst="rect">
            <a:avLst/>
          </a:prstGeom>
          <a:noFill/>
        </p:spPr>
        <p:txBody>
          <a:bodyPr wrap="square" rtlCol="0">
            <a:spAutoFit/>
          </a:bodyPr>
          <a:lstStyle/>
          <a:p>
            <a:pPr algn="just">
              <a:lnSpc>
                <a:spcPct val="150000"/>
              </a:lnSpc>
            </a:pPr>
            <a:r>
              <a:rPr lang="en-US" dirty="0">
                <a:solidFill>
                  <a:schemeClr val="bg1"/>
                </a:solidFill>
                <a:latin typeface="Open Sans" pitchFamily="2" charset="0"/>
                <a:ea typeface="Open Sans" pitchFamily="2" charset="0"/>
                <a:cs typeface="Open Sans" pitchFamily="2" charset="0"/>
              </a:rPr>
              <a:t>A Student Management System is software to record, analyze, and manage information in a school, Collage. These systems are updated by teachers and school administrators on a rolling basis to better serve the needs of the greater student body. Without a student management system, schools would become disorganized, staff would lack clarity into scheduling and student activity, and it would become increasingly difficult for school districts to leverage data in the decision-making process.</a:t>
            </a:r>
          </a:p>
          <a:p>
            <a:endParaRPr lang="en-US" dirty="0"/>
          </a:p>
        </p:txBody>
      </p:sp>
    </p:spTree>
    <p:extLst>
      <p:ext uri="{BB962C8B-B14F-4D97-AF65-F5344CB8AC3E}">
        <p14:creationId xmlns:p14="http://schemas.microsoft.com/office/powerpoint/2010/main" val="2451703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F81F92-6264-4E32-9332-6BA1490CF742}"/>
              </a:ext>
            </a:extLst>
          </p:cNvPr>
          <p:cNvSpPr txBox="1"/>
          <p:nvPr/>
        </p:nvSpPr>
        <p:spPr>
          <a:xfrm>
            <a:off x="579548" y="425003"/>
            <a:ext cx="8552341" cy="461665"/>
          </a:xfrm>
          <a:prstGeom prst="rect">
            <a:avLst/>
          </a:prstGeom>
          <a:noFill/>
        </p:spPr>
        <p:txBody>
          <a:bodyPr wrap="none" rtlCol="0">
            <a:spAutoFit/>
          </a:bodyPr>
          <a:lstStyle/>
          <a:p>
            <a:r>
              <a:rPr lang="en-US" sz="2400" dirty="0">
                <a:solidFill>
                  <a:schemeClr val="bg1"/>
                </a:solidFill>
                <a:latin typeface="Poppins" panose="00000500000000000000" pitchFamily="2" charset="0"/>
                <a:cs typeface="Poppins" panose="00000500000000000000" pitchFamily="2" charset="0"/>
              </a:rPr>
              <a:t>What Is The Benefits of Student Management System ?</a:t>
            </a:r>
          </a:p>
        </p:txBody>
      </p:sp>
      <p:sp>
        <p:nvSpPr>
          <p:cNvPr id="7" name="TextBox 6">
            <a:extLst>
              <a:ext uri="{FF2B5EF4-FFF2-40B4-BE49-F238E27FC236}">
                <a16:creationId xmlns:a16="http://schemas.microsoft.com/office/drawing/2014/main" id="{02370DA0-C98F-458E-8CBE-DBE4F7441144}"/>
              </a:ext>
            </a:extLst>
          </p:cNvPr>
          <p:cNvSpPr txBox="1"/>
          <p:nvPr/>
        </p:nvSpPr>
        <p:spPr>
          <a:xfrm>
            <a:off x="965915" y="1225260"/>
            <a:ext cx="10167805" cy="879087"/>
          </a:xfrm>
          <a:prstGeom prst="rect">
            <a:avLst/>
          </a:prstGeom>
          <a:noFill/>
        </p:spPr>
        <p:txBody>
          <a:bodyPr wrap="square" rtlCol="0">
            <a:spAutoFit/>
          </a:bodyPr>
          <a:lstStyle/>
          <a:p>
            <a:pPr algn="just">
              <a:lnSpc>
                <a:spcPct val="150000"/>
              </a:lnSpc>
            </a:pPr>
            <a:r>
              <a:rPr lang="en-US" dirty="0">
                <a:solidFill>
                  <a:schemeClr val="bg1"/>
                </a:solidFill>
                <a:latin typeface="Open Sans" pitchFamily="2" charset="0"/>
                <a:ea typeface="Open Sans" pitchFamily="2" charset="0"/>
                <a:cs typeface="Open Sans" pitchFamily="2" charset="0"/>
              </a:rPr>
              <a:t>The Student Management System Has A Few Key Parts That Address The General Needs Of A School And Collage. Ex :</a:t>
            </a:r>
          </a:p>
        </p:txBody>
      </p:sp>
      <p:sp>
        <p:nvSpPr>
          <p:cNvPr id="8" name="TextBox 7">
            <a:extLst>
              <a:ext uri="{FF2B5EF4-FFF2-40B4-BE49-F238E27FC236}">
                <a16:creationId xmlns:a16="http://schemas.microsoft.com/office/drawing/2014/main" id="{A9B450D0-C618-40C2-BDF4-1C235E1565F2}"/>
              </a:ext>
            </a:extLst>
          </p:cNvPr>
          <p:cNvSpPr txBox="1"/>
          <p:nvPr/>
        </p:nvSpPr>
        <p:spPr>
          <a:xfrm>
            <a:off x="965914" y="2253424"/>
            <a:ext cx="10167805" cy="2125582"/>
          </a:xfrm>
          <a:prstGeom prst="rect">
            <a:avLst/>
          </a:prstGeom>
          <a:noFill/>
        </p:spPr>
        <p:txBody>
          <a:bodyPr wrap="square" rtlCol="0">
            <a:spAutoFit/>
          </a:bodyPr>
          <a:lstStyle/>
          <a:p>
            <a:pPr marL="342900" indent="-342900" algn="just">
              <a:lnSpc>
                <a:spcPct val="150000"/>
              </a:lnSpc>
              <a:buFont typeface="+mj-lt"/>
              <a:buAutoNum type="arabicPeriod"/>
            </a:pPr>
            <a:r>
              <a:rPr lang="en-US" dirty="0">
                <a:latin typeface="Open Sans" pitchFamily="2" charset="0"/>
                <a:ea typeface="Open Sans" pitchFamily="2" charset="0"/>
                <a:cs typeface="Open Sans" pitchFamily="2" charset="0"/>
              </a:rPr>
              <a:t>Overall Student Performance.</a:t>
            </a:r>
          </a:p>
          <a:p>
            <a:pPr marL="342900" indent="-342900" algn="just">
              <a:lnSpc>
                <a:spcPct val="150000"/>
              </a:lnSpc>
              <a:buFont typeface="+mj-lt"/>
              <a:buAutoNum type="arabicPeriod"/>
            </a:pPr>
            <a:r>
              <a:rPr lang="en-US" dirty="0">
                <a:latin typeface="Open Sans" pitchFamily="2" charset="0"/>
                <a:ea typeface="Open Sans" pitchFamily="2" charset="0"/>
                <a:cs typeface="Open Sans" pitchFamily="2" charset="0"/>
              </a:rPr>
              <a:t>Contact Details.</a:t>
            </a:r>
          </a:p>
          <a:p>
            <a:pPr marL="342900" indent="-342900" algn="just">
              <a:lnSpc>
                <a:spcPct val="150000"/>
              </a:lnSpc>
              <a:buFont typeface="+mj-lt"/>
              <a:buAutoNum type="arabicPeriod"/>
            </a:pPr>
            <a:r>
              <a:rPr lang="en-US" dirty="0">
                <a:latin typeface="Open Sans" pitchFamily="2" charset="0"/>
                <a:ea typeface="Open Sans" pitchFamily="2" charset="0"/>
                <a:cs typeface="Open Sans" pitchFamily="2" charset="0"/>
              </a:rPr>
              <a:t>Registration Forms.</a:t>
            </a:r>
          </a:p>
          <a:p>
            <a:pPr marL="342900" indent="-342900" algn="just">
              <a:lnSpc>
                <a:spcPct val="150000"/>
              </a:lnSpc>
              <a:buFont typeface="+mj-lt"/>
              <a:buAutoNum type="arabicPeriod"/>
            </a:pPr>
            <a:r>
              <a:rPr lang="en-US" dirty="0">
                <a:latin typeface="Open Sans" pitchFamily="2" charset="0"/>
                <a:ea typeface="Open Sans" pitchFamily="2" charset="0"/>
                <a:cs typeface="Open Sans" pitchFamily="2" charset="0"/>
              </a:rPr>
              <a:t>Student Health Information.</a:t>
            </a:r>
          </a:p>
          <a:p>
            <a:pPr marL="342900" indent="-342900" algn="just">
              <a:lnSpc>
                <a:spcPct val="150000"/>
              </a:lnSpc>
              <a:buFont typeface="+mj-lt"/>
              <a:buAutoNum type="arabicPeriod"/>
            </a:pPr>
            <a:r>
              <a:rPr lang="en-US" dirty="0">
                <a:latin typeface="Open Sans" pitchFamily="2" charset="0"/>
                <a:ea typeface="Open Sans" pitchFamily="2" charset="0"/>
                <a:cs typeface="Open Sans" pitchFamily="2" charset="0"/>
              </a:rPr>
              <a:t>Student Activity. etc..</a:t>
            </a:r>
          </a:p>
        </p:txBody>
      </p:sp>
    </p:spTree>
    <p:extLst>
      <p:ext uri="{BB962C8B-B14F-4D97-AF65-F5344CB8AC3E}">
        <p14:creationId xmlns:p14="http://schemas.microsoft.com/office/powerpoint/2010/main" val="1126059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1342CD-4E4D-43AF-8B01-90C83E79D9A4}"/>
              </a:ext>
            </a:extLst>
          </p:cNvPr>
          <p:cNvSpPr txBox="1"/>
          <p:nvPr/>
        </p:nvSpPr>
        <p:spPr>
          <a:xfrm>
            <a:off x="579548" y="425003"/>
            <a:ext cx="8350363" cy="461665"/>
          </a:xfrm>
          <a:prstGeom prst="rect">
            <a:avLst/>
          </a:prstGeom>
          <a:noFill/>
        </p:spPr>
        <p:txBody>
          <a:bodyPr wrap="none" rtlCol="0">
            <a:spAutoFit/>
          </a:bodyPr>
          <a:lstStyle/>
          <a:p>
            <a:r>
              <a:rPr lang="en-US" sz="2400" dirty="0">
                <a:solidFill>
                  <a:schemeClr val="bg1"/>
                </a:solidFill>
                <a:latin typeface="Poppins" panose="00000500000000000000" pitchFamily="2" charset="0"/>
                <a:cs typeface="Poppins" panose="00000500000000000000" pitchFamily="2" charset="0"/>
              </a:rPr>
              <a:t>What We Have In The Student Management System ?</a:t>
            </a:r>
          </a:p>
        </p:txBody>
      </p:sp>
      <p:sp>
        <p:nvSpPr>
          <p:cNvPr id="5" name="TextBox 4">
            <a:extLst>
              <a:ext uri="{FF2B5EF4-FFF2-40B4-BE49-F238E27FC236}">
                <a16:creationId xmlns:a16="http://schemas.microsoft.com/office/drawing/2014/main" id="{40B96D03-42B6-4FB0-AB97-8FC4C503A2B7}"/>
              </a:ext>
            </a:extLst>
          </p:cNvPr>
          <p:cNvSpPr txBox="1"/>
          <p:nvPr/>
        </p:nvSpPr>
        <p:spPr>
          <a:xfrm>
            <a:off x="965915" y="1225260"/>
            <a:ext cx="10167805" cy="879087"/>
          </a:xfrm>
          <a:prstGeom prst="rect">
            <a:avLst/>
          </a:prstGeom>
          <a:noFill/>
        </p:spPr>
        <p:txBody>
          <a:bodyPr wrap="square" rtlCol="0">
            <a:spAutoFit/>
          </a:bodyPr>
          <a:lstStyle/>
          <a:p>
            <a:pPr algn="just">
              <a:lnSpc>
                <a:spcPct val="150000"/>
              </a:lnSpc>
            </a:pPr>
            <a:r>
              <a:rPr lang="en-US" dirty="0">
                <a:solidFill>
                  <a:schemeClr val="bg1"/>
                </a:solidFill>
                <a:latin typeface="Open Sans" pitchFamily="2" charset="0"/>
                <a:ea typeface="Open Sans" pitchFamily="2" charset="0"/>
                <a:cs typeface="Open Sans" pitchFamily="2" charset="0"/>
              </a:rPr>
              <a:t>This Student Management System We Have A Few Key Options That All Student Management System Have. Ex :</a:t>
            </a:r>
          </a:p>
        </p:txBody>
      </p:sp>
      <p:sp>
        <p:nvSpPr>
          <p:cNvPr id="6" name="TextBox 5">
            <a:extLst>
              <a:ext uri="{FF2B5EF4-FFF2-40B4-BE49-F238E27FC236}">
                <a16:creationId xmlns:a16="http://schemas.microsoft.com/office/drawing/2014/main" id="{B8968763-E599-4430-AA82-5F1D7F2A4534}"/>
              </a:ext>
            </a:extLst>
          </p:cNvPr>
          <p:cNvSpPr txBox="1"/>
          <p:nvPr/>
        </p:nvSpPr>
        <p:spPr>
          <a:xfrm>
            <a:off x="965914" y="2253424"/>
            <a:ext cx="10167805" cy="2125582"/>
          </a:xfrm>
          <a:prstGeom prst="rect">
            <a:avLst/>
          </a:prstGeom>
          <a:noFill/>
        </p:spPr>
        <p:txBody>
          <a:bodyPr wrap="square" rtlCol="0">
            <a:spAutoFit/>
          </a:bodyPr>
          <a:lstStyle/>
          <a:p>
            <a:pPr marL="342900" indent="-342900" algn="just">
              <a:lnSpc>
                <a:spcPct val="150000"/>
              </a:lnSpc>
              <a:buFont typeface="+mj-lt"/>
              <a:buAutoNum type="arabicPeriod"/>
            </a:pPr>
            <a:r>
              <a:rPr lang="en-US" dirty="0">
                <a:latin typeface="Open Sans" pitchFamily="2" charset="0"/>
                <a:ea typeface="Open Sans" pitchFamily="2" charset="0"/>
                <a:cs typeface="Open Sans" pitchFamily="2" charset="0"/>
              </a:rPr>
              <a:t>Display All Student Information.</a:t>
            </a:r>
          </a:p>
          <a:p>
            <a:pPr marL="342900" indent="-342900" algn="just">
              <a:lnSpc>
                <a:spcPct val="150000"/>
              </a:lnSpc>
              <a:buFont typeface="+mj-lt"/>
              <a:buAutoNum type="arabicPeriod"/>
            </a:pPr>
            <a:r>
              <a:rPr lang="en-US" dirty="0">
                <a:latin typeface="Open Sans" pitchFamily="2" charset="0"/>
                <a:ea typeface="Open Sans" pitchFamily="2" charset="0"/>
                <a:cs typeface="Open Sans" pitchFamily="2" charset="0"/>
              </a:rPr>
              <a:t>Find A Particular Student Data.</a:t>
            </a:r>
          </a:p>
          <a:p>
            <a:pPr marL="342900" indent="-342900" algn="just">
              <a:lnSpc>
                <a:spcPct val="150000"/>
              </a:lnSpc>
              <a:buFont typeface="+mj-lt"/>
              <a:buAutoNum type="arabicPeriod"/>
            </a:pPr>
            <a:r>
              <a:rPr lang="en-US" dirty="0">
                <a:latin typeface="Open Sans" pitchFamily="2" charset="0"/>
                <a:ea typeface="Open Sans" pitchFamily="2" charset="0"/>
                <a:cs typeface="Open Sans" pitchFamily="2" charset="0"/>
              </a:rPr>
              <a:t>Create A New Student Entry.</a:t>
            </a:r>
          </a:p>
          <a:p>
            <a:pPr marL="342900" indent="-342900" algn="just">
              <a:lnSpc>
                <a:spcPct val="150000"/>
              </a:lnSpc>
              <a:buFont typeface="+mj-lt"/>
              <a:buAutoNum type="arabicPeriod"/>
            </a:pPr>
            <a:r>
              <a:rPr lang="en-US" dirty="0">
                <a:latin typeface="Open Sans" pitchFamily="2" charset="0"/>
                <a:ea typeface="Open Sans" pitchFamily="2" charset="0"/>
                <a:cs typeface="Open Sans" pitchFamily="2" charset="0"/>
              </a:rPr>
              <a:t>Delete A Existing Student Entry.</a:t>
            </a:r>
          </a:p>
          <a:p>
            <a:pPr marL="342900" indent="-342900" algn="just">
              <a:lnSpc>
                <a:spcPct val="150000"/>
              </a:lnSpc>
              <a:buFont typeface="+mj-lt"/>
              <a:buAutoNum type="arabicPeriod"/>
            </a:pPr>
            <a:r>
              <a:rPr lang="en-US" dirty="0">
                <a:latin typeface="Open Sans" pitchFamily="2" charset="0"/>
                <a:ea typeface="Open Sans" pitchFamily="2" charset="0"/>
                <a:cs typeface="Open Sans" pitchFamily="2" charset="0"/>
              </a:rPr>
              <a:t>Edit A Existing Student Data.</a:t>
            </a:r>
          </a:p>
        </p:txBody>
      </p:sp>
    </p:spTree>
    <p:extLst>
      <p:ext uri="{BB962C8B-B14F-4D97-AF65-F5344CB8AC3E}">
        <p14:creationId xmlns:p14="http://schemas.microsoft.com/office/powerpoint/2010/main" val="183829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D48069-6943-4041-9CCD-97BFE78A1807}"/>
              </a:ext>
            </a:extLst>
          </p:cNvPr>
          <p:cNvSpPr txBox="1"/>
          <p:nvPr/>
        </p:nvSpPr>
        <p:spPr>
          <a:xfrm>
            <a:off x="579548" y="425003"/>
            <a:ext cx="4857420" cy="461665"/>
          </a:xfrm>
          <a:prstGeom prst="rect">
            <a:avLst/>
          </a:prstGeom>
          <a:noFill/>
        </p:spPr>
        <p:txBody>
          <a:bodyPr wrap="none" rtlCol="0">
            <a:spAutoFit/>
          </a:bodyPr>
          <a:lstStyle/>
          <a:p>
            <a:r>
              <a:rPr lang="en-US" sz="2400" dirty="0">
                <a:solidFill>
                  <a:schemeClr val="bg1"/>
                </a:solidFill>
                <a:latin typeface="Poppins" panose="00000500000000000000" pitchFamily="2" charset="0"/>
                <a:cs typeface="Poppins" panose="00000500000000000000" pitchFamily="2" charset="0"/>
              </a:rPr>
              <a:t>How We Create Our Program ?</a:t>
            </a:r>
          </a:p>
        </p:txBody>
      </p:sp>
      <p:sp>
        <p:nvSpPr>
          <p:cNvPr id="5" name="TextBox 4">
            <a:extLst>
              <a:ext uri="{FF2B5EF4-FFF2-40B4-BE49-F238E27FC236}">
                <a16:creationId xmlns:a16="http://schemas.microsoft.com/office/drawing/2014/main" id="{726A12DF-DF96-4FF7-AB21-08F412FA268C}"/>
              </a:ext>
            </a:extLst>
          </p:cNvPr>
          <p:cNvSpPr txBox="1"/>
          <p:nvPr/>
        </p:nvSpPr>
        <p:spPr>
          <a:xfrm>
            <a:off x="965915" y="1225260"/>
            <a:ext cx="10167805" cy="1294585"/>
          </a:xfrm>
          <a:prstGeom prst="rect">
            <a:avLst/>
          </a:prstGeom>
          <a:noFill/>
        </p:spPr>
        <p:txBody>
          <a:bodyPr wrap="square" rtlCol="0">
            <a:spAutoFit/>
          </a:bodyPr>
          <a:lstStyle/>
          <a:p>
            <a:pPr algn="just">
              <a:lnSpc>
                <a:spcPct val="150000"/>
              </a:lnSpc>
            </a:pPr>
            <a:r>
              <a:rPr lang="en-US" dirty="0">
                <a:solidFill>
                  <a:schemeClr val="bg1"/>
                </a:solidFill>
                <a:latin typeface="Open Sans" pitchFamily="2" charset="0"/>
                <a:ea typeface="Open Sans" pitchFamily="2" charset="0"/>
                <a:cs typeface="Open Sans" pitchFamily="2" charset="0"/>
              </a:rPr>
              <a:t>In This Software We Create It Like A Text-Based Interface or We Can Called Terminal. In This Terminal You Can Type Command and Press Enter Then The Program Print Output As Text Based On The Command. If The Command Dose Not Exists Then Print An Error Message.</a:t>
            </a:r>
          </a:p>
        </p:txBody>
      </p:sp>
      <p:sp>
        <p:nvSpPr>
          <p:cNvPr id="6" name="TextBox 5">
            <a:extLst>
              <a:ext uri="{FF2B5EF4-FFF2-40B4-BE49-F238E27FC236}">
                <a16:creationId xmlns:a16="http://schemas.microsoft.com/office/drawing/2014/main" id="{46D10029-786C-4AA7-906C-173F3B9956F7}"/>
              </a:ext>
            </a:extLst>
          </p:cNvPr>
          <p:cNvSpPr txBox="1"/>
          <p:nvPr/>
        </p:nvSpPr>
        <p:spPr>
          <a:xfrm>
            <a:off x="965914" y="2858437"/>
            <a:ext cx="10167805" cy="879087"/>
          </a:xfrm>
          <a:prstGeom prst="rect">
            <a:avLst/>
          </a:prstGeom>
          <a:noFill/>
        </p:spPr>
        <p:txBody>
          <a:bodyPr wrap="square" rtlCol="0">
            <a:spAutoFit/>
          </a:bodyPr>
          <a:lstStyle/>
          <a:p>
            <a:pPr algn="just">
              <a:lnSpc>
                <a:spcPct val="150000"/>
              </a:lnSpc>
            </a:pPr>
            <a:r>
              <a:rPr lang="en-US" dirty="0">
                <a:solidFill>
                  <a:schemeClr val="bg1"/>
                </a:solidFill>
                <a:latin typeface="Open Sans" pitchFamily="2" charset="0"/>
                <a:ea typeface="Open Sans" pitchFamily="2" charset="0"/>
                <a:cs typeface="Open Sans" pitchFamily="2" charset="0"/>
              </a:rPr>
              <a:t>In This Program We Store All Student Data In Our Local Computer. That’s Why We Use a Python library Name Pandas To Manage Our All Student Information.</a:t>
            </a:r>
          </a:p>
        </p:txBody>
      </p:sp>
      <p:sp>
        <p:nvSpPr>
          <p:cNvPr id="7" name="TextBox 6">
            <a:extLst>
              <a:ext uri="{FF2B5EF4-FFF2-40B4-BE49-F238E27FC236}">
                <a16:creationId xmlns:a16="http://schemas.microsoft.com/office/drawing/2014/main" id="{59880CEE-1071-45F4-A148-BF617BDBCCBB}"/>
              </a:ext>
            </a:extLst>
          </p:cNvPr>
          <p:cNvSpPr txBox="1"/>
          <p:nvPr/>
        </p:nvSpPr>
        <p:spPr>
          <a:xfrm>
            <a:off x="965913" y="4076116"/>
            <a:ext cx="10167805" cy="879087"/>
          </a:xfrm>
          <a:prstGeom prst="rect">
            <a:avLst/>
          </a:prstGeom>
          <a:noFill/>
        </p:spPr>
        <p:txBody>
          <a:bodyPr wrap="square" rtlCol="0">
            <a:spAutoFit/>
          </a:bodyPr>
          <a:lstStyle/>
          <a:p>
            <a:pPr algn="just">
              <a:lnSpc>
                <a:spcPct val="150000"/>
              </a:lnSpc>
            </a:pPr>
            <a:r>
              <a:rPr lang="en-US" dirty="0">
                <a:solidFill>
                  <a:schemeClr val="bg1"/>
                </a:solidFill>
                <a:latin typeface="Open Sans" pitchFamily="2" charset="0"/>
                <a:ea typeface="Open Sans" pitchFamily="2" charset="0"/>
                <a:cs typeface="Open Sans" pitchFamily="2" charset="0"/>
              </a:rPr>
              <a:t>Pandas Is A Data Manipulation And Analysis Library To Manage CSV, Excel, Text Files. In Panda Library It Use NumPy and SciPy As Fundamental Scientific Computing.</a:t>
            </a:r>
          </a:p>
        </p:txBody>
      </p:sp>
    </p:spTree>
    <p:extLst>
      <p:ext uri="{BB962C8B-B14F-4D97-AF65-F5344CB8AC3E}">
        <p14:creationId xmlns:p14="http://schemas.microsoft.com/office/powerpoint/2010/main" val="305263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6FE9A9-D7CD-4B84-B198-7AF7C93F5149}"/>
              </a:ext>
            </a:extLst>
          </p:cNvPr>
          <p:cNvSpPr txBox="1"/>
          <p:nvPr/>
        </p:nvSpPr>
        <p:spPr>
          <a:xfrm>
            <a:off x="579548" y="425003"/>
            <a:ext cx="6655989" cy="461665"/>
          </a:xfrm>
          <a:prstGeom prst="rect">
            <a:avLst/>
          </a:prstGeom>
          <a:noFill/>
        </p:spPr>
        <p:txBody>
          <a:bodyPr wrap="none" rtlCol="0">
            <a:spAutoFit/>
          </a:bodyPr>
          <a:lstStyle/>
          <a:p>
            <a:r>
              <a:rPr lang="en-US" sz="2400" dirty="0">
                <a:solidFill>
                  <a:schemeClr val="bg1"/>
                </a:solidFill>
                <a:latin typeface="Poppins" panose="00000500000000000000" pitchFamily="2" charset="0"/>
                <a:cs typeface="Poppins" panose="00000500000000000000" pitchFamily="2" charset="0"/>
              </a:rPr>
              <a:t>Student Management System Flow Chart :</a:t>
            </a:r>
          </a:p>
        </p:txBody>
      </p:sp>
      <p:pic>
        <p:nvPicPr>
          <p:cNvPr id="6" name="Picture 5">
            <a:extLst>
              <a:ext uri="{FF2B5EF4-FFF2-40B4-BE49-F238E27FC236}">
                <a16:creationId xmlns:a16="http://schemas.microsoft.com/office/drawing/2014/main" id="{00ACEF22-2C11-41D8-8828-C5D2DE182B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495" y="1456764"/>
            <a:ext cx="10419009" cy="3944471"/>
          </a:xfrm>
          <a:prstGeom prst="rect">
            <a:avLst/>
          </a:prstGeom>
        </p:spPr>
      </p:pic>
    </p:spTree>
    <p:extLst>
      <p:ext uri="{BB962C8B-B14F-4D97-AF65-F5344CB8AC3E}">
        <p14:creationId xmlns:p14="http://schemas.microsoft.com/office/powerpoint/2010/main" val="4160744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5844C7-FF52-4126-9389-D2245C066094}"/>
              </a:ext>
            </a:extLst>
          </p:cNvPr>
          <p:cNvSpPr txBox="1"/>
          <p:nvPr/>
        </p:nvSpPr>
        <p:spPr>
          <a:xfrm>
            <a:off x="731948" y="3756703"/>
            <a:ext cx="2694969" cy="461665"/>
          </a:xfrm>
          <a:prstGeom prst="rect">
            <a:avLst/>
          </a:prstGeom>
          <a:noFill/>
        </p:spPr>
        <p:txBody>
          <a:bodyPr wrap="none" rtlCol="0">
            <a:spAutoFit/>
          </a:bodyPr>
          <a:lstStyle/>
          <a:p>
            <a:r>
              <a:rPr lang="en-US" sz="2400" dirty="0">
                <a:solidFill>
                  <a:schemeClr val="bg1"/>
                </a:solidFill>
                <a:latin typeface="Poppins" panose="00000500000000000000" pitchFamily="2" charset="0"/>
                <a:cs typeface="Poppins" panose="00000500000000000000" pitchFamily="2" charset="0"/>
              </a:rPr>
              <a:t>Solve All Errors : </a:t>
            </a:r>
          </a:p>
        </p:txBody>
      </p:sp>
      <p:sp>
        <p:nvSpPr>
          <p:cNvPr id="5" name="TextBox 4">
            <a:extLst>
              <a:ext uri="{FF2B5EF4-FFF2-40B4-BE49-F238E27FC236}">
                <a16:creationId xmlns:a16="http://schemas.microsoft.com/office/drawing/2014/main" id="{19C7BAB7-55FD-40AD-B5E2-CD737E3235BD}"/>
              </a:ext>
            </a:extLst>
          </p:cNvPr>
          <p:cNvSpPr txBox="1"/>
          <p:nvPr/>
        </p:nvSpPr>
        <p:spPr>
          <a:xfrm>
            <a:off x="965915" y="1225260"/>
            <a:ext cx="10167805" cy="2125582"/>
          </a:xfrm>
          <a:prstGeom prst="rect">
            <a:avLst/>
          </a:prstGeom>
          <a:noFill/>
        </p:spPr>
        <p:txBody>
          <a:bodyPr wrap="square" rtlCol="0">
            <a:spAutoFit/>
          </a:bodyPr>
          <a:lstStyle/>
          <a:p>
            <a:pPr marL="342900" indent="-342900" algn="just">
              <a:lnSpc>
                <a:spcPct val="150000"/>
              </a:lnSpc>
              <a:buFont typeface="+mj-lt"/>
              <a:buAutoNum type="arabicPeriod"/>
            </a:pPr>
            <a:r>
              <a:rPr lang="en-US" dirty="0">
                <a:solidFill>
                  <a:schemeClr val="bg1"/>
                </a:solidFill>
                <a:latin typeface="Open Sans" pitchFamily="2" charset="0"/>
                <a:ea typeface="Open Sans" pitchFamily="2" charset="0"/>
                <a:cs typeface="Open Sans" pitchFamily="2" charset="0"/>
              </a:rPr>
              <a:t>File Dose Not Exist.</a:t>
            </a:r>
          </a:p>
          <a:p>
            <a:pPr marL="342900" indent="-342900" algn="just">
              <a:lnSpc>
                <a:spcPct val="150000"/>
              </a:lnSpc>
              <a:buFont typeface="+mj-lt"/>
              <a:buAutoNum type="arabicPeriod"/>
            </a:pPr>
            <a:r>
              <a:rPr lang="en-US" dirty="0">
                <a:solidFill>
                  <a:schemeClr val="bg1"/>
                </a:solidFill>
                <a:latin typeface="Open Sans" pitchFamily="2" charset="0"/>
                <a:ea typeface="Open Sans" pitchFamily="2" charset="0"/>
                <a:cs typeface="Open Sans" pitchFamily="2" charset="0"/>
              </a:rPr>
              <a:t>Input Value Error.</a:t>
            </a:r>
          </a:p>
          <a:p>
            <a:pPr marL="342900" indent="-342900" algn="just">
              <a:lnSpc>
                <a:spcPct val="150000"/>
              </a:lnSpc>
              <a:buFont typeface="+mj-lt"/>
              <a:buAutoNum type="arabicPeriod"/>
            </a:pPr>
            <a:r>
              <a:rPr lang="en-US" dirty="0">
                <a:solidFill>
                  <a:schemeClr val="bg1"/>
                </a:solidFill>
                <a:latin typeface="Open Sans" pitchFamily="2" charset="0"/>
                <a:ea typeface="Open Sans" pitchFamily="2" charset="0"/>
                <a:cs typeface="Open Sans" pitchFamily="2" charset="0"/>
              </a:rPr>
              <a:t>Command Not Found Error.</a:t>
            </a:r>
          </a:p>
          <a:p>
            <a:pPr marL="342900" indent="-342900" algn="just">
              <a:lnSpc>
                <a:spcPct val="150000"/>
              </a:lnSpc>
              <a:buFont typeface="+mj-lt"/>
              <a:buAutoNum type="arabicPeriod"/>
            </a:pPr>
            <a:r>
              <a:rPr lang="en-US" dirty="0">
                <a:solidFill>
                  <a:schemeClr val="bg1"/>
                </a:solidFill>
                <a:latin typeface="Open Sans" pitchFamily="2" charset="0"/>
                <a:ea typeface="Open Sans" pitchFamily="2" charset="0"/>
                <a:cs typeface="Open Sans" pitchFamily="2" charset="0"/>
              </a:rPr>
              <a:t>Syntax Error.</a:t>
            </a:r>
          </a:p>
          <a:p>
            <a:pPr marL="342900" indent="-342900" algn="just">
              <a:lnSpc>
                <a:spcPct val="150000"/>
              </a:lnSpc>
              <a:buFont typeface="+mj-lt"/>
              <a:buAutoNum type="arabicPeriod"/>
            </a:pPr>
            <a:r>
              <a:rPr lang="en-US" dirty="0">
                <a:solidFill>
                  <a:schemeClr val="bg1"/>
                </a:solidFill>
                <a:latin typeface="Open Sans" pitchFamily="2" charset="0"/>
                <a:ea typeface="Open Sans" pitchFamily="2" charset="0"/>
                <a:cs typeface="Open Sans" pitchFamily="2" charset="0"/>
              </a:rPr>
              <a:t>Attribute Error.</a:t>
            </a:r>
          </a:p>
        </p:txBody>
      </p:sp>
      <p:sp>
        <p:nvSpPr>
          <p:cNvPr id="6" name="TextBox 5">
            <a:extLst>
              <a:ext uri="{FF2B5EF4-FFF2-40B4-BE49-F238E27FC236}">
                <a16:creationId xmlns:a16="http://schemas.microsoft.com/office/drawing/2014/main" id="{F0A38598-2749-43A2-A12E-EDBE51DC1934}"/>
              </a:ext>
            </a:extLst>
          </p:cNvPr>
          <p:cNvSpPr txBox="1"/>
          <p:nvPr/>
        </p:nvSpPr>
        <p:spPr>
          <a:xfrm>
            <a:off x="731948" y="577403"/>
            <a:ext cx="3635932" cy="461665"/>
          </a:xfrm>
          <a:prstGeom prst="rect">
            <a:avLst/>
          </a:prstGeom>
          <a:noFill/>
        </p:spPr>
        <p:txBody>
          <a:bodyPr wrap="none" rtlCol="0">
            <a:spAutoFit/>
          </a:bodyPr>
          <a:lstStyle/>
          <a:p>
            <a:r>
              <a:rPr lang="en-US" sz="2400" dirty="0">
                <a:solidFill>
                  <a:schemeClr val="bg1"/>
                </a:solidFill>
                <a:latin typeface="Poppins" panose="00000500000000000000" pitchFamily="2" charset="0"/>
                <a:cs typeface="Poppins" panose="00000500000000000000" pitchFamily="2" charset="0"/>
              </a:rPr>
              <a:t>Most Common Errors : </a:t>
            </a:r>
          </a:p>
        </p:txBody>
      </p:sp>
      <p:sp>
        <p:nvSpPr>
          <p:cNvPr id="7" name="TextBox 6">
            <a:extLst>
              <a:ext uri="{FF2B5EF4-FFF2-40B4-BE49-F238E27FC236}">
                <a16:creationId xmlns:a16="http://schemas.microsoft.com/office/drawing/2014/main" id="{E1B19F75-3BD8-4BF3-B44E-B67AE84E0FB3}"/>
              </a:ext>
            </a:extLst>
          </p:cNvPr>
          <p:cNvSpPr txBox="1"/>
          <p:nvPr/>
        </p:nvSpPr>
        <p:spPr>
          <a:xfrm>
            <a:off x="965914" y="4404195"/>
            <a:ext cx="10167805" cy="1294585"/>
          </a:xfrm>
          <a:prstGeom prst="rect">
            <a:avLst/>
          </a:prstGeom>
          <a:noFill/>
        </p:spPr>
        <p:txBody>
          <a:bodyPr wrap="square" rtlCol="0">
            <a:spAutoFit/>
          </a:bodyPr>
          <a:lstStyle/>
          <a:p>
            <a:pPr algn="just">
              <a:lnSpc>
                <a:spcPct val="150000"/>
              </a:lnSpc>
            </a:pPr>
            <a:r>
              <a:rPr lang="en-US" dirty="0">
                <a:solidFill>
                  <a:schemeClr val="bg1"/>
                </a:solidFill>
                <a:latin typeface="Open Sans" pitchFamily="2" charset="0"/>
                <a:ea typeface="Open Sans" pitchFamily="2" charset="0"/>
                <a:cs typeface="Open Sans" pitchFamily="2" charset="0"/>
              </a:rPr>
              <a:t>To Solve All Error Make Sure You Have A Local File. When You Input Data Pay Attention At The Value. Make Sure The Command You Entered Is Match The Primary Command. The Last Thing You Can Not Update Student ID And Student Semester.</a:t>
            </a:r>
          </a:p>
        </p:txBody>
      </p:sp>
    </p:spTree>
    <p:extLst>
      <p:ext uri="{BB962C8B-B14F-4D97-AF65-F5344CB8AC3E}">
        <p14:creationId xmlns:p14="http://schemas.microsoft.com/office/powerpoint/2010/main" val="151239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08BA4D-735F-4BEF-AA5B-81CFC0917907}"/>
              </a:ext>
            </a:extLst>
          </p:cNvPr>
          <p:cNvSpPr txBox="1"/>
          <p:nvPr/>
        </p:nvSpPr>
        <p:spPr>
          <a:xfrm>
            <a:off x="278194" y="306947"/>
            <a:ext cx="3456395" cy="461665"/>
          </a:xfrm>
          <a:prstGeom prst="rect">
            <a:avLst/>
          </a:prstGeom>
          <a:noFill/>
        </p:spPr>
        <p:txBody>
          <a:bodyPr wrap="none" rtlCol="0">
            <a:spAutoFit/>
          </a:bodyPr>
          <a:lstStyle/>
          <a:p>
            <a:r>
              <a:rPr lang="en-US" sz="2400" dirty="0">
                <a:solidFill>
                  <a:schemeClr val="bg1"/>
                </a:solidFill>
                <a:latin typeface="Poppins" panose="00000500000000000000" pitchFamily="2" charset="0"/>
                <a:cs typeface="Poppins" panose="00000500000000000000" pitchFamily="2" charset="0"/>
              </a:rPr>
              <a:t>Few Project Example :</a:t>
            </a:r>
          </a:p>
        </p:txBody>
      </p:sp>
      <p:sp>
        <p:nvSpPr>
          <p:cNvPr id="5" name="TextBox 4">
            <a:extLst>
              <a:ext uri="{FF2B5EF4-FFF2-40B4-BE49-F238E27FC236}">
                <a16:creationId xmlns:a16="http://schemas.microsoft.com/office/drawing/2014/main" id="{3E3E7E7A-F3EF-4DFC-A810-A03AE6B8824D}"/>
              </a:ext>
            </a:extLst>
          </p:cNvPr>
          <p:cNvSpPr txBox="1"/>
          <p:nvPr/>
        </p:nvSpPr>
        <p:spPr>
          <a:xfrm>
            <a:off x="592429" y="931867"/>
            <a:ext cx="1683474" cy="338554"/>
          </a:xfrm>
          <a:prstGeom prst="rect">
            <a:avLst/>
          </a:prstGeom>
          <a:noFill/>
        </p:spPr>
        <p:txBody>
          <a:bodyPr wrap="none" rtlCol="0">
            <a:spAutoFit/>
          </a:bodyPr>
          <a:lstStyle/>
          <a:p>
            <a:r>
              <a:rPr lang="en-US" sz="1600" dirty="0">
                <a:solidFill>
                  <a:schemeClr val="bg1"/>
                </a:solidFill>
                <a:latin typeface="Open Sans" pitchFamily="2" charset="0"/>
                <a:ea typeface="Open Sans" pitchFamily="2" charset="0"/>
                <a:cs typeface="Open Sans" pitchFamily="2" charset="0"/>
              </a:rPr>
              <a:t>LIST Command:</a:t>
            </a:r>
          </a:p>
        </p:txBody>
      </p:sp>
      <p:pic>
        <p:nvPicPr>
          <p:cNvPr id="7" name="Picture 6">
            <a:extLst>
              <a:ext uri="{FF2B5EF4-FFF2-40B4-BE49-F238E27FC236}">
                <a16:creationId xmlns:a16="http://schemas.microsoft.com/office/drawing/2014/main" id="{23034784-3D43-4A56-A212-988B874A2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02" y="1433676"/>
            <a:ext cx="6887536" cy="1771897"/>
          </a:xfrm>
          <a:prstGeom prst="rect">
            <a:avLst/>
          </a:prstGeom>
        </p:spPr>
      </p:pic>
      <p:sp>
        <p:nvSpPr>
          <p:cNvPr id="8" name="TextBox 7">
            <a:extLst>
              <a:ext uri="{FF2B5EF4-FFF2-40B4-BE49-F238E27FC236}">
                <a16:creationId xmlns:a16="http://schemas.microsoft.com/office/drawing/2014/main" id="{78052777-935F-4FB3-8DD7-694702B2762B}"/>
              </a:ext>
            </a:extLst>
          </p:cNvPr>
          <p:cNvSpPr txBox="1"/>
          <p:nvPr/>
        </p:nvSpPr>
        <p:spPr>
          <a:xfrm>
            <a:off x="592429" y="3371829"/>
            <a:ext cx="1758815" cy="338554"/>
          </a:xfrm>
          <a:prstGeom prst="rect">
            <a:avLst/>
          </a:prstGeom>
          <a:noFill/>
        </p:spPr>
        <p:txBody>
          <a:bodyPr wrap="none" rtlCol="0">
            <a:spAutoFit/>
          </a:bodyPr>
          <a:lstStyle/>
          <a:p>
            <a:r>
              <a:rPr lang="en-US" sz="1600" dirty="0">
                <a:solidFill>
                  <a:schemeClr val="bg1"/>
                </a:solidFill>
                <a:latin typeface="Open Sans" pitchFamily="2" charset="0"/>
                <a:ea typeface="Open Sans" pitchFamily="2" charset="0"/>
                <a:cs typeface="Open Sans" pitchFamily="2" charset="0"/>
              </a:rPr>
              <a:t>FIND Command:</a:t>
            </a:r>
          </a:p>
        </p:txBody>
      </p:sp>
      <p:pic>
        <p:nvPicPr>
          <p:cNvPr id="10" name="Picture 9">
            <a:extLst>
              <a:ext uri="{FF2B5EF4-FFF2-40B4-BE49-F238E27FC236}">
                <a16:creationId xmlns:a16="http://schemas.microsoft.com/office/drawing/2014/main" id="{55DF30AA-CDF2-4D3D-89BC-11570AA66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702" y="3870637"/>
            <a:ext cx="6887536" cy="1905266"/>
          </a:xfrm>
          <a:prstGeom prst="rect">
            <a:avLst/>
          </a:prstGeom>
        </p:spPr>
      </p:pic>
    </p:spTree>
    <p:extLst>
      <p:ext uri="{BB962C8B-B14F-4D97-AF65-F5344CB8AC3E}">
        <p14:creationId xmlns:p14="http://schemas.microsoft.com/office/powerpoint/2010/main" val="3262948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405</Words>
  <Application>Microsoft Office PowerPoint</Application>
  <PresentationFormat>Widescreen</PresentationFormat>
  <Paragraphs>46</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Open Sans</vt:lpstr>
      <vt:lpstr>Poppins</vt:lpstr>
      <vt:lpstr>Saira</vt:lpstr>
      <vt:lpstr>Saira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Sanjid Dad</dc:creator>
  <cp:lastModifiedBy>Mohammad Sanjid Dad</cp:lastModifiedBy>
  <cp:revision>18</cp:revision>
  <dcterms:created xsi:type="dcterms:W3CDTF">2023-11-26T18:55:01Z</dcterms:created>
  <dcterms:modified xsi:type="dcterms:W3CDTF">2023-12-04T06:29:21Z</dcterms:modified>
</cp:coreProperties>
</file>