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1C7AB-F4A1-4E25-9009-2F4B7F2080FB}" type="datetimeFigureOut">
              <a:rPr lang="en-US" smtClean="0"/>
              <a:t>26-Mar-18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081C0-B4DA-46C4-8002-26883DBF1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0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081C0-B4DA-46C4-8002-26883DBF1B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8B2C6-D099-4245-B2F9-554552FFC79F}" type="datetime1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F8C1-F2A8-43D7-9C26-FF859628DDC3}" type="datetime1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9F9D-04B0-4AFF-9673-E4F3A9DF2CC0}" type="datetime1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4B93-041C-4A0D-AF50-F0A07EE94B41}" type="datetime1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8D2C-C630-408C-8BAB-94580DC9900C}" type="datetime1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FFD5-37F8-4D3B-9918-998D5720DBA8}" type="datetime1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4F9D-A7D1-4D26-886F-562A323D1E76}" type="datetime1">
              <a:rPr lang="en-US" smtClean="0"/>
              <a:t>26-Mar-18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9C6E-40F2-44E1-B9D9-BC129D7669FF}" type="datetime1">
              <a:rPr lang="en-US" smtClean="0"/>
              <a:t>26-Mar-18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7E28-BFA2-4A45-ACFF-31226149F021}" type="datetime1">
              <a:rPr lang="en-US" smtClean="0"/>
              <a:t>26-Mar-18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FC6-22C4-47EE-8599-434CA6E3373F}" type="datetime1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0C0C-421A-4A9B-8369-FBD97ABA63DF}" type="datetime1">
              <a:rPr lang="en-US" smtClean="0"/>
              <a:t>26-Mar-18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6095-F807-46C7-BE8B-22ABF3FD6312}" type="datetime1">
              <a:rPr lang="en-US" smtClean="0"/>
              <a:t>26-Mar-18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772400" cy="685800"/>
          </a:xfrm>
        </p:spPr>
        <p:txBody>
          <a:bodyPr>
            <a:noAutofit/>
          </a:bodyPr>
          <a:lstStyle/>
          <a:p>
            <a:r>
              <a:rPr lang="en-US" sz="1500" dirty="0" smtClean="0">
                <a:latin typeface="Franklin Gothic Medium" pitchFamily="34" charset="0"/>
              </a:rPr>
              <a:t>Presentation</a:t>
            </a:r>
            <a:r>
              <a:rPr lang="en-US" sz="1700" dirty="0" smtClean="0">
                <a:latin typeface="Franklin Gothic Medium" pitchFamily="34" charset="0"/>
              </a:rPr>
              <a:t/>
            </a:r>
            <a:br>
              <a:rPr lang="en-US" sz="1700" dirty="0" smtClean="0">
                <a:latin typeface="Franklin Gothic Medium" pitchFamily="34" charset="0"/>
              </a:rPr>
            </a:br>
            <a:r>
              <a:rPr lang="en-US" sz="1200" dirty="0" smtClean="0">
                <a:latin typeface="Franklin Gothic Medium" pitchFamily="34" charset="0"/>
              </a:rPr>
              <a:t>on</a:t>
            </a:r>
            <a:br>
              <a:rPr lang="en-US" sz="1200" dirty="0" smtClean="0">
                <a:latin typeface="Franklin Gothic Medium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Types of Attributes in Database</a:t>
            </a:r>
            <a:r>
              <a:rPr lang="en-US" sz="3400" b="1" dirty="0" smtClean="0">
                <a:latin typeface="Berlin Sans FB" pitchFamily="34" charset="0"/>
              </a:rPr>
              <a:t/>
            </a:r>
            <a:br>
              <a:rPr lang="en-US" sz="3400" b="1" dirty="0" smtClean="0">
                <a:latin typeface="Berlin Sans FB" pitchFamily="34" charset="0"/>
              </a:rPr>
            </a:br>
            <a:endParaRPr lang="en-US" sz="3400" b="1" dirty="0"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28194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Berlin Sans FB" pitchFamily="34" charset="0"/>
              </a:rPr>
              <a:t>Presenter: Sk. </a:t>
            </a:r>
            <a:r>
              <a:rPr lang="en-US" sz="2000" dirty="0" err="1">
                <a:solidFill>
                  <a:schemeClr val="tx1"/>
                </a:solidFill>
                <a:latin typeface="Berlin Sans FB" pitchFamily="34" charset="0"/>
              </a:rPr>
              <a:t>Sanjidul</a:t>
            </a:r>
            <a:r>
              <a:rPr lang="en-US" sz="2000" dirty="0">
                <a:solidFill>
                  <a:schemeClr val="tx1"/>
                </a:solidFill>
                <a:latin typeface="Berlin Sans FB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erlin Sans FB" pitchFamily="34" charset="0"/>
              </a:rPr>
              <a:t>Haque</a:t>
            </a:r>
            <a:endParaRPr lang="en-US" sz="20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erlin Sans FB" pitchFamily="34" charset="0"/>
              </a:rPr>
              <a:t>ID: 162002038</a:t>
            </a:r>
          </a:p>
          <a:p>
            <a:r>
              <a:rPr lang="en-US" sz="2000" dirty="0">
                <a:solidFill>
                  <a:schemeClr val="tx1"/>
                </a:solidFill>
                <a:latin typeface="Berlin Sans FB" pitchFamily="34" charset="0"/>
              </a:rPr>
              <a:t>Course Code:  CSE </a:t>
            </a:r>
            <a:r>
              <a:rPr lang="en-US" sz="2000" dirty="0" smtClean="0">
                <a:solidFill>
                  <a:schemeClr val="tx1"/>
                </a:solidFill>
                <a:latin typeface="Berlin Sans FB" pitchFamily="34" charset="0"/>
              </a:rPr>
              <a:t>301</a:t>
            </a:r>
            <a:endParaRPr lang="en-US" sz="20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erlin Sans FB" pitchFamily="34" charset="0"/>
              </a:rPr>
              <a:t>Course Title: </a:t>
            </a:r>
            <a:r>
              <a:rPr lang="en-US" sz="2000" dirty="0" smtClean="0">
                <a:solidFill>
                  <a:schemeClr val="tx1"/>
                </a:solidFill>
                <a:latin typeface="Berlin Sans FB" pitchFamily="34" charset="0"/>
              </a:rPr>
              <a:t>Database</a:t>
            </a:r>
            <a:endParaRPr lang="en-US" sz="20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erlin Sans FB" pitchFamily="34" charset="0"/>
              </a:rPr>
              <a:t>Course Teacher: Mr. </a:t>
            </a:r>
            <a:r>
              <a:rPr lang="en-US" sz="2000" dirty="0" err="1" smtClean="0">
                <a:solidFill>
                  <a:schemeClr val="tx1"/>
                </a:solidFill>
                <a:latin typeface="Berlin Sans FB" pitchFamily="34" charset="0"/>
              </a:rPr>
              <a:t>Biplab</a:t>
            </a:r>
            <a:r>
              <a:rPr lang="en-US" sz="2000" dirty="0" smtClean="0">
                <a:solidFill>
                  <a:schemeClr val="tx1"/>
                </a:solidFill>
                <a:latin typeface="Berlin Sans FB" pitchFamily="34" charset="0"/>
              </a:rPr>
              <a:t> Chandra </a:t>
            </a:r>
            <a:r>
              <a:rPr lang="en-US" sz="2000" dirty="0" err="1" smtClean="0">
                <a:solidFill>
                  <a:schemeClr val="tx1"/>
                </a:solidFill>
                <a:latin typeface="Berlin Sans FB" pitchFamily="34" charset="0"/>
              </a:rPr>
              <a:t>Debnath</a:t>
            </a:r>
            <a:endParaRPr lang="en-US" sz="20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erlin Sans FB" pitchFamily="34" charset="0"/>
              </a:rPr>
              <a:t>Department: Computer Science and Engineering</a:t>
            </a:r>
          </a:p>
          <a:p>
            <a:endParaRPr lang="en-US" sz="2200" dirty="0">
              <a:solidFill>
                <a:schemeClr val="tx1"/>
              </a:solidFill>
              <a:latin typeface="Berlin Sans FB" pitchFamily="34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Berlin Sans FB" pitchFamily="34" charset="0"/>
              </a:rPr>
              <a:t>Green University of Bangladesh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8296-22CC-428E-BBC9-09B278B7F26F}" type="datetime1">
              <a:rPr lang="en-US" b="1" smtClean="0">
                <a:solidFill>
                  <a:schemeClr val="tx1"/>
                </a:solidFill>
              </a:rPr>
              <a:t>26-Mar-18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8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Berlin Sans FB" pitchFamily="34" charset="0"/>
              </a:rPr>
              <a:t>What is an attribute?</a:t>
            </a:r>
            <a:endParaRPr lang="en-US" sz="3000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It is a characteristic.</a:t>
            </a:r>
          </a:p>
          <a:p>
            <a:r>
              <a:rPr lang="en-US" sz="2500" dirty="0" smtClean="0"/>
              <a:t>Refers to a database component.</a:t>
            </a:r>
          </a:p>
          <a:p>
            <a:r>
              <a:rPr lang="en-US" sz="2500" dirty="0" smtClean="0"/>
              <a:t>Describes the instances in a row.</a:t>
            </a:r>
          </a:p>
          <a:p>
            <a:r>
              <a:rPr lang="en-US" sz="2500" dirty="0" smtClean="0"/>
              <a:t>Think of a spreadsheet.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D355-F546-4F33-9BB2-6E04E428382C}" type="datetime1">
              <a:rPr lang="en-US" b="1" smtClean="0">
                <a:solidFill>
                  <a:schemeClr val="tx1"/>
                </a:solidFill>
              </a:rPr>
              <a:t>26-Mar-18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Berlin Sans FB" pitchFamily="34" charset="0"/>
              </a:rPr>
              <a:t>Different types of attributes</a:t>
            </a:r>
            <a:endParaRPr lang="en-US" sz="3000" dirty="0">
              <a:latin typeface="Berlin Sans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500" dirty="0"/>
              <a:t>Simple / </a:t>
            </a:r>
            <a:r>
              <a:rPr lang="en-US" sz="2500" dirty="0" smtClean="0"/>
              <a:t>Atomic </a:t>
            </a:r>
            <a:r>
              <a:rPr lang="en-US" sz="2500" dirty="0"/>
              <a:t>a</a:t>
            </a:r>
            <a:r>
              <a:rPr lang="en-US" sz="2500" dirty="0" smtClean="0"/>
              <a:t>ttribute:</a:t>
            </a:r>
            <a:endParaRPr lang="en-US" sz="2500" dirty="0" smtClean="0"/>
          </a:p>
          <a:p>
            <a:pPr lvl="1"/>
            <a:r>
              <a:rPr lang="en-US" sz="2100" b="1" dirty="0"/>
              <a:t> </a:t>
            </a:r>
            <a:r>
              <a:rPr lang="en-US" sz="2100" dirty="0" smtClean="0"/>
              <a:t>Can’t be divided further.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smtClean="0"/>
              <a:t>Age, marital status.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500" dirty="0" smtClean="0"/>
              <a:t>Composite </a:t>
            </a:r>
            <a:r>
              <a:rPr lang="en-US" sz="2500" dirty="0" smtClean="0"/>
              <a:t>attribute:</a:t>
            </a:r>
            <a:endParaRPr lang="en-US" sz="2500" dirty="0" smtClean="0"/>
          </a:p>
          <a:p>
            <a:pPr lvl="1"/>
            <a:r>
              <a:rPr lang="en-US" sz="2100" dirty="0"/>
              <a:t> </a:t>
            </a:r>
            <a:r>
              <a:rPr lang="en-US" sz="2100" dirty="0" smtClean="0"/>
              <a:t>Made of more than one simple attributes.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smtClean="0"/>
              <a:t>A person’s first name and last name.</a:t>
            </a:r>
          </a:p>
          <a:p>
            <a:pPr marL="457200" lvl="1" indent="0">
              <a:buNone/>
            </a:pPr>
            <a:endParaRPr lang="en-US" sz="2100" dirty="0"/>
          </a:p>
          <a:p>
            <a:r>
              <a:rPr lang="en-US" sz="2500" dirty="0"/>
              <a:t>Stored </a:t>
            </a:r>
            <a:r>
              <a:rPr lang="en-US" sz="2500" dirty="0" smtClean="0"/>
              <a:t>attribute:</a:t>
            </a:r>
            <a:endParaRPr lang="en-US" sz="2500" dirty="0" smtClean="0"/>
          </a:p>
          <a:p>
            <a:pPr lvl="1"/>
            <a:r>
              <a:rPr lang="en-US" sz="2100" dirty="0"/>
              <a:t> </a:t>
            </a:r>
            <a:r>
              <a:rPr lang="en-US" sz="2100" dirty="0" smtClean="0"/>
              <a:t>Cannot </a:t>
            </a:r>
            <a:r>
              <a:rPr lang="en-US" sz="2100" dirty="0"/>
              <a:t>be derived from other </a:t>
            </a:r>
            <a:r>
              <a:rPr lang="en-US" sz="2100" dirty="0" smtClean="0"/>
              <a:t>attributes.</a:t>
            </a:r>
          </a:p>
          <a:p>
            <a:pPr lvl="1"/>
            <a:r>
              <a:rPr lang="en-US" sz="2100" dirty="0" smtClean="0"/>
              <a:t> A person’s birth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18BF-CEBC-4170-8262-99659FC054F2}" type="datetime1">
              <a:rPr lang="en-US" b="1" smtClean="0">
                <a:solidFill>
                  <a:schemeClr val="tx1"/>
                </a:solidFill>
              </a:rPr>
              <a:t>26-Mar-18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Berlin Sans FB" pitchFamily="34" charset="0"/>
              </a:rPr>
              <a:t>Different types of attributes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Derived </a:t>
            </a:r>
            <a:r>
              <a:rPr lang="en-US" sz="2500" dirty="0" smtClean="0"/>
              <a:t>a</a:t>
            </a:r>
            <a:r>
              <a:rPr lang="en-US" sz="2500" dirty="0" smtClean="0"/>
              <a:t>ttribute:</a:t>
            </a:r>
            <a:endParaRPr lang="en-US" sz="2500" dirty="0" smtClean="0"/>
          </a:p>
          <a:p>
            <a:pPr lvl="1"/>
            <a:r>
              <a:rPr lang="en-US" sz="2100" dirty="0"/>
              <a:t>A</a:t>
            </a:r>
            <a:r>
              <a:rPr lang="en-US" sz="2100" dirty="0" smtClean="0"/>
              <a:t>ttributes </a:t>
            </a:r>
            <a:r>
              <a:rPr lang="en-US" sz="2100" dirty="0"/>
              <a:t>are </a:t>
            </a:r>
            <a:r>
              <a:rPr lang="en-US" sz="2100" dirty="0" smtClean="0"/>
              <a:t>derived </a:t>
            </a:r>
            <a:r>
              <a:rPr lang="en-US" sz="2100" dirty="0"/>
              <a:t>from other </a:t>
            </a:r>
            <a:r>
              <a:rPr lang="en-US" sz="2100" dirty="0" smtClean="0"/>
              <a:t>attributes.</a:t>
            </a:r>
          </a:p>
          <a:p>
            <a:pPr lvl="1"/>
            <a:r>
              <a:rPr lang="en-US" sz="2100" dirty="0"/>
              <a:t>Today’s date and </a:t>
            </a:r>
            <a:r>
              <a:rPr lang="en-US" sz="2100" dirty="0" smtClean="0"/>
              <a:t>age.</a:t>
            </a:r>
            <a:r>
              <a:rPr lang="en-US" sz="2100" dirty="0"/>
              <a:t> </a:t>
            </a:r>
            <a:endParaRPr lang="en-US" sz="2100" dirty="0" smtClean="0"/>
          </a:p>
          <a:p>
            <a:pPr lvl="1"/>
            <a:endParaRPr lang="en-US" sz="2800" dirty="0"/>
          </a:p>
          <a:p>
            <a:r>
              <a:rPr lang="en-US" sz="2500" dirty="0"/>
              <a:t>Single-value </a:t>
            </a:r>
            <a:r>
              <a:rPr lang="en-US" sz="2500" dirty="0" smtClean="0"/>
              <a:t>attribute: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smtClean="0"/>
              <a:t>Contains single value like age.</a:t>
            </a:r>
          </a:p>
          <a:p>
            <a:pPr lvl="1"/>
            <a:endParaRPr lang="en-US" sz="2100" dirty="0" smtClean="0"/>
          </a:p>
          <a:p>
            <a:r>
              <a:rPr lang="en-US" sz="2500" dirty="0" smtClean="0"/>
              <a:t>Multi-value </a:t>
            </a:r>
            <a:r>
              <a:rPr lang="en-US" sz="2500" dirty="0" smtClean="0"/>
              <a:t>attribute: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smtClean="0"/>
              <a:t>Contains multiple value like email address.</a:t>
            </a:r>
          </a:p>
          <a:p>
            <a:pPr lvl="1"/>
            <a:endParaRPr lang="en-US" sz="2100" dirty="0" smtClean="0"/>
          </a:p>
          <a:p>
            <a:r>
              <a:rPr lang="en-US" sz="2500" dirty="0"/>
              <a:t>Optional / Null value </a:t>
            </a:r>
            <a:r>
              <a:rPr lang="en-US" sz="2500" dirty="0" smtClean="0"/>
              <a:t>a</a:t>
            </a:r>
            <a:r>
              <a:rPr lang="en-US" sz="2500" dirty="0" smtClean="0"/>
              <a:t>ttribute:</a:t>
            </a:r>
            <a:endParaRPr lang="en-US" sz="2500" dirty="0" smtClean="0"/>
          </a:p>
          <a:p>
            <a:pPr lvl="1"/>
            <a:r>
              <a:rPr lang="en-US" sz="2100" dirty="0"/>
              <a:t> </a:t>
            </a:r>
            <a:r>
              <a:rPr lang="en-US" sz="2100" dirty="0" smtClean="0"/>
              <a:t>Doesn’t have a value, can be left blank.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smtClean="0"/>
              <a:t>A person’s middle name.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BA4A-EEAF-4349-BB27-581A82772E19}" type="datetime1">
              <a:rPr lang="en-US" b="1" smtClean="0">
                <a:solidFill>
                  <a:schemeClr val="tx1"/>
                </a:solidFill>
              </a:rPr>
              <a:t>26-Mar-18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Berlin Sans FB" pitchFamily="34" charset="0"/>
              </a:rPr>
              <a:t>Thank you!</a:t>
            </a:r>
          </a:p>
          <a:p>
            <a:pPr marL="0" indent="0" algn="ctr">
              <a:buNone/>
            </a:pPr>
            <a:r>
              <a:rPr lang="en-US" dirty="0">
                <a:latin typeface="Berlin Sans FB" pitchFamily="34" charset="0"/>
              </a:rPr>
              <a:t>a</a:t>
            </a:r>
            <a:r>
              <a:rPr lang="en-US" dirty="0" smtClean="0">
                <a:latin typeface="Berlin Sans FB" pitchFamily="34" charset="0"/>
              </a:rPr>
              <a:t>nd </a:t>
            </a:r>
          </a:p>
          <a:p>
            <a:pPr marL="0" indent="0" algn="ctr">
              <a:buNone/>
            </a:pPr>
            <a:r>
              <a:rPr lang="en-US" dirty="0" smtClean="0">
                <a:latin typeface="Berlin Sans FB" pitchFamily="34" charset="0"/>
              </a:rPr>
              <a:t>Feel free to ask any questions</a:t>
            </a:r>
            <a:endParaRPr lang="en-US" dirty="0">
              <a:latin typeface="Berlin Sans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</a:rPr>
              <a:pPr/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6F16-EB53-42CF-9C4E-825BA106B319}" type="datetime1">
              <a:rPr lang="en-US" b="1" smtClean="0">
                <a:solidFill>
                  <a:schemeClr val="tx1"/>
                </a:solidFill>
              </a:rPr>
              <a:t>26-Mar-18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150</Words>
  <Application>Microsoft Office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Presentation on Types of Attributes in Database </vt:lpstr>
      <vt:lpstr>What is an attribute?</vt:lpstr>
      <vt:lpstr>Different types of attributes</vt:lpstr>
      <vt:lpstr>Different types of attributes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</dc:title>
  <dc:creator>Sanjid Haque</dc:creator>
  <cp:lastModifiedBy>Sanjid Haque</cp:lastModifiedBy>
  <cp:revision>18</cp:revision>
  <dcterms:created xsi:type="dcterms:W3CDTF">2006-08-16T00:00:00Z</dcterms:created>
  <dcterms:modified xsi:type="dcterms:W3CDTF">2018-03-26T15:04:00Z</dcterms:modified>
</cp:coreProperties>
</file>