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25198"/>
    <a:srgbClr val="000099"/>
    <a:srgbClr val="1C1C1C"/>
    <a:srgbClr val="3366FF"/>
    <a:srgbClr val="000058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5" autoAdjust="0"/>
    <p:restoredTop sz="94652" autoAdjust="0"/>
  </p:normalViewPr>
  <p:slideViewPr>
    <p:cSldViewPr>
      <p:cViewPr varScale="1">
        <p:scale>
          <a:sx n="70" d="100"/>
          <a:sy n="70" d="100"/>
        </p:scale>
        <p:origin x="-11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83A134-0E6F-4203-8D96-86DF12447633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03814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45272D-3A85-4FAD-A373-7155556F7357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53984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717F0A-D583-41AD-BD7B-5192C5AF65DC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87737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4F59D3-E156-41C9-B6D2-B8E6FB4F64D8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62009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3B0FDF-DDD2-4BF1-B241-9E5C73D1D23B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23738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67DCF1-EE6C-4AA9-BB8B-C4E1E263D791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645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DF10F-33FA-4951-90EA-3BBD7A9AA239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5515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903F64-D56F-49EA-9D59-9EB8230047D4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84459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5FFEB-C8ED-40E4-9D31-15D4F8686C58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12995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F7AA13-EEC9-4490-8AA4-2C899A87574A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735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A213F0-5B8D-42C3-AB35-6F843CE4365F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878183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8A3063D-A846-4056-A5BE-0D6D7F839BBF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1907704" y="404664"/>
            <a:ext cx="5688632" cy="1944216"/>
          </a:xfrm>
          <a:noFill/>
          <a:ln/>
        </p:spPr>
        <p:txBody>
          <a:bodyPr/>
          <a:lstStyle/>
          <a:p>
            <a:r>
              <a:rPr lang="es-ES" altLang="en-US" sz="5200" dirty="0" err="1" smtClean="0">
                <a:solidFill>
                  <a:schemeClr val="bg1"/>
                </a:solidFill>
                <a:latin typeface="Britannic Bold" panose="020B0903060703020204" pitchFamily="34" charset="0"/>
              </a:rPr>
              <a:t>Presentation</a:t>
            </a:r>
            <a:r>
              <a:rPr lang="es-ES" altLang="en-US" sz="5200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/>
            </a:r>
            <a:br>
              <a:rPr lang="es-ES" altLang="en-US" sz="5200" dirty="0" smtClean="0">
                <a:solidFill>
                  <a:schemeClr val="bg1"/>
                </a:solidFill>
                <a:latin typeface="Britannic Bold" panose="020B0903060703020204" pitchFamily="34" charset="0"/>
              </a:rPr>
            </a:br>
            <a:r>
              <a:rPr lang="es-ES" altLang="en-US" sz="1400" dirty="0" err="1" smtClean="0">
                <a:solidFill>
                  <a:schemeClr val="bg1"/>
                </a:solidFill>
                <a:latin typeface="Britannic Bold" panose="020B0903060703020204" pitchFamily="34" charset="0"/>
              </a:rPr>
              <a:t>on</a:t>
            </a:r>
            <a:r>
              <a:rPr lang="es-ES" altLang="en-US" sz="1400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/>
            </a:r>
            <a:br>
              <a:rPr lang="es-ES" altLang="en-US" sz="1400" dirty="0" smtClean="0">
                <a:solidFill>
                  <a:schemeClr val="bg1"/>
                </a:solidFill>
                <a:latin typeface="Britannic Bold" panose="020B0903060703020204" pitchFamily="34" charset="0"/>
              </a:rPr>
            </a:br>
            <a:r>
              <a:rPr lang="es-ES" altLang="en-US" sz="2600" dirty="0" err="1" smtClean="0">
                <a:solidFill>
                  <a:schemeClr val="bg1"/>
                </a:solidFill>
                <a:latin typeface="Britannic Bold" panose="020B0903060703020204" pitchFamily="34" charset="0"/>
              </a:rPr>
              <a:t>Method</a:t>
            </a:r>
            <a:r>
              <a:rPr lang="es-ES" altLang="en-US" sz="2600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 </a:t>
            </a:r>
            <a:r>
              <a:rPr lang="es-ES" altLang="en-US" sz="2600" dirty="0" err="1" smtClean="0">
                <a:solidFill>
                  <a:schemeClr val="bg1"/>
                </a:solidFill>
                <a:latin typeface="Britannic Bold" panose="020B0903060703020204" pitchFamily="34" charset="0"/>
              </a:rPr>
              <a:t>overloading</a:t>
            </a:r>
            <a:r>
              <a:rPr lang="es-ES" altLang="en-US" sz="2600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 </a:t>
            </a:r>
            <a:br>
              <a:rPr lang="es-ES" altLang="en-US" sz="2600" dirty="0" smtClean="0">
                <a:solidFill>
                  <a:schemeClr val="bg1"/>
                </a:solidFill>
                <a:latin typeface="Britannic Bold" panose="020B0903060703020204" pitchFamily="34" charset="0"/>
              </a:rPr>
            </a:br>
            <a:r>
              <a:rPr lang="es-ES" altLang="en-US" sz="1400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in</a:t>
            </a:r>
            <a:r>
              <a:rPr lang="es-ES" altLang="en-US" sz="2400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 </a:t>
            </a:r>
            <a:br>
              <a:rPr lang="es-ES" altLang="en-US" sz="2400" dirty="0" smtClean="0">
                <a:solidFill>
                  <a:schemeClr val="bg1"/>
                </a:solidFill>
                <a:latin typeface="Britannic Bold" panose="020B0903060703020204" pitchFamily="34" charset="0"/>
              </a:rPr>
            </a:br>
            <a:r>
              <a:rPr lang="es-ES" altLang="en-US" sz="2000" dirty="0" err="1">
                <a:solidFill>
                  <a:schemeClr val="bg1"/>
                </a:solidFill>
                <a:latin typeface="Britannic Bold" panose="020B0903060703020204" pitchFamily="34" charset="0"/>
              </a:rPr>
              <a:t>O</a:t>
            </a:r>
            <a:r>
              <a:rPr lang="es-ES" altLang="en-US" sz="2000" dirty="0" err="1" smtClean="0">
                <a:solidFill>
                  <a:schemeClr val="bg1"/>
                </a:solidFill>
                <a:latin typeface="Britannic Bold" panose="020B0903060703020204" pitchFamily="34" charset="0"/>
              </a:rPr>
              <a:t>bject</a:t>
            </a:r>
            <a:r>
              <a:rPr lang="es-ES" altLang="en-US" sz="2000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 </a:t>
            </a:r>
            <a:r>
              <a:rPr lang="es-ES" altLang="en-US" sz="2000" dirty="0" err="1" smtClean="0">
                <a:solidFill>
                  <a:schemeClr val="bg1"/>
                </a:solidFill>
                <a:latin typeface="Britannic Bold" panose="020B0903060703020204" pitchFamily="34" charset="0"/>
              </a:rPr>
              <a:t>oriented</a:t>
            </a:r>
            <a:r>
              <a:rPr lang="es-ES" altLang="en-US" sz="2000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 </a:t>
            </a:r>
            <a:r>
              <a:rPr lang="es-ES" altLang="en-US" sz="2000" dirty="0" err="1" smtClean="0">
                <a:solidFill>
                  <a:schemeClr val="bg1"/>
                </a:solidFill>
                <a:latin typeface="Britannic Bold" panose="020B0903060703020204" pitchFamily="34" charset="0"/>
              </a:rPr>
              <a:t>programming</a:t>
            </a:r>
            <a:r>
              <a:rPr lang="es-ES" altLang="en-US" sz="2000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 </a:t>
            </a:r>
            <a:r>
              <a:rPr lang="es-ES" altLang="en-US" sz="2000" dirty="0" err="1" smtClean="0">
                <a:solidFill>
                  <a:schemeClr val="bg1"/>
                </a:solidFill>
                <a:latin typeface="Britannic Bold" panose="020B0903060703020204" pitchFamily="34" charset="0"/>
              </a:rPr>
              <a:t>language</a:t>
            </a:r>
            <a:endParaRPr lang="es-ES" altLang="en-US" sz="20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2167" name="Rectangle 119"/>
          <p:cNvSpPr>
            <a:spLocks noChangeArrowheads="1"/>
          </p:cNvSpPr>
          <p:nvPr/>
        </p:nvSpPr>
        <p:spPr bwMode="auto">
          <a:xfrm>
            <a:off x="323850" y="4077072"/>
            <a:ext cx="8712646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n-US" sz="2400" dirty="0" err="1" smtClean="0">
                <a:solidFill>
                  <a:schemeClr val="accent3">
                    <a:lumMod val="95000"/>
                  </a:schemeClr>
                </a:solidFill>
                <a:latin typeface="Berlin Sans FB" panose="020E0602020502020306" pitchFamily="34" charset="0"/>
              </a:rPr>
              <a:t>Presenter</a:t>
            </a:r>
            <a:r>
              <a:rPr lang="es-ES" altLang="en-US" sz="2400" dirty="0" smtClean="0">
                <a:solidFill>
                  <a:schemeClr val="accent3">
                    <a:lumMod val="95000"/>
                  </a:schemeClr>
                </a:solidFill>
                <a:latin typeface="Berlin Sans FB" panose="020E0602020502020306" pitchFamily="34" charset="0"/>
              </a:rPr>
              <a:t>: </a:t>
            </a:r>
            <a:r>
              <a:rPr lang="es-ES" altLang="en-US" sz="2400" dirty="0" err="1" smtClean="0">
                <a:solidFill>
                  <a:schemeClr val="accent3">
                    <a:lumMod val="95000"/>
                  </a:schemeClr>
                </a:solidFill>
                <a:latin typeface="Berlin Sans FB" panose="020E0602020502020306" pitchFamily="34" charset="0"/>
              </a:rPr>
              <a:t>Sk</a:t>
            </a:r>
            <a:r>
              <a:rPr lang="es-ES" altLang="en-US" sz="2400" dirty="0" smtClean="0">
                <a:solidFill>
                  <a:schemeClr val="accent3">
                    <a:lumMod val="95000"/>
                  </a:schemeClr>
                </a:solidFill>
                <a:latin typeface="Berlin Sans FB" panose="020E0602020502020306" pitchFamily="34" charset="0"/>
              </a:rPr>
              <a:t>. </a:t>
            </a:r>
            <a:r>
              <a:rPr lang="es-ES" altLang="en-US" sz="2400" dirty="0" err="1" smtClean="0">
                <a:solidFill>
                  <a:schemeClr val="accent3">
                    <a:lumMod val="95000"/>
                  </a:schemeClr>
                </a:solidFill>
                <a:latin typeface="Berlin Sans FB" panose="020E0602020502020306" pitchFamily="34" charset="0"/>
              </a:rPr>
              <a:t>Sanjidul</a:t>
            </a:r>
            <a:r>
              <a:rPr lang="es-ES" altLang="en-US" sz="2400" dirty="0" smtClean="0">
                <a:solidFill>
                  <a:schemeClr val="accent3">
                    <a:lumMod val="9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s-ES" altLang="en-US" sz="2400" dirty="0" err="1" smtClean="0">
                <a:solidFill>
                  <a:schemeClr val="accent3">
                    <a:lumMod val="95000"/>
                  </a:schemeClr>
                </a:solidFill>
                <a:latin typeface="Berlin Sans FB" panose="020E0602020502020306" pitchFamily="34" charset="0"/>
              </a:rPr>
              <a:t>Haque</a:t>
            </a:r>
            <a:endParaRPr lang="es-ES" altLang="en-US" sz="2400" dirty="0" smtClean="0">
              <a:solidFill>
                <a:schemeClr val="accent3">
                  <a:lumMod val="95000"/>
                </a:schemeClr>
              </a:solidFill>
              <a:latin typeface="Berlin Sans FB" panose="020E0602020502020306" pitchFamily="34" charset="0"/>
            </a:endParaRPr>
          </a:p>
          <a:p>
            <a:r>
              <a:rPr lang="es-ES" altLang="en-US" sz="2400" dirty="0" smtClean="0">
                <a:solidFill>
                  <a:schemeClr val="accent3">
                    <a:lumMod val="95000"/>
                  </a:schemeClr>
                </a:solidFill>
                <a:latin typeface="Berlin Sans FB" panose="020E0602020502020306" pitchFamily="34" charset="0"/>
              </a:rPr>
              <a:t>ID: 162002038</a:t>
            </a:r>
          </a:p>
          <a:p>
            <a:r>
              <a:rPr lang="es-ES" altLang="en-US" sz="2400" dirty="0" err="1" smtClean="0">
                <a:solidFill>
                  <a:schemeClr val="accent3">
                    <a:lumMod val="95000"/>
                  </a:schemeClr>
                </a:solidFill>
                <a:latin typeface="Berlin Sans FB" panose="020E0602020502020306" pitchFamily="34" charset="0"/>
              </a:rPr>
              <a:t>Course</a:t>
            </a:r>
            <a:r>
              <a:rPr lang="es-ES" altLang="en-US" sz="2400" dirty="0" smtClean="0">
                <a:solidFill>
                  <a:schemeClr val="accent3">
                    <a:lumMod val="9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s-ES" altLang="en-US" sz="2400" dirty="0" err="1" smtClean="0">
                <a:solidFill>
                  <a:schemeClr val="accent3">
                    <a:lumMod val="95000"/>
                  </a:schemeClr>
                </a:solidFill>
                <a:latin typeface="Berlin Sans FB" panose="020E0602020502020306" pitchFamily="34" charset="0"/>
              </a:rPr>
              <a:t>Title</a:t>
            </a:r>
            <a:r>
              <a:rPr lang="es-ES" altLang="en-US" sz="2400" dirty="0" smtClean="0">
                <a:solidFill>
                  <a:schemeClr val="accent3">
                    <a:lumMod val="95000"/>
                  </a:schemeClr>
                </a:solidFill>
                <a:latin typeface="Berlin Sans FB" panose="020E0602020502020306" pitchFamily="34" charset="0"/>
              </a:rPr>
              <a:t>: </a:t>
            </a:r>
            <a:r>
              <a:rPr lang="es-ES" altLang="en-US" sz="2400" dirty="0" err="1" smtClean="0">
                <a:solidFill>
                  <a:schemeClr val="accent3">
                    <a:lumMod val="95000"/>
                  </a:schemeClr>
                </a:solidFill>
                <a:latin typeface="Berlin Sans FB" panose="020E0602020502020306" pitchFamily="34" charset="0"/>
              </a:rPr>
              <a:t>Object</a:t>
            </a:r>
            <a:r>
              <a:rPr lang="es-ES" altLang="en-US" sz="2400" dirty="0" smtClean="0">
                <a:solidFill>
                  <a:schemeClr val="accent3">
                    <a:lumMod val="9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s-ES" altLang="en-US" sz="2400" dirty="0" err="1" smtClean="0">
                <a:solidFill>
                  <a:schemeClr val="accent3">
                    <a:lumMod val="95000"/>
                  </a:schemeClr>
                </a:solidFill>
                <a:latin typeface="Berlin Sans FB" panose="020E0602020502020306" pitchFamily="34" charset="0"/>
              </a:rPr>
              <a:t>oriented</a:t>
            </a:r>
            <a:r>
              <a:rPr lang="es-ES" altLang="en-US" sz="2400" dirty="0" smtClean="0">
                <a:solidFill>
                  <a:schemeClr val="accent3">
                    <a:lumMod val="9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s-ES" altLang="en-US" sz="2400" dirty="0" err="1" smtClean="0">
                <a:solidFill>
                  <a:schemeClr val="accent3">
                    <a:lumMod val="95000"/>
                  </a:schemeClr>
                </a:solidFill>
                <a:latin typeface="Berlin Sans FB" panose="020E0602020502020306" pitchFamily="34" charset="0"/>
              </a:rPr>
              <a:t>programming</a:t>
            </a:r>
            <a:endParaRPr lang="es-ES" altLang="en-US" sz="2400" dirty="0" smtClean="0">
              <a:solidFill>
                <a:schemeClr val="accent3">
                  <a:lumMod val="95000"/>
                </a:schemeClr>
              </a:solidFill>
              <a:latin typeface="Berlin Sans FB" panose="020E0602020502020306" pitchFamily="34" charset="0"/>
            </a:endParaRPr>
          </a:p>
          <a:p>
            <a:r>
              <a:rPr lang="es-ES" altLang="en-US" sz="2400" dirty="0" err="1" smtClean="0">
                <a:solidFill>
                  <a:schemeClr val="accent3">
                    <a:lumMod val="95000"/>
                  </a:schemeClr>
                </a:solidFill>
                <a:latin typeface="Berlin Sans FB" panose="020E0602020502020306" pitchFamily="34" charset="0"/>
              </a:rPr>
              <a:t>Course</a:t>
            </a:r>
            <a:r>
              <a:rPr lang="es-ES" altLang="en-US" sz="2400" dirty="0" smtClean="0">
                <a:solidFill>
                  <a:schemeClr val="accent3">
                    <a:lumMod val="9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s-ES" altLang="en-US" sz="2400" dirty="0" err="1" smtClean="0">
                <a:solidFill>
                  <a:schemeClr val="accent3">
                    <a:lumMod val="95000"/>
                  </a:schemeClr>
                </a:solidFill>
                <a:latin typeface="Berlin Sans FB" panose="020E0602020502020306" pitchFamily="34" charset="0"/>
              </a:rPr>
              <a:t>Teacher</a:t>
            </a:r>
            <a:r>
              <a:rPr lang="es-ES" altLang="en-US" sz="2400" dirty="0" smtClean="0">
                <a:solidFill>
                  <a:schemeClr val="accent3">
                    <a:lumMod val="95000"/>
                  </a:schemeClr>
                </a:solidFill>
                <a:latin typeface="Berlin Sans FB" panose="020E0602020502020306" pitchFamily="34" charset="0"/>
              </a:rPr>
              <a:t>: </a:t>
            </a:r>
            <a:r>
              <a:rPr lang="es-ES" altLang="en-US" sz="2400" dirty="0" err="1" smtClean="0">
                <a:solidFill>
                  <a:schemeClr val="accent3">
                    <a:lumMod val="95000"/>
                  </a:schemeClr>
                </a:solidFill>
                <a:latin typeface="Berlin Sans FB" panose="020E0602020502020306" pitchFamily="34" charset="0"/>
              </a:rPr>
              <a:t>Misbah</a:t>
            </a:r>
            <a:r>
              <a:rPr lang="es-ES" altLang="en-US" sz="2400" dirty="0" smtClean="0">
                <a:solidFill>
                  <a:schemeClr val="accent3">
                    <a:lumMod val="9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s-ES" altLang="en-US" sz="2400" dirty="0" err="1" smtClean="0">
                <a:solidFill>
                  <a:schemeClr val="accent3">
                    <a:lumMod val="95000"/>
                  </a:schemeClr>
                </a:solidFill>
                <a:latin typeface="Berlin Sans FB" panose="020E0602020502020306" pitchFamily="34" charset="0"/>
              </a:rPr>
              <a:t>Ul</a:t>
            </a:r>
            <a:r>
              <a:rPr lang="es-ES" altLang="en-US" sz="2400" dirty="0" smtClean="0">
                <a:solidFill>
                  <a:schemeClr val="accent3">
                    <a:lumMod val="95000"/>
                  </a:schemeClr>
                </a:solidFill>
                <a:latin typeface="Berlin Sans FB" panose="020E0602020502020306" pitchFamily="34" charset="0"/>
              </a:rPr>
              <a:t> Hoque</a:t>
            </a:r>
          </a:p>
          <a:p>
            <a:r>
              <a:rPr lang="es-ES" altLang="en-US" sz="2400" dirty="0" err="1" smtClean="0">
                <a:solidFill>
                  <a:schemeClr val="accent3">
                    <a:lumMod val="95000"/>
                  </a:schemeClr>
                </a:solidFill>
                <a:latin typeface="Berlin Sans FB" panose="020E0602020502020306" pitchFamily="34" charset="0"/>
              </a:rPr>
              <a:t>Department</a:t>
            </a:r>
            <a:r>
              <a:rPr lang="es-ES" altLang="en-US" sz="2400" dirty="0" smtClean="0">
                <a:solidFill>
                  <a:schemeClr val="accent3">
                    <a:lumMod val="95000"/>
                  </a:schemeClr>
                </a:solidFill>
                <a:latin typeface="Berlin Sans FB" panose="020E0602020502020306" pitchFamily="34" charset="0"/>
              </a:rPr>
              <a:t>: </a:t>
            </a:r>
            <a:r>
              <a:rPr lang="es-ES" altLang="en-US" sz="2400" dirty="0" err="1" smtClean="0">
                <a:solidFill>
                  <a:schemeClr val="accent3">
                    <a:lumMod val="95000"/>
                  </a:schemeClr>
                </a:solidFill>
                <a:latin typeface="Berlin Sans FB" panose="020E0602020502020306" pitchFamily="34" charset="0"/>
              </a:rPr>
              <a:t>Computer</a:t>
            </a:r>
            <a:r>
              <a:rPr lang="es-ES" altLang="en-US" sz="2400" dirty="0" smtClean="0">
                <a:solidFill>
                  <a:schemeClr val="accent3">
                    <a:lumMod val="9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s-ES" altLang="en-US" sz="2400" dirty="0" err="1" smtClean="0">
                <a:solidFill>
                  <a:schemeClr val="accent3">
                    <a:lumMod val="95000"/>
                  </a:schemeClr>
                </a:solidFill>
                <a:latin typeface="Berlin Sans FB" panose="020E0602020502020306" pitchFamily="34" charset="0"/>
              </a:rPr>
              <a:t>Science</a:t>
            </a:r>
            <a:r>
              <a:rPr lang="es-ES" altLang="en-US" sz="2400" dirty="0" smtClean="0">
                <a:solidFill>
                  <a:schemeClr val="accent3">
                    <a:lumMod val="95000"/>
                  </a:schemeClr>
                </a:solidFill>
                <a:latin typeface="Berlin Sans FB" panose="020E0602020502020306" pitchFamily="34" charset="0"/>
              </a:rPr>
              <a:t> and </a:t>
            </a:r>
            <a:r>
              <a:rPr lang="es-ES" altLang="en-US" sz="2400" dirty="0" err="1" smtClean="0">
                <a:solidFill>
                  <a:schemeClr val="accent3">
                    <a:lumMod val="95000"/>
                  </a:schemeClr>
                </a:solidFill>
                <a:latin typeface="Berlin Sans FB" panose="020E0602020502020306" pitchFamily="34" charset="0"/>
              </a:rPr>
              <a:t>Engineering</a:t>
            </a:r>
            <a:endParaRPr lang="es-ES" altLang="en-US" sz="2400" dirty="0" smtClean="0">
              <a:solidFill>
                <a:schemeClr val="accent3">
                  <a:lumMod val="95000"/>
                </a:schemeClr>
              </a:solidFill>
              <a:latin typeface="Berlin Sans FB" panose="020E0602020502020306" pitchFamily="34" charset="0"/>
            </a:endParaRPr>
          </a:p>
          <a:p>
            <a:r>
              <a:rPr lang="es-ES" altLang="en-US" sz="2400" dirty="0" smtClean="0">
                <a:solidFill>
                  <a:schemeClr val="accent3">
                    <a:lumMod val="95000"/>
                  </a:schemeClr>
                </a:solidFill>
                <a:latin typeface="Berlin Sans FB" panose="020E0602020502020306" pitchFamily="34" charset="0"/>
              </a:rPr>
              <a:t>Green </a:t>
            </a:r>
            <a:r>
              <a:rPr lang="es-ES" altLang="en-US" sz="2400" dirty="0" err="1" smtClean="0">
                <a:solidFill>
                  <a:schemeClr val="accent3">
                    <a:lumMod val="95000"/>
                  </a:schemeClr>
                </a:solidFill>
                <a:latin typeface="Berlin Sans FB" panose="020E0602020502020306" pitchFamily="34" charset="0"/>
              </a:rPr>
              <a:t>University</a:t>
            </a:r>
            <a:r>
              <a:rPr lang="es-ES" altLang="en-US" sz="2400" dirty="0" smtClean="0">
                <a:solidFill>
                  <a:schemeClr val="accent3">
                    <a:lumMod val="95000"/>
                  </a:schemeClr>
                </a:solidFill>
                <a:latin typeface="Berlin Sans FB" panose="020E0602020502020306" pitchFamily="34" charset="0"/>
              </a:rPr>
              <a:t> of Bangladesh </a:t>
            </a:r>
            <a:endParaRPr lang="es-ES" altLang="en-US" sz="2400" dirty="0">
              <a:solidFill>
                <a:schemeClr val="accent3">
                  <a:lumMod val="95000"/>
                </a:schemeClr>
              </a:solidFill>
              <a:latin typeface="Berlin Sans FB" panose="020E0602020502020306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  <a:gradFill flip="none" rotWithShape="1">
            <a:gsLst>
              <a:gs pos="47000">
                <a:srgbClr val="0087E6">
                  <a:lumMod val="56000"/>
                  <a:lumOff val="44000"/>
                  <a:alpha val="72000"/>
                </a:srgbClr>
              </a:gs>
              <a:gs pos="90000">
                <a:srgbClr val="005CBF"/>
              </a:gs>
            </a:gsLst>
            <a:path path="shap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US" dirty="0" smtClean="0">
                <a:latin typeface="Britannic Bold" panose="020B0903060703020204" pitchFamily="34" charset="0"/>
              </a:rPr>
              <a:t>Content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  <a:gradFill>
            <a:gsLst>
              <a:gs pos="85000">
                <a:srgbClr val="0087E6">
                  <a:lumMod val="56000"/>
                  <a:lumOff val="44000"/>
                  <a:alpha val="72000"/>
                </a:srgbClr>
              </a:gs>
              <a:gs pos="99000">
                <a:srgbClr val="005CBF"/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55130" y="1720601"/>
            <a:ext cx="6912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erlin Sans FB" panose="020E0602020502020306" pitchFamily="34" charset="0"/>
              </a:rPr>
              <a:t> Definition and properties of method overloading</a:t>
            </a:r>
          </a:p>
          <a:p>
            <a:r>
              <a:rPr lang="en-US" sz="2400" dirty="0" smtClean="0">
                <a:latin typeface="Berlin Sans FB" panose="020E0602020502020306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Berlin Sans FB" panose="020E0602020502020306" pitchFamily="34" charset="0"/>
              </a:rPr>
              <a:t> </a:t>
            </a:r>
            <a:r>
              <a:rPr lang="en-US" sz="2400" dirty="0" smtClean="0">
                <a:latin typeface="Berlin Sans FB" panose="020E0602020502020306" pitchFamily="34" charset="0"/>
              </a:rPr>
              <a:t>An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9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  <a:gradFill flip="none" rotWithShape="1">
            <a:gsLst>
              <a:gs pos="47000">
                <a:srgbClr val="0087E6">
                  <a:lumMod val="56000"/>
                  <a:lumOff val="44000"/>
                  <a:alpha val="72000"/>
                </a:srgbClr>
              </a:gs>
              <a:gs pos="90000">
                <a:srgbClr val="005CBF"/>
              </a:gs>
            </a:gsLst>
            <a:path path="shap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US" dirty="0" smtClean="0">
                <a:latin typeface="Britannic Bold" panose="020B0903060703020204" pitchFamily="34" charset="0"/>
              </a:rPr>
              <a:t>Definition and Properties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  <a:gradFill>
            <a:gsLst>
              <a:gs pos="85000">
                <a:srgbClr val="0087E6">
                  <a:lumMod val="56000"/>
                  <a:lumOff val="44000"/>
                  <a:alpha val="72000"/>
                </a:srgbClr>
              </a:gs>
              <a:gs pos="99000">
                <a:srgbClr val="005CBF"/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27584" y="1720601"/>
            <a:ext cx="724031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latin typeface="Berlin Sans FB" panose="020E0602020502020306" pitchFamily="34" charset="0"/>
              </a:rPr>
              <a:t>Definition: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erlin Sans FB" panose="020E0602020502020306" pitchFamily="34" charset="0"/>
              </a:rPr>
              <a:t> Same named multiple methods but having</a:t>
            </a:r>
          </a:p>
          <a:p>
            <a:pPr lvl="1"/>
            <a:r>
              <a:rPr lang="en-US" sz="2400" dirty="0">
                <a:latin typeface="Berlin Sans FB" panose="020E0602020502020306" pitchFamily="34" charset="0"/>
              </a:rPr>
              <a:t> </a:t>
            </a:r>
            <a:r>
              <a:rPr lang="en-US" sz="2400" dirty="0" smtClean="0">
                <a:latin typeface="Berlin Sans FB" panose="020E0602020502020306" pitchFamily="34" charset="0"/>
              </a:rPr>
              <a:t>     different parameters.</a:t>
            </a:r>
          </a:p>
          <a:p>
            <a:pPr lvl="1"/>
            <a:endParaRPr lang="en-US" sz="2400" dirty="0" smtClean="0">
              <a:latin typeface="Berlin Sans FB" panose="020E0602020502020306" pitchFamily="34" charset="0"/>
            </a:endParaRPr>
          </a:p>
          <a:p>
            <a:r>
              <a:rPr lang="en-US" sz="2400" u="sng" dirty="0" smtClean="0">
                <a:latin typeface="Berlin Sans FB" panose="020E0602020502020306" pitchFamily="34" charset="0"/>
              </a:rPr>
              <a:t>Properties: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erlin Sans FB" panose="020E0602020502020306" pitchFamily="34" charset="0"/>
              </a:rPr>
              <a:t> Implementing polymorphism.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erlin Sans FB" panose="020E0602020502020306" pitchFamily="34" charset="0"/>
              </a:rPr>
              <a:t> Can happen within the same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3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  <a:gradFill flip="none" rotWithShape="1">
            <a:gsLst>
              <a:gs pos="47000">
                <a:srgbClr val="0087E6">
                  <a:lumMod val="56000"/>
                  <a:lumOff val="44000"/>
                  <a:alpha val="72000"/>
                </a:srgbClr>
              </a:gs>
              <a:gs pos="90000">
                <a:srgbClr val="005CBF"/>
              </a:gs>
            </a:gsLst>
            <a:path path="shap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US" dirty="0" smtClean="0">
                <a:latin typeface="Britannic Bold" panose="020B0903060703020204" pitchFamily="34" charset="0"/>
              </a:rPr>
              <a:t>An Example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  <a:gradFill>
            <a:gsLst>
              <a:gs pos="85000">
                <a:srgbClr val="0087E6">
                  <a:lumMod val="56000"/>
                  <a:lumOff val="44000"/>
                  <a:alpha val="72000"/>
                </a:srgbClr>
              </a:gs>
              <a:gs pos="99000">
                <a:srgbClr val="005CBF"/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27584" y="1412776"/>
            <a:ext cx="724031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rlin Sans FB" panose="020E0602020502020306" pitchFamily="34" charset="0"/>
              </a:rPr>
              <a:t>c</a:t>
            </a:r>
            <a:r>
              <a:rPr lang="en-US" sz="2000" dirty="0" smtClean="0">
                <a:latin typeface="Berlin Sans FB" panose="020E0602020502020306" pitchFamily="34" charset="0"/>
              </a:rPr>
              <a:t>lass A</a:t>
            </a:r>
          </a:p>
          <a:p>
            <a:r>
              <a:rPr lang="en-US" sz="2000" dirty="0" smtClean="0">
                <a:latin typeface="Berlin Sans FB" panose="020E0602020502020306" pitchFamily="34" charset="0"/>
              </a:rPr>
              <a:t>      {</a:t>
            </a:r>
          </a:p>
          <a:p>
            <a:r>
              <a:rPr lang="en-US" sz="2000" dirty="0" smtClean="0">
                <a:latin typeface="Berlin Sans FB" panose="020E0602020502020306" pitchFamily="34" charset="0"/>
              </a:rPr>
              <a:t>          </a:t>
            </a:r>
            <a:r>
              <a:rPr lang="en-US" sz="2000" dirty="0" err="1" smtClean="0">
                <a:latin typeface="Berlin Sans FB" panose="020E0602020502020306" pitchFamily="34" charset="0"/>
              </a:rPr>
              <a:t>int</a:t>
            </a:r>
            <a:r>
              <a:rPr lang="en-US" sz="2000" dirty="0" smtClean="0">
                <a:latin typeface="Berlin Sans FB" panose="020E0602020502020306" pitchFamily="34" charset="0"/>
              </a:rPr>
              <a:t> add(</a:t>
            </a:r>
            <a:r>
              <a:rPr lang="en-US" sz="2000" dirty="0" err="1" smtClean="0">
                <a:latin typeface="Berlin Sans FB" panose="020E0602020502020306" pitchFamily="34" charset="0"/>
              </a:rPr>
              <a:t>int</a:t>
            </a:r>
            <a:r>
              <a:rPr lang="en-US" sz="2000" dirty="0" smtClean="0">
                <a:latin typeface="Berlin Sans FB" panose="020E0602020502020306" pitchFamily="34" charset="0"/>
              </a:rPr>
              <a:t> x)</a:t>
            </a:r>
          </a:p>
          <a:p>
            <a:r>
              <a:rPr lang="en-US" sz="2000" dirty="0">
                <a:latin typeface="Berlin Sans FB" panose="020E0602020502020306" pitchFamily="34" charset="0"/>
              </a:rPr>
              <a:t> </a:t>
            </a:r>
            <a:r>
              <a:rPr lang="en-US" sz="2000" dirty="0" smtClean="0">
                <a:latin typeface="Berlin Sans FB" panose="020E0602020502020306" pitchFamily="34" charset="0"/>
              </a:rPr>
              <a:t>           {</a:t>
            </a:r>
          </a:p>
          <a:p>
            <a:r>
              <a:rPr lang="en-US" sz="2000" dirty="0">
                <a:latin typeface="Berlin Sans FB" panose="020E0602020502020306" pitchFamily="34" charset="0"/>
              </a:rPr>
              <a:t> </a:t>
            </a:r>
            <a:r>
              <a:rPr lang="en-US" sz="2000" dirty="0" smtClean="0">
                <a:latin typeface="Berlin Sans FB" panose="020E0602020502020306" pitchFamily="34" charset="0"/>
              </a:rPr>
              <a:t>              return x;</a:t>
            </a:r>
          </a:p>
          <a:p>
            <a:r>
              <a:rPr lang="en-US" sz="2000" dirty="0">
                <a:latin typeface="Berlin Sans FB" panose="020E0602020502020306" pitchFamily="34" charset="0"/>
              </a:rPr>
              <a:t> </a:t>
            </a:r>
            <a:r>
              <a:rPr lang="en-US" sz="2000" dirty="0" smtClean="0">
                <a:latin typeface="Berlin Sans FB" panose="020E0602020502020306" pitchFamily="34" charset="0"/>
              </a:rPr>
              <a:t>           }</a:t>
            </a:r>
          </a:p>
          <a:p>
            <a:r>
              <a:rPr lang="en-US" sz="2000" dirty="0" smtClean="0">
                <a:latin typeface="Berlin Sans FB" panose="020E0602020502020306" pitchFamily="34" charset="0"/>
              </a:rPr>
              <a:t>           </a:t>
            </a:r>
            <a:r>
              <a:rPr lang="en-US" sz="2000" dirty="0" err="1" smtClean="0">
                <a:latin typeface="Berlin Sans FB" panose="020E0602020502020306" pitchFamily="34" charset="0"/>
              </a:rPr>
              <a:t>int</a:t>
            </a:r>
            <a:r>
              <a:rPr lang="en-US" sz="2000" dirty="0" smtClean="0">
                <a:latin typeface="Berlin Sans FB" panose="020E0602020502020306" pitchFamily="34" charset="0"/>
              </a:rPr>
              <a:t> add(</a:t>
            </a:r>
            <a:r>
              <a:rPr lang="en-US" sz="2000" dirty="0" err="1" smtClean="0">
                <a:latin typeface="Berlin Sans FB" panose="020E0602020502020306" pitchFamily="34" charset="0"/>
              </a:rPr>
              <a:t>int</a:t>
            </a:r>
            <a:r>
              <a:rPr lang="en-US" sz="2000" dirty="0" smtClean="0">
                <a:latin typeface="Berlin Sans FB" panose="020E0602020502020306" pitchFamily="34" charset="0"/>
              </a:rPr>
              <a:t> x, </a:t>
            </a:r>
            <a:r>
              <a:rPr lang="en-US" sz="2000" dirty="0" err="1" smtClean="0">
                <a:latin typeface="Berlin Sans FB" panose="020E0602020502020306" pitchFamily="34" charset="0"/>
              </a:rPr>
              <a:t>int</a:t>
            </a:r>
            <a:r>
              <a:rPr lang="en-US" sz="2000" dirty="0" smtClean="0">
                <a:latin typeface="Berlin Sans FB" panose="020E0602020502020306" pitchFamily="34" charset="0"/>
              </a:rPr>
              <a:t> y)</a:t>
            </a:r>
          </a:p>
          <a:p>
            <a:r>
              <a:rPr lang="en-US" sz="2000" dirty="0" smtClean="0">
                <a:latin typeface="Berlin Sans FB" panose="020E0602020502020306" pitchFamily="34" charset="0"/>
              </a:rPr>
              <a:t>            {</a:t>
            </a:r>
          </a:p>
          <a:p>
            <a:r>
              <a:rPr lang="en-US" sz="2000" dirty="0" smtClean="0">
                <a:latin typeface="Berlin Sans FB" panose="020E0602020502020306" pitchFamily="34" charset="0"/>
              </a:rPr>
              <a:t>               return </a:t>
            </a:r>
            <a:r>
              <a:rPr lang="en-US" sz="2000" dirty="0" err="1" smtClean="0">
                <a:latin typeface="Berlin Sans FB" panose="020E0602020502020306" pitchFamily="34" charset="0"/>
              </a:rPr>
              <a:t>x+y</a:t>
            </a:r>
            <a:r>
              <a:rPr lang="en-US" sz="2000" dirty="0" smtClean="0">
                <a:latin typeface="Berlin Sans FB" panose="020E0602020502020306" pitchFamily="34" charset="0"/>
              </a:rPr>
              <a:t>;</a:t>
            </a:r>
          </a:p>
          <a:p>
            <a:r>
              <a:rPr lang="en-US" sz="2000" dirty="0" smtClean="0">
                <a:latin typeface="Berlin Sans FB" panose="020E0602020502020306" pitchFamily="34" charset="0"/>
              </a:rPr>
              <a:t>            }</a:t>
            </a:r>
          </a:p>
          <a:p>
            <a:r>
              <a:rPr lang="en-US" sz="2000" dirty="0">
                <a:latin typeface="Berlin Sans FB" panose="020E0602020502020306" pitchFamily="34" charset="0"/>
              </a:rPr>
              <a:t> </a:t>
            </a:r>
            <a:r>
              <a:rPr lang="en-US" sz="2000" dirty="0" smtClean="0">
                <a:latin typeface="Berlin Sans FB" panose="020E0602020502020306" pitchFamily="34" charset="0"/>
              </a:rPr>
              <a:t>           </a:t>
            </a:r>
            <a:r>
              <a:rPr lang="en-US" sz="2000" dirty="0" err="1" smtClean="0">
                <a:latin typeface="Berlin Sans FB" panose="020E0602020502020306" pitchFamily="34" charset="0"/>
              </a:rPr>
              <a:t>int</a:t>
            </a:r>
            <a:r>
              <a:rPr lang="en-US" sz="2000" dirty="0" smtClean="0">
                <a:latin typeface="Berlin Sans FB" panose="020E0602020502020306" pitchFamily="34" charset="0"/>
              </a:rPr>
              <a:t> add(</a:t>
            </a:r>
            <a:r>
              <a:rPr lang="en-US" sz="2000" dirty="0" err="1" smtClean="0">
                <a:latin typeface="Berlin Sans FB" panose="020E0602020502020306" pitchFamily="34" charset="0"/>
              </a:rPr>
              <a:t>int</a:t>
            </a:r>
            <a:r>
              <a:rPr lang="en-US" sz="2000" dirty="0" smtClean="0">
                <a:latin typeface="Berlin Sans FB" panose="020E0602020502020306" pitchFamily="34" charset="0"/>
              </a:rPr>
              <a:t> </a:t>
            </a:r>
            <a:r>
              <a:rPr lang="en-US" sz="2000" err="1" smtClean="0">
                <a:latin typeface="Berlin Sans FB" panose="020E0602020502020306" pitchFamily="34" charset="0"/>
              </a:rPr>
              <a:t>x</a:t>
            </a:r>
            <a:r>
              <a:rPr lang="en-US" sz="2000" smtClean="0">
                <a:latin typeface="Berlin Sans FB" panose="020E0602020502020306" pitchFamily="34" charset="0"/>
              </a:rPr>
              <a:t>, int</a:t>
            </a:r>
            <a:r>
              <a:rPr lang="en-US" sz="2000" dirty="0" smtClean="0">
                <a:latin typeface="Berlin Sans FB" panose="020E0602020502020306" pitchFamily="34" charset="0"/>
              </a:rPr>
              <a:t>  </a:t>
            </a:r>
            <a:r>
              <a:rPr lang="en-US" sz="2000" dirty="0" smtClean="0">
                <a:latin typeface="Berlin Sans FB" panose="020E0602020502020306" pitchFamily="34" charset="0"/>
              </a:rPr>
              <a:t>y, </a:t>
            </a:r>
            <a:r>
              <a:rPr lang="en-US" sz="2000" dirty="0" err="1" smtClean="0">
                <a:latin typeface="Berlin Sans FB" panose="020E0602020502020306" pitchFamily="34" charset="0"/>
              </a:rPr>
              <a:t>int</a:t>
            </a:r>
            <a:r>
              <a:rPr lang="en-US" sz="2000" dirty="0" smtClean="0">
                <a:latin typeface="Berlin Sans FB" panose="020E0602020502020306" pitchFamily="34" charset="0"/>
              </a:rPr>
              <a:t> z)</a:t>
            </a:r>
          </a:p>
          <a:p>
            <a:r>
              <a:rPr lang="en-US" sz="2000" dirty="0" smtClean="0">
                <a:latin typeface="Berlin Sans FB" panose="020E0602020502020306" pitchFamily="34" charset="0"/>
              </a:rPr>
              <a:t>            {</a:t>
            </a:r>
          </a:p>
          <a:p>
            <a:r>
              <a:rPr lang="en-US" sz="2000" dirty="0" smtClean="0">
                <a:latin typeface="Berlin Sans FB" panose="020E0602020502020306" pitchFamily="34" charset="0"/>
              </a:rPr>
              <a:t>               return </a:t>
            </a:r>
            <a:r>
              <a:rPr lang="en-US" sz="2000" dirty="0" err="1" smtClean="0">
                <a:latin typeface="Berlin Sans FB" panose="020E0602020502020306" pitchFamily="34" charset="0"/>
              </a:rPr>
              <a:t>x+y+z</a:t>
            </a:r>
            <a:r>
              <a:rPr lang="en-US" sz="2000" dirty="0" smtClean="0">
                <a:latin typeface="Berlin Sans FB" panose="020E0602020502020306" pitchFamily="34" charset="0"/>
              </a:rPr>
              <a:t>;</a:t>
            </a:r>
          </a:p>
          <a:p>
            <a:r>
              <a:rPr lang="en-US" sz="2000" dirty="0" smtClean="0">
                <a:latin typeface="Berlin Sans FB" panose="020E0602020502020306" pitchFamily="34" charset="0"/>
              </a:rPr>
              <a:t>            }</a:t>
            </a:r>
          </a:p>
          <a:p>
            <a:r>
              <a:rPr lang="en-US" sz="2000" dirty="0" smtClean="0">
                <a:latin typeface="Berlin Sans FB" panose="020E0602020502020306" pitchFamily="34" charset="0"/>
              </a:rPr>
              <a:t>}</a:t>
            </a:r>
            <a:endParaRPr lang="en-US" sz="20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21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87E6">
                <a:lumMod val="56000"/>
                <a:lumOff val="44000"/>
                <a:alpha val="72000"/>
              </a:srgbClr>
            </a:gs>
            <a:gs pos="100000">
              <a:srgbClr val="0087E6">
                <a:lumMod val="56000"/>
                <a:lumOff val="44000"/>
                <a:alpha val="72000"/>
              </a:srgbClr>
            </a:gs>
            <a:gs pos="0">
              <a:srgbClr val="005CBF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908" y="51499"/>
            <a:ext cx="1728192" cy="1325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1560" y="1410355"/>
            <a:ext cx="799288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latin typeface="Calibri" panose="020F0502020204030204" pitchFamily="34" charset="0"/>
              </a:rPr>
              <a:t>THANK YOU</a:t>
            </a:r>
          </a:p>
          <a:p>
            <a:pPr algn="ctr"/>
            <a:r>
              <a:rPr lang="en-US" sz="7200" dirty="0" smtClean="0">
                <a:latin typeface="Calibri" panose="020F0502020204030204" pitchFamily="34" charset="0"/>
              </a:rPr>
              <a:t>FOR </a:t>
            </a:r>
          </a:p>
          <a:p>
            <a:pPr algn="ctr"/>
            <a:r>
              <a:rPr lang="en-US" sz="5400" dirty="0" smtClean="0">
                <a:latin typeface="Calibri" panose="020F0502020204030204" pitchFamily="34" charset="0"/>
              </a:rPr>
              <a:t>WATCHING </a:t>
            </a:r>
          </a:p>
          <a:p>
            <a:pPr algn="ctr"/>
            <a:r>
              <a:rPr lang="en-US" sz="6600" dirty="0" smtClean="0">
                <a:latin typeface="Calibri" panose="020F0502020204030204" pitchFamily="34" charset="0"/>
              </a:rPr>
              <a:t>MY </a:t>
            </a:r>
          </a:p>
          <a:p>
            <a:pPr algn="ctr"/>
            <a:r>
              <a:rPr lang="en-US" sz="6600" dirty="0" smtClean="0">
                <a:latin typeface="Calibri" panose="020F0502020204030204" pitchFamily="34" charset="0"/>
              </a:rPr>
              <a:t>SLIDE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9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5894</TotalTime>
  <Words>138</Words>
  <Application>Microsoft Office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Diseño predeterminado</vt:lpstr>
      <vt:lpstr>Presentation on Method overloading  in  Object oriented programming language</vt:lpstr>
      <vt:lpstr>Content</vt:lpstr>
      <vt:lpstr>Definition and Properties</vt:lpstr>
      <vt:lpstr>An Example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To avoid injury don't tell me how to do my job</cp:lastModifiedBy>
  <cp:revision>632</cp:revision>
  <dcterms:created xsi:type="dcterms:W3CDTF">2010-05-23T14:28:12Z</dcterms:created>
  <dcterms:modified xsi:type="dcterms:W3CDTF">2017-04-11T16:37:10Z</dcterms:modified>
</cp:coreProperties>
</file>