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3" r:id="rId3"/>
    <p:sldId id="261" r:id="rId4"/>
    <p:sldId id="271" r:id="rId5"/>
    <p:sldId id="274" r:id="rId6"/>
    <p:sldId id="269" r:id="rId7"/>
    <p:sldId id="270" r:id="rId8"/>
    <p:sldId id="285" r:id="rId9"/>
    <p:sldId id="291" r:id="rId10"/>
    <p:sldId id="292" r:id="rId11"/>
    <p:sldId id="275" r:id="rId12"/>
    <p:sldId id="277" r:id="rId13"/>
    <p:sldId id="278" r:id="rId14"/>
    <p:sldId id="279" r:id="rId15"/>
    <p:sldId id="280" r:id="rId16"/>
    <p:sldId id="268" r:id="rId17"/>
    <p:sldId id="282" r:id="rId18"/>
    <p:sldId id="281" r:id="rId19"/>
    <p:sldId id="266" r:id="rId20"/>
    <p:sldId id="283" r:id="rId21"/>
    <p:sldId id="290"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555A9-4F4E-4A90-AB3B-4A0477CCBC88}" v="1435" dt="2023-11-01T15:34:59.828"/>
    <p1510:client id="{1AEF9BCB-C74D-476E-997A-EB3359153734}" v="957" dt="2023-11-01T10:32:59.612"/>
    <p1510:client id="{4175E47A-45A2-4E5A-AA37-F7CD93EC1270}" v="4" dt="2023-11-01T16:57:03.433"/>
    <p1510:client id="{42DF42AD-E5EF-4A70-8FA1-4ECA9158A9BF}" v="6" dt="2023-11-01T17:30:30.393"/>
    <p1510:client id="{4C1493B3-66D5-488F-B7E5-5A11D788B324}" v="226" dt="2022-09-30T20:03:14.223"/>
    <p1510:client id="{4D6BCA51-251F-41D4-921F-F93D48C916B3}" v="338" dt="2023-11-02T03:00:26.266"/>
    <p1510:client id="{5A3948D0-F2D3-4F68-84AF-6125F1AD5690}" v="11" dt="2023-11-01T16:06:23.027"/>
    <p1510:client id="{5B760D4D-7DB6-49EA-A316-A209CD112055}" v="673" dt="2022-09-30T18:35:37.924"/>
    <p1510:client id="{ADEE8A5A-2215-4960-A178-F64271C0EB8B}" v="180" dt="2023-11-01T18:17:36.023"/>
    <p1510:client id="{C1C56ED3-5347-4213-9B08-1B2FB28D366A}" v="837" dt="2023-11-01T11:48:59.433"/>
    <p1510:client id="{C66C5E64-AD65-4F2C-8352-7DF3B66C88C8}" v="235" dt="2023-11-01T11:53:43.020"/>
    <p1510:client id="{C771E858-CA74-44DD-B2BB-4E4F7D65416D}" v="13" dt="2023-10-28T18:05:14.861"/>
    <p1510:client id="{D4B7ACAD-6CFE-4D78-842A-12571725A391}" v="332" dt="2023-10-28T18:20:12.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8C52CD-ADFA-42CC-973B-F25649DBF42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1EE3A6-CE19-48A7-81D0-F1B6BFC63C20}">
      <dgm:prSet/>
      <dgm:spPr/>
      <dgm:t>
        <a:bodyPr/>
        <a:lstStyle/>
        <a:p>
          <a:pPr>
            <a:lnSpc>
              <a:spcPct val="100000"/>
            </a:lnSpc>
          </a:pPr>
          <a:r>
            <a:rPr lang="en-US" dirty="0"/>
            <a:t>Heart disease.</a:t>
          </a:r>
        </a:p>
      </dgm:t>
    </dgm:pt>
    <dgm:pt modelId="{B3A7B89B-272C-45A8-9A3E-13A98202E284}" type="parTrans" cxnId="{852B565B-632A-421D-A1F7-002AA6B3DF36}">
      <dgm:prSet/>
      <dgm:spPr/>
      <dgm:t>
        <a:bodyPr/>
        <a:lstStyle/>
        <a:p>
          <a:endParaRPr lang="en-US"/>
        </a:p>
      </dgm:t>
    </dgm:pt>
    <dgm:pt modelId="{99D07CFD-383D-422F-B9B0-66718C1F3F5A}" type="sibTrans" cxnId="{852B565B-632A-421D-A1F7-002AA6B3DF36}">
      <dgm:prSet/>
      <dgm:spPr/>
      <dgm:t>
        <a:bodyPr/>
        <a:lstStyle/>
        <a:p>
          <a:endParaRPr lang="en-US"/>
        </a:p>
      </dgm:t>
    </dgm:pt>
    <dgm:pt modelId="{E804C0B6-EC81-414B-AEB6-55333A98A188}">
      <dgm:prSet/>
      <dgm:spPr/>
      <dgm:t>
        <a:bodyPr/>
        <a:lstStyle/>
        <a:p>
          <a:pPr>
            <a:lnSpc>
              <a:spcPct val="100000"/>
            </a:lnSpc>
          </a:pPr>
          <a:r>
            <a:rPr lang="en-US" dirty="0"/>
            <a:t>What is machine learning?</a:t>
          </a:r>
        </a:p>
      </dgm:t>
    </dgm:pt>
    <dgm:pt modelId="{2802E454-3E6B-4A7E-9D58-6D6E83C24771}" type="parTrans" cxnId="{354EC718-D5D5-4289-B265-3D84D22F6F00}">
      <dgm:prSet/>
      <dgm:spPr/>
      <dgm:t>
        <a:bodyPr/>
        <a:lstStyle/>
        <a:p>
          <a:endParaRPr lang="en-US"/>
        </a:p>
      </dgm:t>
    </dgm:pt>
    <dgm:pt modelId="{0C3AD4E7-791D-467C-B3B6-380582507B13}" type="sibTrans" cxnId="{354EC718-D5D5-4289-B265-3D84D22F6F00}">
      <dgm:prSet/>
      <dgm:spPr/>
      <dgm:t>
        <a:bodyPr/>
        <a:lstStyle/>
        <a:p>
          <a:endParaRPr lang="en-US"/>
        </a:p>
      </dgm:t>
    </dgm:pt>
    <dgm:pt modelId="{F2BCE52D-C80B-48A2-81FC-5264A0B71C9E}">
      <dgm:prSet/>
      <dgm:spPr/>
      <dgm:t>
        <a:bodyPr/>
        <a:lstStyle/>
        <a:p>
          <a:pPr>
            <a:lnSpc>
              <a:spcPct val="100000"/>
            </a:lnSpc>
          </a:pPr>
          <a:r>
            <a:rPr lang="en-US" dirty="0"/>
            <a:t>Supervised machine learning.</a:t>
          </a:r>
        </a:p>
      </dgm:t>
    </dgm:pt>
    <dgm:pt modelId="{2252DEA1-60CF-45FD-A14B-EF47DE08B201}" type="parTrans" cxnId="{4D0780B8-A001-4942-BD22-A0961308EDAD}">
      <dgm:prSet/>
      <dgm:spPr/>
      <dgm:t>
        <a:bodyPr/>
        <a:lstStyle/>
        <a:p>
          <a:endParaRPr lang="en-US"/>
        </a:p>
      </dgm:t>
    </dgm:pt>
    <dgm:pt modelId="{956F0F90-AE44-4069-9F40-EE5CCCF5F9A9}" type="sibTrans" cxnId="{4D0780B8-A001-4942-BD22-A0961308EDAD}">
      <dgm:prSet/>
      <dgm:spPr/>
      <dgm:t>
        <a:bodyPr/>
        <a:lstStyle/>
        <a:p>
          <a:endParaRPr lang="en-US"/>
        </a:p>
      </dgm:t>
    </dgm:pt>
    <dgm:pt modelId="{B0B9E2F6-0C41-4A61-BF3B-3E1858DB4076}">
      <dgm:prSet/>
      <dgm:spPr/>
      <dgm:t>
        <a:bodyPr/>
        <a:lstStyle/>
        <a:p>
          <a:pPr>
            <a:lnSpc>
              <a:spcPct val="100000"/>
            </a:lnSpc>
          </a:pPr>
          <a:r>
            <a:rPr lang="en-US" dirty="0"/>
            <a:t>Ensemble technique.</a:t>
          </a:r>
        </a:p>
      </dgm:t>
    </dgm:pt>
    <dgm:pt modelId="{03D8EAE2-5A34-4A05-922B-F6862EADCA76}" type="parTrans" cxnId="{4FAB7F9D-36F1-4C57-A2CB-ABA6C8686AF1}">
      <dgm:prSet/>
      <dgm:spPr/>
      <dgm:t>
        <a:bodyPr/>
        <a:lstStyle/>
        <a:p>
          <a:endParaRPr lang="en-US"/>
        </a:p>
      </dgm:t>
    </dgm:pt>
    <dgm:pt modelId="{E23C346B-F046-465A-B370-F253471AE08C}" type="sibTrans" cxnId="{4FAB7F9D-36F1-4C57-A2CB-ABA6C8686AF1}">
      <dgm:prSet/>
      <dgm:spPr/>
      <dgm:t>
        <a:bodyPr/>
        <a:lstStyle/>
        <a:p>
          <a:endParaRPr lang="en-US"/>
        </a:p>
      </dgm:t>
    </dgm:pt>
    <dgm:pt modelId="{ED510965-8A54-469B-B00B-1ECD0E76B601}">
      <dgm:prSet/>
      <dgm:spPr/>
      <dgm:t>
        <a:bodyPr/>
        <a:lstStyle/>
        <a:p>
          <a:pPr>
            <a:lnSpc>
              <a:spcPct val="100000"/>
            </a:lnSpc>
          </a:pPr>
          <a:r>
            <a:rPr lang="en-US" dirty="0"/>
            <a:t>Why is an ensemble technique called improved?</a:t>
          </a:r>
        </a:p>
      </dgm:t>
    </dgm:pt>
    <dgm:pt modelId="{F2229442-E3C4-4CA6-AF54-E105BDDD47E4}" type="parTrans" cxnId="{D34F0DD6-46D5-4E0C-A7DA-39337C3250A6}">
      <dgm:prSet/>
      <dgm:spPr/>
      <dgm:t>
        <a:bodyPr/>
        <a:lstStyle/>
        <a:p>
          <a:endParaRPr lang="en-US"/>
        </a:p>
      </dgm:t>
    </dgm:pt>
    <dgm:pt modelId="{D0339463-C402-4B90-9EC7-B759E44AB71E}" type="sibTrans" cxnId="{D34F0DD6-46D5-4E0C-A7DA-39337C3250A6}">
      <dgm:prSet/>
      <dgm:spPr/>
      <dgm:t>
        <a:bodyPr/>
        <a:lstStyle/>
        <a:p>
          <a:endParaRPr lang="en-US"/>
        </a:p>
      </dgm:t>
    </dgm:pt>
    <dgm:pt modelId="{603F8D43-2446-46EE-9A50-8A01F7BE44F3}" type="pres">
      <dgm:prSet presAssocID="{198C52CD-ADFA-42CC-973B-F25649DBF422}" presName="root" presStyleCnt="0">
        <dgm:presLayoutVars>
          <dgm:dir/>
          <dgm:resizeHandles val="exact"/>
        </dgm:presLayoutVars>
      </dgm:prSet>
      <dgm:spPr/>
    </dgm:pt>
    <dgm:pt modelId="{9B665C69-044E-49BA-81C8-6D87BD700206}" type="pres">
      <dgm:prSet presAssocID="{AB1EE3A6-CE19-48A7-81D0-F1B6BFC63C20}" presName="compNode" presStyleCnt="0"/>
      <dgm:spPr/>
    </dgm:pt>
    <dgm:pt modelId="{9E44D24E-E4A0-4C79-9529-7B31A3E0E018}" type="pres">
      <dgm:prSet presAssocID="{AB1EE3A6-CE19-48A7-81D0-F1B6BFC63C20}" presName="bgRect" presStyleLbl="bgShp" presStyleIdx="0" presStyleCnt="5"/>
      <dgm:spPr>
        <a:solidFill>
          <a:schemeClr val="accent6">
            <a:lumMod val="20000"/>
            <a:lumOff val="80000"/>
          </a:schemeClr>
        </a:solidFill>
      </dgm:spPr>
    </dgm:pt>
    <dgm:pt modelId="{7781292B-4613-41B2-85B1-60DB7242DBBF}" type="pres">
      <dgm:prSet presAssocID="{AB1EE3A6-CE19-48A7-81D0-F1B6BFC63C2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rt Organ"/>
        </a:ext>
      </dgm:extLst>
    </dgm:pt>
    <dgm:pt modelId="{CECC8D5C-B012-45B7-98F6-046A2BFE3BD1}" type="pres">
      <dgm:prSet presAssocID="{AB1EE3A6-CE19-48A7-81D0-F1B6BFC63C20}" presName="spaceRect" presStyleCnt="0"/>
      <dgm:spPr/>
    </dgm:pt>
    <dgm:pt modelId="{59352964-96BB-490C-A036-CB86F4139A8F}" type="pres">
      <dgm:prSet presAssocID="{AB1EE3A6-CE19-48A7-81D0-F1B6BFC63C20}" presName="parTx" presStyleLbl="revTx" presStyleIdx="0" presStyleCnt="5">
        <dgm:presLayoutVars>
          <dgm:chMax val="0"/>
          <dgm:chPref val="0"/>
        </dgm:presLayoutVars>
      </dgm:prSet>
      <dgm:spPr/>
    </dgm:pt>
    <dgm:pt modelId="{E14EA4CF-1995-4001-8684-B0093CF02658}" type="pres">
      <dgm:prSet presAssocID="{99D07CFD-383D-422F-B9B0-66718C1F3F5A}" presName="sibTrans" presStyleCnt="0"/>
      <dgm:spPr/>
    </dgm:pt>
    <dgm:pt modelId="{F934BB0D-5627-4180-88FF-8FBD25162E3B}" type="pres">
      <dgm:prSet presAssocID="{E804C0B6-EC81-414B-AEB6-55333A98A188}" presName="compNode" presStyleCnt="0"/>
      <dgm:spPr/>
    </dgm:pt>
    <dgm:pt modelId="{16116306-FAE2-45C3-8561-4F6EFECC1C84}" type="pres">
      <dgm:prSet presAssocID="{E804C0B6-EC81-414B-AEB6-55333A98A188}" presName="bgRect" presStyleLbl="bgShp" presStyleIdx="1" presStyleCnt="5"/>
      <dgm:spPr>
        <a:solidFill>
          <a:schemeClr val="accent5">
            <a:lumMod val="20000"/>
            <a:lumOff val="80000"/>
          </a:schemeClr>
        </a:solidFill>
      </dgm:spPr>
    </dgm:pt>
    <dgm:pt modelId="{B81225EF-4126-4665-A1E9-525DBADA4604}" type="pres">
      <dgm:prSet presAssocID="{E804C0B6-EC81-414B-AEB6-55333A98A18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1A84A7D9-2A1D-4A87-96F2-8269DD4DA1FF}" type="pres">
      <dgm:prSet presAssocID="{E804C0B6-EC81-414B-AEB6-55333A98A188}" presName="spaceRect" presStyleCnt="0"/>
      <dgm:spPr/>
    </dgm:pt>
    <dgm:pt modelId="{0C4F31A1-5DF7-4935-823C-A8D8A3422A64}" type="pres">
      <dgm:prSet presAssocID="{E804C0B6-EC81-414B-AEB6-55333A98A188}" presName="parTx" presStyleLbl="revTx" presStyleIdx="1" presStyleCnt="5">
        <dgm:presLayoutVars>
          <dgm:chMax val="0"/>
          <dgm:chPref val="0"/>
        </dgm:presLayoutVars>
      </dgm:prSet>
      <dgm:spPr/>
    </dgm:pt>
    <dgm:pt modelId="{0161B77D-56E8-439E-B455-C9F9154FCB73}" type="pres">
      <dgm:prSet presAssocID="{0C3AD4E7-791D-467C-B3B6-380582507B13}" presName="sibTrans" presStyleCnt="0"/>
      <dgm:spPr/>
    </dgm:pt>
    <dgm:pt modelId="{AB01A64B-3BF5-4B5B-B1F3-5A0A3131E29A}" type="pres">
      <dgm:prSet presAssocID="{F2BCE52D-C80B-48A2-81FC-5264A0B71C9E}" presName="compNode" presStyleCnt="0"/>
      <dgm:spPr/>
    </dgm:pt>
    <dgm:pt modelId="{8D88411C-4EBD-48C0-A49F-54CC3C1A2633}" type="pres">
      <dgm:prSet presAssocID="{F2BCE52D-C80B-48A2-81FC-5264A0B71C9E}" presName="bgRect" presStyleLbl="bgShp" presStyleIdx="2" presStyleCnt="5"/>
      <dgm:spPr>
        <a:solidFill>
          <a:schemeClr val="accent6">
            <a:lumMod val="40000"/>
            <a:lumOff val="60000"/>
          </a:schemeClr>
        </a:solidFill>
      </dgm:spPr>
    </dgm:pt>
    <dgm:pt modelId="{DD203DEA-AF94-4DED-97C9-BA7904F49781}" type="pres">
      <dgm:prSet presAssocID="{F2BCE52D-C80B-48A2-81FC-5264A0B71C9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B60B98C4-F8C3-42BA-AFA6-18D0AD871219}" type="pres">
      <dgm:prSet presAssocID="{F2BCE52D-C80B-48A2-81FC-5264A0B71C9E}" presName="spaceRect" presStyleCnt="0"/>
      <dgm:spPr/>
    </dgm:pt>
    <dgm:pt modelId="{7841904B-B8F4-44C3-ADE1-A654C42199C6}" type="pres">
      <dgm:prSet presAssocID="{F2BCE52D-C80B-48A2-81FC-5264A0B71C9E}" presName="parTx" presStyleLbl="revTx" presStyleIdx="2" presStyleCnt="5">
        <dgm:presLayoutVars>
          <dgm:chMax val="0"/>
          <dgm:chPref val="0"/>
        </dgm:presLayoutVars>
      </dgm:prSet>
      <dgm:spPr/>
    </dgm:pt>
    <dgm:pt modelId="{479AB5E0-559F-4132-88BC-71951D8733CB}" type="pres">
      <dgm:prSet presAssocID="{956F0F90-AE44-4069-9F40-EE5CCCF5F9A9}" presName="sibTrans" presStyleCnt="0"/>
      <dgm:spPr/>
    </dgm:pt>
    <dgm:pt modelId="{E17872F3-2880-413E-A504-28D14B93B366}" type="pres">
      <dgm:prSet presAssocID="{B0B9E2F6-0C41-4A61-BF3B-3E1858DB4076}" presName="compNode" presStyleCnt="0"/>
      <dgm:spPr/>
    </dgm:pt>
    <dgm:pt modelId="{9BE87866-E6E1-48F2-8EAD-A574A3A99A98}" type="pres">
      <dgm:prSet presAssocID="{B0B9E2F6-0C41-4A61-BF3B-3E1858DB4076}" presName="bgRect" presStyleLbl="bgShp" presStyleIdx="3" presStyleCnt="5"/>
      <dgm:spPr>
        <a:solidFill>
          <a:schemeClr val="accent5">
            <a:lumMod val="40000"/>
            <a:lumOff val="60000"/>
          </a:schemeClr>
        </a:solidFill>
      </dgm:spPr>
    </dgm:pt>
    <dgm:pt modelId="{AF193DA2-D32D-4482-8F4B-E03AA05B1435}" type="pres">
      <dgm:prSet presAssocID="{B0B9E2F6-0C41-4A61-BF3B-3E1858DB40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ductor"/>
        </a:ext>
      </dgm:extLst>
    </dgm:pt>
    <dgm:pt modelId="{C3E21D17-52CA-41DE-AEB4-CA5F7A74791C}" type="pres">
      <dgm:prSet presAssocID="{B0B9E2F6-0C41-4A61-BF3B-3E1858DB4076}" presName="spaceRect" presStyleCnt="0"/>
      <dgm:spPr/>
    </dgm:pt>
    <dgm:pt modelId="{EA6F21A1-DEFD-482D-ADC5-0456C4B38428}" type="pres">
      <dgm:prSet presAssocID="{B0B9E2F6-0C41-4A61-BF3B-3E1858DB4076}" presName="parTx" presStyleLbl="revTx" presStyleIdx="3" presStyleCnt="5">
        <dgm:presLayoutVars>
          <dgm:chMax val="0"/>
          <dgm:chPref val="0"/>
        </dgm:presLayoutVars>
      </dgm:prSet>
      <dgm:spPr/>
    </dgm:pt>
    <dgm:pt modelId="{6B668598-5042-43B9-B5F8-D510BB82856E}" type="pres">
      <dgm:prSet presAssocID="{E23C346B-F046-465A-B370-F253471AE08C}" presName="sibTrans" presStyleCnt="0"/>
      <dgm:spPr/>
    </dgm:pt>
    <dgm:pt modelId="{C564CBDE-A7BC-4019-9CAB-BED2733D5C94}" type="pres">
      <dgm:prSet presAssocID="{ED510965-8A54-469B-B00B-1ECD0E76B601}" presName="compNode" presStyleCnt="0"/>
      <dgm:spPr/>
    </dgm:pt>
    <dgm:pt modelId="{9D71DA1F-9B89-4E36-A9E9-CAA7CD2EE71F}" type="pres">
      <dgm:prSet presAssocID="{ED510965-8A54-469B-B00B-1ECD0E76B601}" presName="bgRect" presStyleLbl="bgShp" presStyleIdx="4" presStyleCnt="5"/>
      <dgm:spPr>
        <a:solidFill>
          <a:schemeClr val="accent6">
            <a:lumMod val="60000"/>
            <a:lumOff val="40000"/>
          </a:schemeClr>
        </a:solidFill>
      </dgm:spPr>
    </dgm:pt>
    <dgm:pt modelId="{319DEE13-78DE-458D-9FBE-F3C34EE75E09}" type="pres">
      <dgm:prSet presAssocID="{ED510965-8A54-469B-B00B-1ECD0E76B60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ss clef"/>
        </a:ext>
      </dgm:extLst>
    </dgm:pt>
    <dgm:pt modelId="{56B2534A-CC90-425E-9839-0E16CE7A0138}" type="pres">
      <dgm:prSet presAssocID="{ED510965-8A54-469B-B00B-1ECD0E76B601}" presName="spaceRect" presStyleCnt="0"/>
      <dgm:spPr/>
    </dgm:pt>
    <dgm:pt modelId="{DB1476DC-98A9-44D9-8E32-93BAAA6F9788}" type="pres">
      <dgm:prSet presAssocID="{ED510965-8A54-469B-B00B-1ECD0E76B601}" presName="parTx" presStyleLbl="revTx" presStyleIdx="4" presStyleCnt="5">
        <dgm:presLayoutVars>
          <dgm:chMax val="0"/>
          <dgm:chPref val="0"/>
        </dgm:presLayoutVars>
      </dgm:prSet>
      <dgm:spPr/>
    </dgm:pt>
  </dgm:ptLst>
  <dgm:cxnLst>
    <dgm:cxn modelId="{AFF7B605-0BF0-4AF9-9380-6384EAB57A53}" type="presOf" srcId="{E804C0B6-EC81-414B-AEB6-55333A98A188}" destId="{0C4F31A1-5DF7-4935-823C-A8D8A3422A64}" srcOrd="0" destOrd="0" presId="urn:microsoft.com/office/officeart/2018/2/layout/IconVerticalSolidList"/>
    <dgm:cxn modelId="{354EC718-D5D5-4289-B265-3D84D22F6F00}" srcId="{198C52CD-ADFA-42CC-973B-F25649DBF422}" destId="{E804C0B6-EC81-414B-AEB6-55333A98A188}" srcOrd="1" destOrd="0" parTransId="{2802E454-3E6B-4A7E-9D58-6D6E83C24771}" sibTransId="{0C3AD4E7-791D-467C-B3B6-380582507B13}"/>
    <dgm:cxn modelId="{852B565B-632A-421D-A1F7-002AA6B3DF36}" srcId="{198C52CD-ADFA-42CC-973B-F25649DBF422}" destId="{AB1EE3A6-CE19-48A7-81D0-F1B6BFC63C20}" srcOrd="0" destOrd="0" parTransId="{B3A7B89B-272C-45A8-9A3E-13A98202E284}" sibTransId="{99D07CFD-383D-422F-B9B0-66718C1F3F5A}"/>
    <dgm:cxn modelId="{DCC6B976-4BDE-40B4-B7F1-CB1DD5551F30}" type="presOf" srcId="{198C52CD-ADFA-42CC-973B-F25649DBF422}" destId="{603F8D43-2446-46EE-9A50-8A01F7BE44F3}" srcOrd="0" destOrd="0" presId="urn:microsoft.com/office/officeart/2018/2/layout/IconVerticalSolidList"/>
    <dgm:cxn modelId="{DF580687-DCE4-4712-8AA4-2058C6A67B3D}" type="presOf" srcId="{B0B9E2F6-0C41-4A61-BF3B-3E1858DB4076}" destId="{EA6F21A1-DEFD-482D-ADC5-0456C4B38428}" srcOrd="0" destOrd="0" presId="urn:microsoft.com/office/officeart/2018/2/layout/IconVerticalSolidList"/>
    <dgm:cxn modelId="{4FAB7F9D-36F1-4C57-A2CB-ABA6C8686AF1}" srcId="{198C52CD-ADFA-42CC-973B-F25649DBF422}" destId="{B0B9E2F6-0C41-4A61-BF3B-3E1858DB4076}" srcOrd="3" destOrd="0" parTransId="{03D8EAE2-5A34-4A05-922B-F6862EADCA76}" sibTransId="{E23C346B-F046-465A-B370-F253471AE08C}"/>
    <dgm:cxn modelId="{910A7DA6-67E1-42B9-801E-B3F2B9122787}" type="presOf" srcId="{ED510965-8A54-469B-B00B-1ECD0E76B601}" destId="{DB1476DC-98A9-44D9-8E32-93BAAA6F9788}" srcOrd="0" destOrd="0" presId="urn:microsoft.com/office/officeart/2018/2/layout/IconVerticalSolidList"/>
    <dgm:cxn modelId="{2A8701B0-40AA-4C64-820F-4A9408786D51}" type="presOf" srcId="{F2BCE52D-C80B-48A2-81FC-5264A0B71C9E}" destId="{7841904B-B8F4-44C3-ADE1-A654C42199C6}" srcOrd="0" destOrd="0" presId="urn:microsoft.com/office/officeart/2018/2/layout/IconVerticalSolidList"/>
    <dgm:cxn modelId="{4D0780B8-A001-4942-BD22-A0961308EDAD}" srcId="{198C52CD-ADFA-42CC-973B-F25649DBF422}" destId="{F2BCE52D-C80B-48A2-81FC-5264A0B71C9E}" srcOrd="2" destOrd="0" parTransId="{2252DEA1-60CF-45FD-A14B-EF47DE08B201}" sibTransId="{956F0F90-AE44-4069-9F40-EE5CCCF5F9A9}"/>
    <dgm:cxn modelId="{D34F0DD6-46D5-4E0C-A7DA-39337C3250A6}" srcId="{198C52CD-ADFA-42CC-973B-F25649DBF422}" destId="{ED510965-8A54-469B-B00B-1ECD0E76B601}" srcOrd="4" destOrd="0" parTransId="{F2229442-E3C4-4CA6-AF54-E105BDDD47E4}" sibTransId="{D0339463-C402-4B90-9EC7-B759E44AB71E}"/>
    <dgm:cxn modelId="{FF1226E3-10C2-4EDD-854F-4589F0B113ED}" type="presOf" srcId="{AB1EE3A6-CE19-48A7-81D0-F1B6BFC63C20}" destId="{59352964-96BB-490C-A036-CB86F4139A8F}" srcOrd="0" destOrd="0" presId="urn:microsoft.com/office/officeart/2018/2/layout/IconVerticalSolidList"/>
    <dgm:cxn modelId="{99683FBB-84AD-4C69-9B0C-EC8955B64E32}" type="presParOf" srcId="{603F8D43-2446-46EE-9A50-8A01F7BE44F3}" destId="{9B665C69-044E-49BA-81C8-6D87BD700206}" srcOrd="0" destOrd="0" presId="urn:microsoft.com/office/officeart/2018/2/layout/IconVerticalSolidList"/>
    <dgm:cxn modelId="{35B67F22-8840-44AB-A469-9D1690169FCA}" type="presParOf" srcId="{9B665C69-044E-49BA-81C8-6D87BD700206}" destId="{9E44D24E-E4A0-4C79-9529-7B31A3E0E018}" srcOrd="0" destOrd="0" presId="urn:microsoft.com/office/officeart/2018/2/layout/IconVerticalSolidList"/>
    <dgm:cxn modelId="{F7BD24E0-C3EC-418D-9D60-A3149FC543EB}" type="presParOf" srcId="{9B665C69-044E-49BA-81C8-6D87BD700206}" destId="{7781292B-4613-41B2-85B1-60DB7242DBBF}" srcOrd="1" destOrd="0" presId="urn:microsoft.com/office/officeart/2018/2/layout/IconVerticalSolidList"/>
    <dgm:cxn modelId="{5937FC47-0E65-4D6C-AAE8-287B29EC5B6D}" type="presParOf" srcId="{9B665C69-044E-49BA-81C8-6D87BD700206}" destId="{CECC8D5C-B012-45B7-98F6-046A2BFE3BD1}" srcOrd="2" destOrd="0" presId="urn:microsoft.com/office/officeart/2018/2/layout/IconVerticalSolidList"/>
    <dgm:cxn modelId="{27A561D8-0D00-4087-8F7A-282318B91B7D}" type="presParOf" srcId="{9B665C69-044E-49BA-81C8-6D87BD700206}" destId="{59352964-96BB-490C-A036-CB86F4139A8F}" srcOrd="3" destOrd="0" presId="urn:microsoft.com/office/officeart/2018/2/layout/IconVerticalSolidList"/>
    <dgm:cxn modelId="{4548473D-B456-4061-A550-4E5F97FF6F2C}" type="presParOf" srcId="{603F8D43-2446-46EE-9A50-8A01F7BE44F3}" destId="{E14EA4CF-1995-4001-8684-B0093CF02658}" srcOrd="1" destOrd="0" presId="urn:microsoft.com/office/officeart/2018/2/layout/IconVerticalSolidList"/>
    <dgm:cxn modelId="{D18D905F-7B1C-488A-944F-F0DABC135446}" type="presParOf" srcId="{603F8D43-2446-46EE-9A50-8A01F7BE44F3}" destId="{F934BB0D-5627-4180-88FF-8FBD25162E3B}" srcOrd="2" destOrd="0" presId="urn:microsoft.com/office/officeart/2018/2/layout/IconVerticalSolidList"/>
    <dgm:cxn modelId="{1208B781-8E63-4E43-83BC-43CA460B9D34}" type="presParOf" srcId="{F934BB0D-5627-4180-88FF-8FBD25162E3B}" destId="{16116306-FAE2-45C3-8561-4F6EFECC1C84}" srcOrd="0" destOrd="0" presId="urn:microsoft.com/office/officeart/2018/2/layout/IconVerticalSolidList"/>
    <dgm:cxn modelId="{5036BE69-E002-44E3-81C7-172C1AE4D0AE}" type="presParOf" srcId="{F934BB0D-5627-4180-88FF-8FBD25162E3B}" destId="{B81225EF-4126-4665-A1E9-525DBADA4604}" srcOrd="1" destOrd="0" presId="urn:microsoft.com/office/officeart/2018/2/layout/IconVerticalSolidList"/>
    <dgm:cxn modelId="{3AD6AC66-3765-4B81-A681-C7F48EADC614}" type="presParOf" srcId="{F934BB0D-5627-4180-88FF-8FBD25162E3B}" destId="{1A84A7D9-2A1D-4A87-96F2-8269DD4DA1FF}" srcOrd="2" destOrd="0" presId="urn:microsoft.com/office/officeart/2018/2/layout/IconVerticalSolidList"/>
    <dgm:cxn modelId="{3E888357-BAAA-49E2-B2DF-2D6B9A361525}" type="presParOf" srcId="{F934BB0D-5627-4180-88FF-8FBD25162E3B}" destId="{0C4F31A1-5DF7-4935-823C-A8D8A3422A64}" srcOrd="3" destOrd="0" presId="urn:microsoft.com/office/officeart/2018/2/layout/IconVerticalSolidList"/>
    <dgm:cxn modelId="{C56A8F33-8925-4D5C-A3A6-C5F2EFBA1097}" type="presParOf" srcId="{603F8D43-2446-46EE-9A50-8A01F7BE44F3}" destId="{0161B77D-56E8-439E-B455-C9F9154FCB73}" srcOrd="3" destOrd="0" presId="urn:microsoft.com/office/officeart/2018/2/layout/IconVerticalSolidList"/>
    <dgm:cxn modelId="{3857BBF4-5AF7-4C60-A7B8-5EF40D9B6561}" type="presParOf" srcId="{603F8D43-2446-46EE-9A50-8A01F7BE44F3}" destId="{AB01A64B-3BF5-4B5B-B1F3-5A0A3131E29A}" srcOrd="4" destOrd="0" presId="urn:microsoft.com/office/officeart/2018/2/layout/IconVerticalSolidList"/>
    <dgm:cxn modelId="{E618276E-AC1F-4EEA-9350-BCC9D649AE8C}" type="presParOf" srcId="{AB01A64B-3BF5-4B5B-B1F3-5A0A3131E29A}" destId="{8D88411C-4EBD-48C0-A49F-54CC3C1A2633}" srcOrd="0" destOrd="0" presId="urn:microsoft.com/office/officeart/2018/2/layout/IconVerticalSolidList"/>
    <dgm:cxn modelId="{13F0218A-2843-48C9-925A-2DAB3B4FADE6}" type="presParOf" srcId="{AB01A64B-3BF5-4B5B-B1F3-5A0A3131E29A}" destId="{DD203DEA-AF94-4DED-97C9-BA7904F49781}" srcOrd="1" destOrd="0" presId="urn:microsoft.com/office/officeart/2018/2/layout/IconVerticalSolidList"/>
    <dgm:cxn modelId="{C91A3437-CF5C-4226-BA5E-3DC79514863D}" type="presParOf" srcId="{AB01A64B-3BF5-4B5B-B1F3-5A0A3131E29A}" destId="{B60B98C4-F8C3-42BA-AFA6-18D0AD871219}" srcOrd="2" destOrd="0" presId="urn:microsoft.com/office/officeart/2018/2/layout/IconVerticalSolidList"/>
    <dgm:cxn modelId="{13A1491F-6787-4EE7-92AA-C87A4C1C7203}" type="presParOf" srcId="{AB01A64B-3BF5-4B5B-B1F3-5A0A3131E29A}" destId="{7841904B-B8F4-44C3-ADE1-A654C42199C6}" srcOrd="3" destOrd="0" presId="urn:microsoft.com/office/officeart/2018/2/layout/IconVerticalSolidList"/>
    <dgm:cxn modelId="{8EA5A707-5F79-42F0-88A4-597BA50552A2}" type="presParOf" srcId="{603F8D43-2446-46EE-9A50-8A01F7BE44F3}" destId="{479AB5E0-559F-4132-88BC-71951D8733CB}" srcOrd="5" destOrd="0" presId="urn:microsoft.com/office/officeart/2018/2/layout/IconVerticalSolidList"/>
    <dgm:cxn modelId="{C830D870-778E-4194-89D3-5DB47D9ECE91}" type="presParOf" srcId="{603F8D43-2446-46EE-9A50-8A01F7BE44F3}" destId="{E17872F3-2880-413E-A504-28D14B93B366}" srcOrd="6" destOrd="0" presId="urn:microsoft.com/office/officeart/2018/2/layout/IconVerticalSolidList"/>
    <dgm:cxn modelId="{CDA47FA6-EA33-4670-8FBE-F2931EE65FFD}" type="presParOf" srcId="{E17872F3-2880-413E-A504-28D14B93B366}" destId="{9BE87866-E6E1-48F2-8EAD-A574A3A99A98}" srcOrd="0" destOrd="0" presId="urn:microsoft.com/office/officeart/2018/2/layout/IconVerticalSolidList"/>
    <dgm:cxn modelId="{332C0C85-82AD-41F1-9B85-60100F4A9C19}" type="presParOf" srcId="{E17872F3-2880-413E-A504-28D14B93B366}" destId="{AF193DA2-D32D-4482-8F4B-E03AA05B1435}" srcOrd="1" destOrd="0" presId="urn:microsoft.com/office/officeart/2018/2/layout/IconVerticalSolidList"/>
    <dgm:cxn modelId="{C842D90B-C9C5-4403-8E3D-02C64AA4A9BD}" type="presParOf" srcId="{E17872F3-2880-413E-A504-28D14B93B366}" destId="{C3E21D17-52CA-41DE-AEB4-CA5F7A74791C}" srcOrd="2" destOrd="0" presId="urn:microsoft.com/office/officeart/2018/2/layout/IconVerticalSolidList"/>
    <dgm:cxn modelId="{93188699-0229-4DF0-9BEA-A02D26B7FF7B}" type="presParOf" srcId="{E17872F3-2880-413E-A504-28D14B93B366}" destId="{EA6F21A1-DEFD-482D-ADC5-0456C4B38428}" srcOrd="3" destOrd="0" presId="urn:microsoft.com/office/officeart/2018/2/layout/IconVerticalSolidList"/>
    <dgm:cxn modelId="{051F05B4-61F1-4958-9E28-C7844C9F9746}" type="presParOf" srcId="{603F8D43-2446-46EE-9A50-8A01F7BE44F3}" destId="{6B668598-5042-43B9-B5F8-D510BB82856E}" srcOrd="7" destOrd="0" presId="urn:microsoft.com/office/officeart/2018/2/layout/IconVerticalSolidList"/>
    <dgm:cxn modelId="{FBED7D1A-D8B9-481A-8BAC-66C28ECBA9CC}" type="presParOf" srcId="{603F8D43-2446-46EE-9A50-8A01F7BE44F3}" destId="{C564CBDE-A7BC-4019-9CAB-BED2733D5C94}" srcOrd="8" destOrd="0" presId="urn:microsoft.com/office/officeart/2018/2/layout/IconVerticalSolidList"/>
    <dgm:cxn modelId="{DE465895-BF05-4C63-82D4-FB728B824802}" type="presParOf" srcId="{C564CBDE-A7BC-4019-9CAB-BED2733D5C94}" destId="{9D71DA1F-9B89-4E36-A9E9-CAA7CD2EE71F}" srcOrd="0" destOrd="0" presId="urn:microsoft.com/office/officeart/2018/2/layout/IconVerticalSolidList"/>
    <dgm:cxn modelId="{8A7722AF-39C6-4E7B-B2DE-B039EC666BBB}" type="presParOf" srcId="{C564CBDE-A7BC-4019-9CAB-BED2733D5C94}" destId="{319DEE13-78DE-458D-9FBE-F3C34EE75E09}" srcOrd="1" destOrd="0" presId="urn:microsoft.com/office/officeart/2018/2/layout/IconVerticalSolidList"/>
    <dgm:cxn modelId="{856DC3F7-3D93-440F-927D-1EAE0D810861}" type="presParOf" srcId="{C564CBDE-A7BC-4019-9CAB-BED2733D5C94}" destId="{56B2534A-CC90-425E-9839-0E16CE7A0138}" srcOrd="2" destOrd="0" presId="urn:microsoft.com/office/officeart/2018/2/layout/IconVerticalSolidList"/>
    <dgm:cxn modelId="{05CFA398-D1AC-4DBA-B8BE-8EAEBA0B7A43}" type="presParOf" srcId="{C564CBDE-A7BC-4019-9CAB-BED2733D5C94}" destId="{DB1476DC-98A9-44D9-8E32-93BAAA6F978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C2F97A-A2B2-408F-8EC1-4785592279D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B19EACC-B17F-41C3-AED8-E3BD14BDB986}">
      <dgm:prSet/>
      <dgm:spPr/>
      <dgm:t>
        <a:bodyPr/>
        <a:lstStyle/>
        <a:p>
          <a:r>
            <a:rPr lang="en-US"/>
            <a:t>A lot of work has done on the heart disease dataset that we have used in this project. Different classifier algorithms had applied for better outcome. There are vast research work who had done their work by analyzing different classifier algorithms. There are also a lot of recent works that represents the application of different ensemble technique and their comparison. So we tried to consider both of these in our work.</a:t>
          </a:r>
        </a:p>
      </dgm:t>
    </dgm:pt>
    <dgm:pt modelId="{C43A2D50-4DB6-4B7B-B479-77D647C4D351}" type="parTrans" cxnId="{85F8981E-AAD4-454A-A3BE-0D11FBE217B0}">
      <dgm:prSet/>
      <dgm:spPr/>
      <dgm:t>
        <a:bodyPr/>
        <a:lstStyle/>
        <a:p>
          <a:endParaRPr lang="en-US"/>
        </a:p>
      </dgm:t>
    </dgm:pt>
    <dgm:pt modelId="{ABE41DB1-162E-4101-9FE9-0F6F8E14BB72}" type="sibTrans" cxnId="{85F8981E-AAD4-454A-A3BE-0D11FBE217B0}">
      <dgm:prSet/>
      <dgm:spPr/>
      <dgm:t>
        <a:bodyPr/>
        <a:lstStyle/>
        <a:p>
          <a:endParaRPr lang="en-US"/>
        </a:p>
      </dgm:t>
    </dgm:pt>
    <dgm:pt modelId="{D49F2879-8821-4858-B28A-8D4A4E193DBD}">
      <dgm:prSet/>
      <dgm:spPr/>
      <dgm:t>
        <a:bodyPr/>
        <a:lstStyle/>
        <a:p>
          <a:r>
            <a:rPr lang="en-US"/>
            <a:t>Previously this dataset contained only 313 rows 14 columns of information whereas it is containing 1025 rows and 14 columns. So, doing work on this dataset will never be stoppable. That's why we have took the </a:t>
          </a:r>
          <a:r>
            <a:rPr lang="en-US">
              <a:latin typeface="Tw Cen MT" panose="020B0602020104020603"/>
            </a:rPr>
            <a:t>opportunity</a:t>
          </a:r>
          <a:r>
            <a:rPr lang="en-US"/>
            <a:t>. </a:t>
          </a:r>
        </a:p>
      </dgm:t>
    </dgm:pt>
    <dgm:pt modelId="{601F6579-0C25-413F-AF9E-20AA39335F9F}" type="parTrans" cxnId="{C63AA117-9F6C-4289-A1C7-4A8C22883A9A}">
      <dgm:prSet/>
      <dgm:spPr/>
      <dgm:t>
        <a:bodyPr/>
        <a:lstStyle/>
        <a:p>
          <a:endParaRPr lang="en-US"/>
        </a:p>
      </dgm:t>
    </dgm:pt>
    <dgm:pt modelId="{B86EC242-C747-44A1-B6C4-C81CDF63EE16}" type="sibTrans" cxnId="{C63AA117-9F6C-4289-A1C7-4A8C22883A9A}">
      <dgm:prSet/>
      <dgm:spPr/>
      <dgm:t>
        <a:bodyPr/>
        <a:lstStyle/>
        <a:p>
          <a:endParaRPr lang="en-US"/>
        </a:p>
      </dgm:t>
    </dgm:pt>
    <dgm:pt modelId="{F06FF56C-1E08-43CB-8F77-7EDD57249288}" type="pres">
      <dgm:prSet presAssocID="{C0C2F97A-A2B2-408F-8EC1-4785592279D2}" presName="hierChild1" presStyleCnt="0">
        <dgm:presLayoutVars>
          <dgm:chPref val="1"/>
          <dgm:dir/>
          <dgm:animOne val="branch"/>
          <dgm:animLvl val="lvl"/>
          <dgm:resizeHandles/>
        </dgm:presLayoutVars>
      </dgm:prSet>
      <dgm:spPr/>
    </dgm:pt>
    <dgm:pt modelId="{75044A8A-F518-431E-B9EF-582608DCB6BC}" type="pres">
      <dgm:prSet presAssocID="{EB19EACC-B17F-41C3-AED8-E3BD14BDB986}" presName="hierRoot1" presStyleCnt="0"/>
      <dgm:spPr/>
    </dgm:pt>
    <dgm:pt modelId="{992EFA09-1075-4E15-884E-2B68634DE1EA}" type="pres">
      <dgm:prSet presAssocID="{EB19EACC-B17F-41C3-AED8-E3BD14BDB986}" presName="composite" presStyleCnt="0"/>
      <dgm:spPr/>
    </dgm:pt>
    <dgm:pt modelId="{8C65FF7C-BF87-4146-9033-10272FD1573A}" type="pres">
      <dgm:prSet presAssocID="{EB19EACC-B17F-41C3-AED8-E3BD14BDB986}" presName="background" presStyleLbl="node0" presStyleIdx="0" presStyleCnt="2"/>
      <dgm:spPr/>
    </dgm:pt>
    <dgm:pt modelId="{5E896BF2-3A9E-4406-8C6F-72F041BE2C68}" type="pres">
      <dgm:prSet presAssocID="{EB19EACC-B17F-41C3-AED8-E3BD14BDB986}" presName="text" presStyleLbl="fgAcc0" presStyleIdx="0" presStyleCnt="2">
        <dgm:presLayoutVars>
          <dgm:chPref val="3"/>
        </dgm:presLayoutVars>
      </dgm:prSet>
      <dgm:spPr/>
    </dgm:pt>
    <dgm:pt modelId="{8BBE4BEA-CCAD-48C7-B713-8D9DAEEFFA0C}" type="pres">
      <dgm:prSet presAssocID="{EB19EACC-B17F-41C3-AED8-E3BD14BDB986}" presName="hierChild2" presStyleCnt="0"/>
      <dgm:spPr/>
    </dgm:pt>
    <dgm:pt modelId="{0D081FAD-978B-419C-8E61-7F22272176D8}" type="pres">
      <dgm:prSet presAssocID="{D49F2879-8821-4858-B28A-8D4A4E193DBD}" presName="hierRoot1" presStyleCnt="0"/>
      <dgm:spPr/>
    </dgm:pt>
    <dgm:pt modelId="{7C4A030C-A704-4444-B08E-AA5A9E8753C6}" type="pres">
      <dgm:prSet presAssocID="{D49F2879-8821-4858-B28A-8D4A4E193DBD}" presName="composite" presStyleCnt="0"/>
      <dgm:spPr/>
    </dgm:pt>
    <dgm:pt modelId="{90F4B28A-FBB0-4C28-96C5-11F91B6B3ABD}" type="pres">
      <dgm:prSet presAssocID="{D49F2879-8821-4858-B28A-8D4A4E193DBD}" presName="background" presStyleLbl="node0" presStyleIdx="1" presStyleCnt="2"/>
      <dgm:spPr/>
    </dgm:pt>
    <dgm:pt modelId="{7606ECAE-C33D-4EEF-9835-3AF23799A2F0}" type="pres">
      <dgm:prSet presAssocID="{D49F2879-8821-4858-B28A-8D4A4E193DBD}" presName="text" presStyleLbl="fgAcc0" presStyleIdx="1" presStyleCnt="2">
        <dgm:presLayoutVars>
          <dgm:chPref val="3"/>
        </dgm:presLayoutVars>
      </dgm:prSet>
      <dgm:spPr/>
    </dgm:pt>
    <dgm:pt modelId="{C2038B6E-B3C9-4516-9109-6C450A828065}" type="pres">
      <dgm:prSet presAssocID="{D49F2879-8821-4858-B28A-8D4A4E193DBD}" presName="hierChild2" presStyleCnt="0"/>
      <dgm:spPr/>
    </dgm:pt>
  </dgm:ptLst>
  <dgm:cxnLst>
    <dgm:cxn modelId="{C63AA117-9F6C-4289-A1C7-4A8C22883A9A}" srcId="{C0C2F97A-A2B2-408F-8EC1-4785592279D2}" destId="{D49F2879-8821-4858-B28A-8D4A4E193DBD}" srcOrd="1" destOrd="0" parTransId="{601F6579-0C25-413F-AF9E-20AA39335F9F}" sibTransId="{B86EC242-C747-44A1-B6C4-C81CDF63EE16}"/>
    <dgm:cxn modelId="{85F8981E-AAD4-454A-A3BE-0D11FBE217B0}" srcId="{C0C2F97A-A2B2-408F-8EC1-4785592279D2}" destId="{EB19EACC-B17F-41C3-AED8-E3BD14BDB986}" srcOrd="0" destOrd="0" parTransId="{C43A2D50-4DB6-4B7B-B479-77D647C4D351}" sibTransId="{ABE41DB1-162E-4101-9FE9-0F6F8E14BB72}"/>
    <dgm:cxn modelId="{A2877D33-E25D-4D3B-A668-1DF3A93BDF12}" type="presOf" srcId="{C0C2F97A-A2B2-408F-8EC1-4785592279D2}" destId="{F06FF56C-1E08-43CB-8F77-7EDD57249288}" srcOrd="0" destOrd="0" presId="urn:microsoft.com/office/officeart/2005/8/layout/hierarchy1"/>
    <dgm:cxn modelId="{33343848-A5EE-441D-9DA4-955B6056F147}" type="presOf" srcId="{EB19EACC-B17F-41C3-AED8-E3BD14BDB986}" destId="{5E896BF2-3A9E-4406-8C6F-72F041BE2C68}" srcOrd="0" destOrd="0" presId="urn:microsoft.com/office/officeart/2005/8/layout/hierarchy1"/>
    <dgm:cxn modelId="{6619E374-1DEE-4C8D-9BC4-519677AE672D}" type="presOf" srcId="{D49F2879-8821-4858-B28A-8D4A4E193DBD}" destId="{7606ECAE-C33D-4EEF-9835-3AF23799A2F0}" srcOrd="0" destOrd="0" presId="urn:microsoft.com/office/officeart/2005/8/layout/hierarchy1"/>
    <dgm:cxn modelId="{7BC7F4AE-EDD2-4A79-8CE9-9319EC3D24ED}" type="presParOf" srcId="{F06FF56C-1E08-43CB-8F77-7EDD57249288}" destId="{75044A8A-F518-431E-B9EF-582608DCB6BC}" srcOrd="0" destOrd="0" presId="urn:microsoft.com/office/officeart/2005/8/layout/hierarchy1"/>
    <dgm:cxn modelId="{5A13AD38-6311-479A-A5A2-ABB6C11AB9E4}" type="presParOf" srcId="{75044A8A-F518-431E-B9EF-582608DCB6BC}" destId="{992EFA09-1075-4E15-884E-2B68634DE1EA}" srcOrd="0" destOrd="0" presId="urn:microsoft.com/office/officeart/2005/8/layout/hierarchy1"/>
    <dgm:cxn modelId="{B7AF1A64-5B4D-45FF-A967-805CE8251B70}" type="presParOf" srcId="{992EFA09-1075-4E15-884E-2B68634DE1EA}" destId="{8C65FF7C-BF87-4146-9033-10272FD1573A}" srcOrd="0" destOrd="0" presId="urn:microsoft.com/office/officeart/2005/8/layout/hierarchy1"/>
    <dgm:cxn modelId="{F965DC71-646A-44C9-8223-497608DF2890}" type="presParOf" srcId="{992EFA09-1075-4E15-884E-2B68634DE1EA}" destId="{5E896BF2-3A9E-4406-8C6F-72F041BE2C68}" srcOrd="1" destOrd="0" presId="urn:microsoft.com/office/officeart/2005/8/layout/hierarchy1"/>
    <dgm:cxn modelId="{4F5D7960-5B89-4892-A304-97ACF706718B}" type="presParOf" srcId="{75044A8A-F518-431E-B9EF-582608DCB6BC}" destId="{8BBE4BEA-CCAD-48C7-B713-8D9DAEEFFA0C}" srcOrd="1" destOrd="0" presId="urn:microsoft.com/office/officeart/2005/8/layout/hierarchy1"/>
    <dgm:cxn modelId="{3AF9C7F5-50DB-4AE9-A364-C0BC915F5DEC}" type="presParOf" srcId="{F06FF56C-1E08-43CB-8F77-7EDD57249288}" destId="{0D081FAD-978B-419C-8E61-7F22272176D8}" srcOrd="1" destOrd="0" presId="urn:microsoft.com/office/officeart/2005/8/layout/hierarchy1"/>
    <dgm:cxn modelId="{38AB2AF9-B60F-495B-AD51-18DE61639E17}" type="presParOf" srcId="{0D081FAD-978B-419C-8E61-7F22272176D8}" destId="{7C4A030C-A704-4444-B08E-AA5A9E8753C6}" srcOrd="0" destOrd="0" presId="urn:microsoft.com/office/officeart/2005/8/layout/hierarchy1"/>
    <dgm:cxn modelId="{BEC8EC37-6E18-40CD-A680-677F3E70436E}" type="presParOf" srcId="{7C4A030C-A704-4444-B08E-AA5A9E8753C6}" destId="{90F4B28A-FBB0-4C28-96C5-11F91B6B3ABD}" srcOrd="0" destOrd="0" presId="urn:microsoft.com/office/officeart/2005/8/layout/hierarchy1"/>
    <dgm:cxn modelId="{682014ED-347E-41DF-A89B-210BBD46BE92}" type="presParOf" srcId="{7C4A030C-A704-4444-B08E-AA5A9E8753C6}" destId="{7606ECAE-C33D-4EEF-9835-3AF23799A2F0}" srcOrd="1" destOrd="0" presId="urn:microsoft.com/office/officeart/2005/8/layout/hierarchy1"/>
    <dgm:cxn modelId="{A5458DFB-97DE-43D0-AB7B-7775388BD16F}" type="presParOf" srcId="{0D081FAD-978B-419C-8E61-7F22272176D8}" destId="{C2038B6E-B3C9-4516-9109-6C450A82806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724EC8-5718-418E-9237-106D5504B885}" type="doc">
      <dgm:prSet loTypeId="urn:microsoft.com/office/officeart/2005/8/layout/chevron1" loCatId="process" qsTypeId="urn:microsoft.com/office/officeart/2005/8/quickstyle/simple3" qsCatId="simple" csTypeId="urn:microsoft.com/office/officeart/2005/8/colors/colorful1" csCatId="colorful" phldr="1"/>
      <dgm:spPr/>
      <dgm:t>
        <a:bodyPr/>
        <a:lstStyle/>
        <a:p>
          <a:endParaRPr lang="en-US"/>
        </a:p>
      </dgm:t>
    </dgm:pt>
    <dgm:pt modelId="{653D498A-4D53-4514-82E1-FEAAE9F6B463}">
      <dgm:prSet phldrT="[Text]" phldr="0"/>
      <dgm:spPr/>
      <dgm:t>
        <a:bodyPr/>
        <a:lstStyle/>
        <a:p>
          <a:pPr rtl="0"/>
          <a:r>
            <a:rPr lang="en-US">
              <a:latin typeface="Tw Cen MT" panose="020B0602020104020603"/>
            </a:rPr>
            <a:t>Split Dataset</a:t>
          </a:r>
          <a:endParaRPr lang="en-US"/>
        </a:p>
      </dgm:t>
    </dgm:pt>
    <dgm:pt modelId="{5AA6E184-BC6C-4171-A992-6FD0E2652998}" type="parTrans" cxnId="{F23659DB-D54F-4B7E-92E6-4674BFD25713}">
      <dgm:prSet/>
      <dgm:spPr/>
    </dgm:pt>
    <dgm:pt modelId="{C2052473-2C10-4DEB-9972-029CE3F968CA}" type="sibTrans" cxnId="{F23659DB-D54F-4B7E-92E6-4674BFD25713}">
      <dgm:prSet/>
      <dgm:spPr/>
    </dgm:pt>
    <dgm:pt modelId="{D92AA8E9-23D2-4CD6-961F-9C1C6E3FCFC6}">
      <dgm:prSet phldrT="[Text]" phldr="0"/>
      <dgm:spPr/>
      <dgm:t>
        <a:bodyPr/>
        <a:lstStyle/>
        <a:p>
          <a:pPr rtl="0"/>
          <a:r>
            <a:rPr lang="en-US">
              <a:latin typeface="Tw Cen MT" panose="020B0602020104020603"/>
            </a:rPr>
            <a:t>Train Dataset</a:t>
          </a:r>
          <a:endParaRPr lang="en-US"/>
        </a:p>
      </dgm:t>
    </dgm:pt>
    <dgm:pt modelId="{3D9CCFFA-D1B1-4B96-AA17-156FCA66D91B}" type="parTrans" cxnId="{16B02862-752D-445A-8EE0-6935241C962B}">
      <dgm:prSet/>
      <dgm:spPr/>
    </dgm:pt>
    <dgm:pt modelId="{725AB7C4-5BC0-4374-ABAF-D7B1A77C8C3D}" type="sibTrans" cxnId="{16B02862-752D-445A-8EE0-6935241C962B}">
      <dgm:prSet/>
      <dgm:spPr/>
    </dgm:pt>
    <dgm:pt modelId="{F18C7234-E7BA-4111-B16F-907E9520F9C6}">
      <dgm:prSet phldrT="[Text]" phldr="0"/>
      <dgm:spPr/>
      <dgm:t>
        <a:bodyPr/>
        <a:lstStyle/>
        <a:p>
          <a:pPr rtl="0"/>
          <a:r>
            <a:rPr lang="en-US">
              <a:latin typeface="Tw Cen MT" panose="020B0602020104020603"/>
            </a:rPr>
            <a:t>Compare Algo</a:t>
          </a:r>
          <a:endParaRPr lang="en-US"/>
        </a:p>
      </dgm:t>
    </dgm:pt>
    <dgm:pt modelId="{81432AA7-0481-43F9-BF6F-5900CD25B361}" type="parTrans" cxnId="{2E6AB205-F102-4549-AB6B-254083D7F548}">
      <dgm:prSet/>
      <dgm:spPr/>
    </dgm:pt>
    <dgm:pt modelId="{B015AC41-73D6-4053-838F-00120B88E124}" type="sibTrans" cxnId="{2E6AB205-F102-4549-AB6B-254083D7F548}">
      <dgm:prSet/>
      <dgm:spPr/>
    </dgm:pt>
    <dgm:pt modelId="{27F254DA-1028-4348-BF8C-361C3E091C93}" type="pres">
      <dgm:prSet presAssocID="{1A724EC8-5718-418E-9237-106D5504B885}" presName="Name0" presStyleCnt="0">
        <dgm:presLayoutVars>
          <dgm:dir/>
          <dgm:animLvl val="lvl"/>
          <dgm:resizeHandles val="exact"/>
        </dgm:presLayoutVars>
      </dgm:prSet>
      <dgm:spPr/>
    </dgm:pt>
    <dgm:pt modelId="{4E96395D-15FA-40E9-A175-F6088D125D7B}" type="pres">
      <dgm:prSet presAssocID="{653D498A-4D53-4514-82E1-FEAAE9F6B463}" presName="parTxOnly" presStyleLbl="node1" presStyleIdx="0" presStyleCnt="3">
        <dgm:presLayoutVars>
          <dgm:chMax val="0"/>
          <dgm:chPref val="0"/>
          <dgm:bulletEnabled val="1"/>
        </dgm:presLayoutVars>
      </dgm:prSet>
      <dgm:spPr/>
    </dgm:pt>
    <dgm:pt modelId="{5AB16D13-3933-4372-8619-F74C2C9BC0F8}" type="pres">
      <dgm:prSet presAssocID="{C2052473-2C10-4DEB-9972-029CE3F968CA}" presName="parTxOnlySpace" presStyleCnt="0"/>
      <dgm:spPr/>
    </dgm:pt>
    <dgm:pt modelId="{D2D039BF-BBB2-420C-A584-A74A31AF20A4}" type="pres">
      <dgm:prSet presAssocID="{D92AA8E9-23D2-4CD6-961F-9C1C6E3FCFC6}" presName="parTxOnly" presStyleLbl="node1" presStyleIdx="1" presStyleCnt="3">
        <dgm:presLayoutVars>
          <dgm:chMax val="0"/>
          <dgm:chPref val="0"/>
          <dgm:bulletEnabled val="1"/>
        </dgm:presLayoutVars>
      </dgm:prSet>
      <dgm:spPr/>
    </dgm:pt>
    <dgm:pt modelId="{A74630B1-9D17-4628-A951-4C0024C3B775}" type="pres">
      <dgm:prSet presAssocID="{725AB7C4-5BC0-4374-ABAF-D7B1A77C8C3D}" presName="parTxOnlySpace" presStyleCnt="0"/>
      <dgm:spPr/>
    </dgm:pt>
    <dgm:pt modelId="{595C7627-5EE2-4EF4-A376-65C55F27B7F8}" type="pres">
      <dgm:prSet presAssocID="{F18C7234-E7BA-4111-B16F-907E9520F9C6}" presName="parTxOnly" presStyleLbl="node1" presStyleIdx="2" presStyleCnt="3">
        <dgm:presLayoutVars>
          <dgm:chMax val="0"/>
          <dgm:chPref val="0"/>
          <dgm:bulletEnabled val="1"/>
        </dgm:presLayoutVars>
      </dgm:prSet>
      <dgm:spPr/>
    </dgm:pt>
  </dgm:ptLst>
  <dgm:cxnLst>
    <dgm:cxn modelId="{68E61605-C06A-4A60-BBF4-DED34FB3EC2A}" type="presOf" srcId="{653D498A-4D53-4514-82E1-FEAAE9F6B463}" destId="{4E96395D-15FA-40E9-A175-F6088D125D7B}" srcOrd="0" destOrd="0" presId="urn:microsoft.com/office/officeart/2005/8/layout/chevron1"/>
    <dgm:cxn modelId="{2E6AB205-F102-4549-AB6B-254083D7F548}" srcId="{1A724EC8-5718-418E-9237-106D5504B885}" destId="{F18C7234-E7BA-4111-B16F-907E9520F9C6}" srcOrd="2" destOrd="0" parTransId="{81432AA7-0481-43F9-BF6F-5900CD25B361}" sibTransId="{B015AC41-73D6-4053-838F-00120B88E124}"/>
    <dgm:cxn modelId="{12E43F60-91B4-4B43-AA0F-E09F9B7D5182}" type="presOf" srcId="{F18C7234-E7BA-4111-B16F-907E9520F9C6}" destId="{595C7627-5EE2-4EF4-A376-65C55F27B7F8}" srcOrd="0" destOrd="0" presId="urn:microsoft.com/office/officeart/2005/8/layout/chevron1"/>
    <dgm:cxn modelId="{16B02862-752D-445A-8EE0-6935241C962B}" srcId="{1A724EC8-5718-418E-9237-106D5504B885}" destId="{D92AA8E9-23D2-4CD6-961F-9C1C6E3FCFC6}" srcOrd="1" destOrd="0" parTransId="{3D9CCFFA-D1B1-4B96-AA17-156FCA66D91B}" sibTransId="{725AB7C4-5BC0-4374-ABAF-D7B1A77C8C3D}"/>
    <dgm:cxn modelId="{704E5577-2804-4F0A-8D0A-19FB35F1E378}" type="presOf" srcId="{D92AA8E9-23D2-4CD6-961F-9C1C6E3FCFC6}" destId="{D2D039BF-BBB2-420C-A584-A74A31AF20A4}" srcOrd="0" destOrd="0" presId="urn:microsoft.com/office/officeart/2005/8/layout/chevron1"/>
    <dgm:cxn modelId="{73C62E84-16C0-42DF-B23A-DEF85707483C}" type="presOf" srcId="{1A724EC8-5718-418E-9237-106D5504B885}" destId="{27F254DA-1028-4348-BF8C-361C3E091C93}" srcOrd="0" destOrd="0" presId="urn:microsoft.com/office/officeart/2005/8/layout/chevron1"/>
    <dgm:cxn modelId="{F23659DB-D54F-4B7E-92E6-4674BFD25713}" srcId="{1A724EC8-5718-418E-9237-106D5504B885}" destId="{653D498A-4D53-4514-82E1-FEAAE9F6B463}" srcOrd="0" destOrd="0" parTransId="{5AA6E184-BC6C-4171-A992-6FD0E2652998}" sibTransId="{C2052473-2C10-4DEB-9972-029CE3F968CA}"/>
    <dgm:cxn modelId="{D8E0F245-A5AC-4B8D-80F8-D174092A18F5}" type="presParOf" srcId="{27F254DA-1028-4348-BF8C-361C3E091C93}" destId="{4E96395D-15FA-40E9-A175-F6088D125D7B}" srcOrd="0" destOrd="0" presId="urn:microsoft.com/office/officeart/2005/8/layout/chevron1"/>
    <dgm:cxn modelId="{F5B8F27F-9DF5-4169-A22D-F440C78E21BC}" type="presParOf" srcId="{27F254DA-1028-4348-BF8C-361C3E091C93}" destId="{5AB16D13-3933-4372-8619-F74C2C9BC0F8}" srcOrd="1" destOrd="0" presId="urn:microsoft.com/office/officeart/2005/8/layout/chevron1"/>
    <dgm:cxn modelId="{5DCE4054-2BD5-48C5-8150-3F05FAEA8ABE}" type="presParOf" srcId="{27F254DA-1028-4348-BF8C-361C3E091C93}" destId="{D2D039BF-BBB2-420C-A584-A74A31AF20A4}" srcOrd="2" destOrd="0" presId="urn:microsoft.com/office/officeart/2005/8/layout/chevron1"/>
    <dgm:cxn modelId="{3200B1DE-A6EC-4D4F-9757-68C729E89109}" type="presParOf" srcId="{27F254DA-1028-4348-BF8C-361C3E091C93}" destId="{A74630B1-9D17-4628-A951-4C0024C3B775}" srcOrd="3" destOrd="0" presId="urn:microsoft.com/office/officeart/2005/8/layout/chevron1"/>
    <dgm:cxn modelId="{CC8DFE35-E61B-4A11-8339-04496C112B30}" type="presParOf" srcId="{27F254DA-1028-4348-BF8C-361C3E091C93}" destId="{595C7627-5EE2-4EF4-A376-65C55F27B7F8}"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B89C11-9F71-4954-ABD1-EE0ABF975B11}"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B9294CC1-86F4-4530-9BB2-E297E2FC285A}">
      <dgm:prSet phldrT="[Text]" phldr="0"/>
      <dgm:spPr/>
      <dgm:t>
        <a:bodyPr/>
        <a:lstStyle/>
        <a:p>
          <a:pPr rtl="0"/>
          <a:r>
            <a:rPr lang="en-US">
              <a:latin typeface="Tw Cen MT" panose="020B0602020104020603"/>
            </a:rPr>
            <a:t>Logistic Regression</a:t>
          </a:r>
          <a:endParaRPr lang="en-US"/>
        </a:p>
      </dgm:t>
    </dgm:pt>
    <dgm:pt modelId="{E3CE83AA-B6F1-4C5A-A942-B7E63220CBA0}" type="parTrans" cxnId="{3042F23F-ED51-4429-B9F4-12EED9E3B5AB}">
      <dgm:prSet/>
      <dgm:spPr/>
      <dgm:t>
        <a:bodyPr/>
        <a:lstStyle/>
        <a:p>
          <a:endParaRPr lang="en-US"/>
        </a:p>
      </dgm:t>
    </dgm:pt>
    <dgm:pt modelId="{B99F2BF2-5433-40EF-B2D1-0F7B6EBED11E}" type="sibTrans" cxnId="{3042F23F-ED51-4429-B9F4-12EED9E3B5AB}">
      <dgm:prSet/>
      <dgm:spPr/>
      <dgm:t>
        <a:bodyPr/>
        <a:lstStyle/>
        <a:p>
          <a:endParaRPr lang="en-US"/>
        </a:p>
      </dgm:t>
    </dgm:pt>
    <dgm:pt modelId="{3E973A4B-BF9F-4D10-8CD5-26F2EDD829DB}">
      <dgm:prSet phldrT="[Text]" phldr="0"/>
      <dgm:spPr/>
      <dgm:t>
        <a:bodyPr/>
        <a:lstStyle/>
        <a:p>
          <a:r>
            <a:rPr lang="en-US">
              <a:latin typeface="Tw Cen MT" panose="020B0602020104020603"/>
            </a:rPr>
            <a:t>SVM</a:t>
          </a:r>
          <a:endParaRPr lang="en-US"/>
        </a:p>
      </dgm:t>
    </dgm:pt>
    <dgm:pt modelId="{CB4A5632-8C8C-4C1A-A4BF-3DF8C01F9784}" type="parTrans" cxnId="{4E4BF0D0-109E-4B1C-8BE3-E413D33983F6}">
      <dgm:prSet/>
      <dgm:spPr/>
      <dgm:t>
        <a:bodyPr/>
        <a:lstStyle/>
        <a:p>
          <a:endParaRPr lang="en-US"/>
        </a:p>
      </dgm:t>
    </dgm:pt>
    <dgm:pt modelId="{57EF7706-2B61-4D67-9B51-AE5E6ECA37F9}" type="sibTrans" cxnId="{4E4BF0D0-109E-4B1C-8BE3-E413D33983F6}">
      <dgm:prSet/>
      <dgm:spPr/>
      <dgm:t>
        <a:bodyPr/>
        <a:lstStyle/>
        <a:p>
          <a:endParaRPr lang="en-US"/>
        </a:p>
      </dgm:t>
    </dgm:pt>
    <dgm:pt modelId="{A4F81C0A-DC1E-4B12-B668-6E53A1C53C38}">
      <dgm:prSet phldrT="[Text]" phldr="0"/>
      <dgm:spPr/>
      <dgm:t>
        <a:bodyPr/>
        <a:lstStyle/>
        <a:p>
          <a:r>
            <a:rPr lang="en-US">
              <a:latin typeface="Tw Cen MT" panose="020B0602020104020603"/>
            </a:rPr>
            <a:t>KNN</a:t>
          </a:r>
          <a:endParaRPr lang="en-US"/>
        </a:p>
      </dgm:t>
    </dgm:pt>
    <dgm:pt modelId="{1D36A572-9D0A-49DA-A7D2-901F4D923D83}" type="parTrans" cxnId="{9951A808-4052-4B59-934F-0FE22D605178}">
      <dgm:prSet/>
      <dgm:spPr/>
      <dgm:t>
        <a:bodyPr/>
        <a:lstStyle/>
        <a:p>
          <a:endParaRPr lang="en-US"/>
        </a:p>
      </dgm:t>
    </dgm:pt>
    <dgm:pt modelId="{9D141D88-0A99-4A09-AFC6-485CD76BB497}" type="sibTrans" cxnId="{9951A808-4052-4B59-934F-0FE22D605178}">
      <dgm:prSet/>
      <dgm:spPr/>
      <dgm:t>
        <a:bodyPr/>
        <a:lstStyle/>
        <a:p>
          <a:endParaRPr lang="en-US"/>
        </a:p>
      </dgm:t>
    </dgm:pt>
    <dgm:pt modelId="{28D66102-EBB3-4C24-AABC-3E05F146132B}">
      <dgm:prSet phldrT="[Text]" phldr="0"/>
      <dgm:spPr/>
      <dgm:t>
        <a:bodyPr/>
        <a:lstStyle/>
        <a:p>
          <a:pPr rtl="0"/>
          <a:r>
            <a:rPr lang="en-US">
              <a:latin typeface="Tw Cen MT" panose="020B0602020104020603"/>
            </a:rPr>
            <a:t>Decision tree</a:t>
          </a:r>
          <a:endParaRPr lang="en-US"/>
        </a:p>
      </dgm:t>
    </dgm:pt>
    <dgm:pt modelId="{517AE5B9-A9E0-46E2-B34E-D8AB6D8C2495}" type="parTrans" cxnId="{A8FCADFD-1264-405D-BEEE-4A597BFB1A70}">
      <dgm:prSet/>
      <dgm:spPr/>
      <dgm:t>
        <a:bodyPr/>
        <a:lstStyle/>
        <a:p>
          <a:endParaRPr lang="en-US"/>
        </a:p>
      </dgm:t>
    </dgm:pt>
    <dgm:pt modelId="{CE57E6D2-F065-4A2F-B7EB-3F090A8B096A}" type="sibTrans" cxnId="{A8FCADFD-1264-405D-BEEE-4A597BFB1A70}">
      <dgm:prSet/>
      <dgm:spPr/>
      <dgm:t>
        <a:bodyPr/>
        <a:lstStyle/>
        <a:p>
          <a:endParaRPr lang="en-US"/>
        </a:p>
      </dgm:t>
    </dgm:pt>
    <dgm:pt modelId="{A33C15B3-6FE6-477A-B6E7-F86B996AEECF}">
      <dgm:prSet phldrT="[Text]" phldr="0"/>
      <dgm:spPr/>
      <dgm:t>
        <a:bodyPr/>
        <a:lstStyle/>
        <a:p>
          <a:pPr rtl="0"/>
          <a:r>
            <a:rPr lang="en-US">
              <a:latin typeface="Tw Cen MT" panose="020B0602020104020603"/>
            </a:rPr>
            <a:t>Random Forest</a:t>
          </a:r>
          <a:endParaRPr lang="en-US"/>
        </a:p>
      </dgm:t>
    </dgm:pt>
    <dgm:pt modelId="{6212F211-AF4C-4B1D-871D-8D33676E859C}" type="parTrans" cxnId="{0396F258-0088-4903-83DB-076CB463BB89}">
      <dgm:prSet/>
      <dgm:spPr/>
      <dgm:t>
        <a:bodyPr/>
        <a:lstStyle/>
        <a:p>
          <a:endParaRPr lang="en-US"/>
        </a:p>
      </dgm:t>
    </dgm:pt>
    <dgm:pt modelId="{39AC9124-E0CC-41D6-B5F5-17C454652A2A}" type="sibTrans" cxnId="{0396F258-0088-4903-83DB-076CB463BB89}">
      <dgm:prSet/>
      <dgm:spPr/>
      <dgm:t>
        <a:bodyPr/>
        <a:lstStyle/>
        <a:p>
          <a:endParaRPr lang="en-US"/>
        </a:p>
      </dgm:t>
    </dgm:pt>
    <dgm:pt modelId="{50E2617F-C4A4-4991-8F93-7B3011F1A937}" type="pres">
      <dgm:prSet presAssocID="{FCB89C11-9F71-4954-ABD1-EE0ABF975B11}" presName="diagram" presStyleCnt="0">
        <dgm:presLayoutVars>
          <dgm:dir/>
          <dgm:resizeHandles val="exact"/>
        </dgm:presLayoutVars>
      </dgm:prSet>
      <dgm:spPr/>
    </dgm:pt>
    <dgm:pt modelId="{A40B1FCD-141B-417F-8DFA-C67946516D9B}" type="pres">
      <dgm:prSet presAssocID="{B9294CC1-86F4-4530-9BB2-E297E2FC285A}" presName="node" presStyleLbl="node1" presStyleIdx="0" presStyleCnt="5">
        <dgm:presLayoutVars>
          <dgm:bulletEnabled val="1"/>
        </dgm:presLayoutVars>
      </dgm:prSet>
      <dgm:spPr/>
    </dgm:pt>
    <dgm:pt modelId="{E8EF4D8A-13FC-44BD-92CB-D7FC8F352127}" type="pres">
      <dgm:prSet presAssocID="{B99F2BF2-5433-40EF-B2D1-0F7B6EBED11E}" presName="sibTrans" presStyleCnt="0"/>
      <dgm:spPr/>
    </dgm:pt>
    <dgm:pt modelId="{93A65663-0249-479F-89C3-3BF25644DFCE}" type="pres">
      <dgm:prSet presAssocID="{3E973A4B-BF9F-4D10-8CD5-26F2EDD829DB}" presName="node" presStyleLbl="node1" presStyleIdx="1" presStyleCnt="5">
        <dgm:presLayoutVars>
          <dgm:bulletEnabled val="1"/>
        </dgm:presLayoutVars>
      </dgm:prSet>
      <dgm:spPr/>
    </dgm:pt>
    <dgm:pt modelId="{5C4DE629-7F88-45DF-8C19-454874A4CD6E}" type="pres">
      <dgm:prSet presAssocID="{57EF7706-2B61-4D67-9B51-AE5E6ECA37F9}" presName="sibTrans" presStyleCnt="0"/>
      <dgm:spPr/>
    </dgm:pt>
    <dgm:pt modelId="{0339704C-772E-47FD-8D20-284310A3CC2A}" type="pres">
      <dgm:prSet presAssocID="{A4F81C0A-DC1E-4B12-B668-6E53A1C53C38}" presName="node" presStyleLbl="node1" presStyleIdx="2" presStyleCnt="5">
        <dgm:presLayoutVars>
          <dgm:bulletEnabled val="1"/>
        </dgm:presLayoutVars>
      </dgm:prSet>
      <dgm:spPr/>
    </dgm:pt>
    <dgm:pt modelId="{438DAECF-0E60-4810-BF9B-3C297BF1810E}" type="pres">
      <dgm:prSet presAssocID="{9D141D88-0A99-4A09-AFC6-485CD76BB497}" presName="sibTrans" presStyleCnt="0"/>
      <dgm:spPr/>
    </dgm:pt>
    <dgm:pt modelId="{3B6A5936-9A1F-4D25-9E75-93F0A7F1C37A}" type="pres">
      <dgm:prSet presAssocID="{28D66102-EBB3-4C24-AABC-3E05F146132B}" presName="node" presStyleLbl="node1" presStyleIdx="3" presStyleCnt="5">
        <dgm:presLayoutVars>
          <dgm:bulletEnabled val="1"/>
        </dgm:presLayoutVars>
      </dgm:prSet>
      <dgm:spPr/>
    </dgm:pt>
    <dgm:pt modelId="{EE8E9935-00FB-43F5-AFB8-A67CA7FD08BD}" type="pres">
      <dgm:prSet presAssocID="{CE57E6D2-F065-4A2F-B7EB-3F090A8B096A}" presName="sibTrans" presStyleCnt="0"/>
      <dgm:spPr/>
    </dgm:pt>
    <dgm:pt modelId="{32E81583-6F34-4780-A012-F9AA37C0F158}" type="pres">
      <dgm:prSet presAssocID="{A33C15B3-6FE6-477A-B6E7-F86B996AEECF}" presName="node" presStyleLbl="node1" presStyleIdx="4" presStyleCnt="5">
        <dgm:presLayoutVars>
          <dgm:bulletEnabled val="1"/>
        </dgm:presLayoutVars>
      </dgm:prSet>
      <dgm:spPr/>
    </dgm:pt>
  </dgm:ptLst>
  <dgm:cxnLst>
    <dgm:cxn modelId="{9951A808-4052-4B59-934F-0FE22D605178}" srcId="{FCB89C11-9F71-4954-ABD1-EE0ABF975B11}" destId="{A4F81C0A-DC1E-4B12-B668-6E53A1C53C38}" srcOrd="2" destOrd="0" parTransId="{1D36A572-9D0A-49DA-A7D2-901F4D923D83}" sibTransId="{9D141D88-0A99-4A09-AFC6-485CD76BB497}"/>
    <dgm:cxn modelId="{907D791D-1A1B-49EB-AAF5-17B5AEB34202}" type="presOf" srcId="{28D66102-EBB3-4C24-AABC-3E05F146132B}" destId="{3B6A5936-9A1F-4D25-9E75-93F0A7F1C37A}" srcOrd="0" destOrd="0" presId="urn:microsoft.com/office/officeart/2005/8/layout/default"/>
    <dgm:cxn modelId="{5EEBC231-3C0C-46BD-B2C0-C47FC2DE5E8C}" type="presOf" srcId="{3E973A4B-BF9F-4D10-8CD5-26F2EDD829DB}" destId="{93A65663-0249-479F-89C3-3BF25644DFCE}" srcOrd="0" destOrd="0" presId="urn:microsoft.com/office/officeart/2005/8/layout/default"/>
    <dgm:cxn modelId="{3042F23F-ED51-4429-B9F4-12EED9E3B5AB}" srcId="{FCB89C11-9F71-4954-ABD1-EE0ABF975B11}" destId="{B9294CC1-86F4-4530-9BB2-E297E2FC285A}" srcOrd="0" destOrd="0" parTransId="{E3CE83AA-B6F1-4C5A-A942-B7E63220CBA0}" sibTransId="{B99F2BF2-5433-40EF-B2D1-0F7B6EBED11E}"/>
    <dgm:cxn modelId="{4672D15E-3B66-47BC-AE04-C090E32EAD95}" type="presOf" srcId="{A33C15B3-6FE6-477A-B6E7-F86B996AEECF}" destId="{32E81583-6F34-4780-A012-F9AA37C0F158}" srcOrd="0" destOrd="0" presId="urn:microsoft.com/office/officeart/2005/8/layout/default"/>
    <dgm:cxn modelId="{0396F258-0088-4903-83DB-076CB463BB89}" srcId="{FCB89C11-9F71-4954-ABD1-EE0ABF975B11}" destId="{A33C15B3-6FE6-477A-B6E7-F86B996AEECF}" srcOrd="4" destOrd="0" parTransId="{6212F211-AF4C-4B1D-871D-8D33676E859C}" sibTransId="{39AC9124-E0CC-41D6-B5F5-17C454652A2A}"/>
    <dgm:cxn modelId="{CB5CDBCA-8929-4D6F-B00C-65755ABE6BFF}" type="presOf" srcId="{A4F81C0A-DC1E-4B12-B668-6E53A1C53C38}" destId="{0339704C-772E-47FD-8D20-284310A3CC2A}" srcOrd="0" destOrd="0" presId="urn:microsoft.com/office/officeart/2005/8/layout/default"/>
    <dgm:cxn modelId="{4E4BF0D0-109E-4B1C-8BE3-E413D33983F6}" srcId="{FCB89C11-9F71-4954-ABD1-EE0ABF975B11}" destId="{3E973A4B-BF9F-4D10-8CD5-26F2EDD829DB}" srcOrd="1" destOrd="0" parTransId="{CB4A5632-8C8C-4C1A-A4BF-3DF8C01F9784}" sibTransId="{57EF7706-2B61-4D67-9B51-AE5E6ECA37F9}"/>
    <dgm:cxn modelId="{BC3EC0E7-F6C2-41A3-8CFB-7C0FC3F938E7}" type="presOf" srcId="{B9294CC1-86F4-4530-9BB2-E297E2FC285A}" destId="{A40B1FCD-141B-417F-8DFA-C67946516D9B}" srcOrd="0" destOrd="0" presId="urn:microsoft.com/office/officeart/2005/8/layout/default"/>
    <dgm:cxn modelId="{21F8E8FA-96DE-4F66-8E09-CA800192EFC6}" type="presOf" srcId="{FCB89C11-9F71-4954-ABD1-EE0ABF975B11}" destId="{50E2617F-C4A4-4991-8F93-7B3011F1A937}" srcOrd="0" destOrd="0" presId="urn:microsoft.com/office/officeart/2005/8/layout/default"/>
    <dgm:cxn modelId="{A8FCADFD-1264-405D-BEEE-4A597BFB1A70}" srcId="{FCB89C11-9F71-4954-ABD1-EE0ABF975B11}" destId="{28D66102-EBB3-4C24-AABC-3E05F146132B}" srcOrd="3" destOrd="0" parTransId="{517AE5B9-A9E0-46E2-B34E-D8AB6D8C2495}" sibTransId="{CE57E6D2-F065-4A2F-B7EB-3F090A8B096A}"/>
    <dgm:cxn modelId="{EB4C241F-F2D8-4A5E-A871-353374C9FD43}" type="presParOf" srcId="{50E2617F-C4A4-4991-8F93-7B3011F1A937}" destId="{A40B1FCD-141B-417F-8DFA-C67946516D9B}" srcOrd="0" destOrd="0" presId="urn:microsoft.com/office/officeart/2005/8/layout/default"/>
    <dgm:cxn modelId="{26D3AE4C-1608-4C37-96FF-2D5EF5396BF6}" type="presParOf" srcId="{50E2617F-C4A4-4991-8F93-7B3011F1A937}" destId="{E8EF4D8A-13FC-44BD-92CB-D7FC8F352127}" srcOrd="1" destOrd="0" presId="urn:microsoft.com/office/officeart/2005/8/layout/default"/>
    <dgm:cxn modelId="{F94120E4-08EA-47C0-9033-DEE6A7F8AC49}" type="presParOf" srcId="{50E2617F-C4A4-4991-8F93-7B3011F1A937}" destId="{93A65663-0249-479F-89C3-3BF25644DFCE}" srcOrd="2" destOrd="0" presId="urn:microsoft.com/office/officeart/2005/8/layout/default"/>
    <dgm:cxn modelId="{1ADAA96B-E6BA-437C-9EBF-07C8CF539EB8}" type="presParOf" srcId="{50E2617F-C4A4-4991-8F93-7B3011F1A937}" destId="{5C4DE629-7F88-45DF-8C19-454874A4CD6E}" srcOrd="3" destOrd="0" presId="urn:microsoft.com/office/officeart/2005/8/layout/default"/>
    <dgm:cxn modelId="{7286DF6D-AE6F-4B71-98B9-73EA364A614B}" type="presParOf" srcId="{50E2617F-C4A4-4991-8F93-7B3011F1A937}" destId="{0339704C-772E-47FD-8D20-284310A3CC2A}" srcOrd="4" destOrd="0" presId="urn:microsoft.com/office/officeart/2005/8/layout/default"/>
    <dgm:cxn modelId="{6FD9C703-78AE-4427-B6EC-E186A0AEE3E6}" type="presParOf" srcId="{50E2617F-C4A4-4991-8F93-7B3011F1A937}" destId="{438DAECF-0E60-4810-BF9B-3C297BF1810E}" srcOrd="5" destOrd="0" presId="urn:microsoft.com/office/officeart/2005/8/layout/default"/>
    <dgm:cxn modelId="{3D56B9EA-FF89-4D54-91CB-5CF88C43883E}" type="presParOf" srcId="{50E2617F-C4A4-4991-8F93-7B3011F1A937}" destId="{3B6A5936-9A1F-4D25-9E75-93F0A7F1C37A}" srcOrd="6" destOrd="0" presId="urn:microsoft.com/office/officeart/2005/8/layout/default"/>
    <dgm:cxn modelId="{7F0297D9-624E-47CA-B6C9-2B6681E1ADA9}" type="presParOf" srcId="{50E2617F-C4A4-4991-8F93-7B3011F1A937}" destId="{EE8E9935-00FB-43F5-AFB8-A67CA7FD08BD}" srcOrd="7" destOrd="0" presId="urn:microsoft.com/office/officeart/2005/8/layout/default"/>
    <dgm:cxn modelId="{AB661C70-089D-4DD1-BCC9-D811FEB11BC5}" type="presParOf" srcId="{50E2617F-C4A4-4991-8F93-7B3011F1A937}" destId="{32E81583-6F34-4780-A012-F9AA37C0F158}"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B89C11-9F71-4954-ABD1-EE0ABF975B11}" type="doc">
      <dgm:prSet loTypeId="urn:microsoft.com/office/officeart/2005/8/layout/hChevron3" loCatId="process" qsTypeId="urn:microsoft.com/office/officeart/2005/8/quickstyle/simple2" qsCatId="simple" csTypeId="urn:microsoft.com/office/officeart/2005/8/colors/accent5_2" csCatId="accent5" phldr="1"/>
      <dgm:spPr/>
      <dgm:t>
        <a:bodyPr/>
        <a:lstStyle/>
        <a:p>
          <a:endParaRPr lang="en-US"/>
        </a:p>
      </dgm:t>
    </dgm:pt>
    <dgm:pt modelId="{B9294CC1-86F4-4530-9BB2-E297E2FC285A}">
      <dgm:prSet phldrT="[Text]" phldr="0"/>
      <dgm:spPr/>
      <dgm:t>
        <a:bodyPr/>
        <a:lstStyle/>
        <a:p>
          <a:pPr rtl="0"/>
          <a:r>
            <a:rPr lang="en-US">
              <a:latin typeface="Tw Cen MT" panose="020B0602020104020603"/>
            </a:rPr>
            <a:t>Logistic Regression</a:t>
          </a:r>
          <a:endParaRPr lang="en-US"/>
        </a:p>
      </dgm:t>
    </dgm:pt>
    <dgm:pt modelId="{E3CE83AA-B6F1-4C5A-A942-B7E63220CBA0}" type="parTrans" cxnId="{3042F23F-ED51-4429-B9F4-12EED9E3B5AB}">
      <dgm:prSet/>
      <dgm:spPr/>
      <dgm:t>
        <a:bodyPr/>
        <a:lstStyle/>
        <a:p>
          <a:endParaRPr lang="en-US"/>
        </a:p>
      </dgm:t>
    </dgm:pt>
    <dgm:pt modelId="{B99F2BF2-5433-40EF-B2D1-0F7B6EBED11E}" type="sibTrans" cxnId="{3042F23F-ED51-4429-B9F4-12EED9E3B5AB}">
      <dgm:prSet/>
      <dgm:spPr/>
      <dgm:t>
        <a:bodyPr/>
        <a:lstStyle/>
        <a:p>
          <a:endParaRPr lang="en-US"/>
        </a:p>
      </dgm:t>
    </dgm:pt>
    <dgm:pt modelId="{3E973A4B-BF9F-4D10-8CD5-26F2EDD829DB}">
      <dgm:prSet phldrT="[Text]" phldr="0"/>
      <dgm:spPr/>
      <dgm:t>
        <a:bodyPr/>
        <a:lstStyle/>
        <a:p>
          <a:r>
            <a:rPr lang="en-US">
              <a:latin typeface="Tw Cen MT" panose="020B0602020104020603"/>
            </a:rPr>
            <a:t>SVM</a:t>
          </a:r>
          <a:endParaRPr lang="en-US"/>
        </a:p>
      </dgm:t>
    </dgm:pt>
    <dgm:pt modelId="{CB4A5632-8C8C-4C1A-A4BF-3DF8C01F9784}" type="parTrans" cxnId="{4E4BF0D0-109E-4B1C-8BE3-E413D33983F6}">
      <dgm:prSet/>
      <dgm:spPr/>
      <dgm:t>
        <a:bodyPr/>
        <a:lstStyle/>
        <a:p>
          <a:endParaRPr lang="en-US"/>
        </a:p>
      </dgm:t>
    </dgm:pt>
    <dgm:pt modelId="{57EF7706-2B61-4D67-9B51-AE5E6ECA37F9}" type="sibTrans" cxnId="{4E4BF0D0-109E-4B1C-8BE3-E413D33983F6}">
      <dgm:prSet/>
      <dgm:spPr/>
      <dgm:t>
        <a:bodyPr/>
        <a:lstStyle/>
        <a:p>
          <a:endParaRPr lang="en-US"/>
        </a:p>
      </dgm:t>
    </dgm:pt>
    <dgm:pt modelId="{A4F81C0A-DC1E-4B12-B668-6E53A1C53C38}">
      <dgm:prSet phldrT="[Text]" phldr="0"/>
      <dgm:spPr/>
      <dgm:t>
        <a:bodyPr/>
        <a:lstStyle/>
        <a:p>
          <a:r>
            <a:rPr lang="en-US">
              <a:latin typeface="Tw Cen MT" panose="020B0602020104020603"/>
            </a:rPr>
            <a:t>KNN</a:t>
          </a:r>
          <a:endParaRPr lang="en-US"/>
        </a:p>
      </dgm:t>
    </dgm:pt>
    <dgm:pt modelId="{1D36A572-9D0A-49DA-A7D2-901F4D923D83}" type="parTrans" cxnId="{9951A808-4052-4B59-934F-0FE22D605178}">
      <dgm:prSet/>
      <dgm:spPr/>
      <dgm:t>
        <a:bodyPr/>
        <a:lstStyle/>
        <a:p>
          <a:endParaRPr lang="en-US"/>
        </a:p>
      </dgm:t>
    </dgm:pt>
    <dgm:pt modelId="{9D141D88-0A99-4A09-AFC6-485CD76BB497}" type="sibTrans" cxnId="{9951A808-4052-4B59-934F-0FE22D605178}">
      <dgm:prSet/>
      <dgm:spPr/>
      <dgm:t>
        <a:bodyPr/>
        <a:lstStyle/>
        <a:p>
          <a:endParaRPr lang="en-US"/>
        </a:p>
      </dgm:t>
    </dgm:pt>
    <dgm:pt modelId="{28D66102-EBB3-4C24-AABC-3E05F146132B}">
      <dgm:prSet phldrT="[Text]" phldr="0"/>
      <dgm:spPr/>
      <dgm:t>
        <a:bodyPr/>
        <a:lstStyle/>
        <a:p>
          <a:pPr rtl="0"/>
          <a:r>
            <a:rPr lang="en-US">
              <a:latin typeface="Tw Cen MT" panose="020B0602020104020603"/>
            </a:rPr>
            <a:t>Decision tree</a:t>
          </a:r>
          <a:endParaRPr lang="en-US"/>
        </a:p>
      </dgm:t>
    </dgm:pt>
    <dgm:pt modelId="{517AE5B9-A9E0-46E2-B34E-D8AB6D8C2495}" type="parTrans" cxnId="{A8FCADFD-1264-405D-BEEE-4A597BFB1A70}">
      <dgm:prSet/>
      <dgm:spPr/>
      <dgm:t>
        <a:bodyPr/>
        <a:lstStyle/>
        <a:p>
          <a:endParaRPr lang="en-US"/>
        </a:p>
      </dgm:t>
    </dgm:pt>
    <dgm:pt modelId="{CE57E6D2-F065-4A2F-B7EB-3F090A8B096A}" type="sibTrans" cxnId="{A8FCADFD-1264-405D-BEEE-4A597BFB1A70}">
      <dgm:prSet/>
      <dgm:spPr/>
      <dgm:t>
        <a:bodyPr/>
        <a:lstStyle/>
        <a:p>
          <a:endParaRPr lang="en-US"/>
        </a:p>
      </dgm:t>
    </dgm:pt>
    <dgm:pt modelId="{A33C15B3-6FE6-477A-B6E7-F86B996AEECF}">
      <dgm:prSet phldrT="[Text]" phldr="0"/>
      <dgm:spPr/>
      <dgm:t>
        <a:bodyPr/>
        <a:lstStyle/>
        <a:p>
          <a:pPr rtl="0"/>
          <a:r>
            <a:rPr lang="en-US">
              <a:latin typeface="Tw Cen MT" panose="020B0602020104020603"/>
            </a:rPr>
            <a:t>Random Forest</a:t>
          </a:r>
          <a:endParaRPr lang="en-US"/>
        </a:p>
      </dgm:t>
    </dgm:pt>
    <dgm:pt modelId="{6212F211-AF4C-4B1D-871D-8D33676E859C}" type="parTrans" cxnId="{0396F258-0088-4903-83DB-076CB463BB89}">
      <dgm:prSet/>
      <dgm:spPr/>
      <dgm:t>
        <a:bodyPr/>
        <a:lstStyle/>
        <a:p>
          <a:endParaRPr lang="en-US"/>
        </a:p>
      </dgm:t>
    </dgm:pt>
    <dgm:pt modelId="{39AC9124-E0CC-41D6-B5F5-17C454652A2A}" type="sibTrans" cxnId="{0396F258-0088-4903-83DB-076CB463BB89}">
      <dgm:prSet/>
      <dgm:spPr/>
      <dgm:t>
        <a:bodyPr/>
        <a:lstStyle/>
        <a:p>
          <a:endParaRPr lang="en-US"/>
        </a:p>
      </dgm:t>
    </dgm:pt>
    <dgm:pt modelId="{4CC80CD9-135D-4978-9F42-585D3A4E732C}" type="pres">
      <dgm:prSet presAssocID="{FCB89C11-9F71-4954-ABD1-EE0ABF975B11}" presName="Name0" presStyleCnt="0">
        <dgm:presLayoutVars>
          <dgm:dir/>
          <dgm:resizeHandles val="exact"/>
        </dgm:presLayoutVars>
      </dgm:prSet>
      <dgm:spPr/>
    </dgm:pt>
    <dgm:pt modelId="{3D11F973-CE91-45D8-8160-D424F82F0D40}" type="pres">
      <dgm:prSet presAssocID="{B9294CC1-86F4-4530-9BB2-E297E2FC285A}" presName="parTxOnly" presStyleLbl="node1" presStyleIdx="0" presStyleCnt="5">
        <dgm:presLayoutVars>
          <dgm:bulletEnabled val="1"/>
        </dgm:presLayoutVars>
      </dgm:prSet>
      <dgm:spPr/>
    </dgm:pt>
    <dgm:pt modelId="{FDAD9D61-D8EB-48A3-84BB-DF6AB042A3DE}" type="pres">
      <dgm:prSet presAssocID="{B99F2BF2-5433-40EF-B2D1-0F7B6EBED11E}" presName="parSpace" presStyleCnt="0"/>
      <dgm:spPr/>
    </dgm:pt>
    <dgm:pt modelId="{DBBEA1FA-0A57-4185-A37A-E89EE65EA092}" type="pres">
      <dgm:prSet presAssocID="{3E973A4B-BF9F-4D10-8CD5-26F2EDD829DB}" presName="parTxOnly" presStyleLbl="node1" presStyleIdx="1" presStyleCnt="5">
        <dgm:presLayoutVars>
          <dgm:bulletEnabled val="1"/>
        </dgm:presLayoutVars>
      </dgm:prSet>
      <dgm:spPr/>
    </dgm:pt>
    <dgm:pt modelId="{16229233-F048-4E69-9A83-08CF198C608B}" type="pres">
      <dgm:prSet presAssocID="{57EF7706-2B61-4D67-9B51-AE5E6ECA37F9}" presName="parSpace" presStyleCnt="0"/>
      <dgm:spPr/>
    </dgm:pt>
    <dgm:pt modelId="{E700EA75-BB43-40C6-8516-11B1056F9DE7}" type="pres">
      <dgm:prSet presAssocID="{A4F81C0A-DC1E-4B12-B668-6E53A1C53C38}" presName="parTxOnly" presStyleLbl="node1" presStyleIdx="2" presStyleCnt="5">
        <dgm:presLayoutVars>
          <dgm:bulletEnabled val="1"/>
        </dgm:presLayoutVars>
      </dgm:prSet>
      <dgm:spPr/>
    </dgm:pt>
    <dgm:pt modelId="{B4EEACFD-C1FF-493C-8D57-8D5F3DFF782E}" type="pres">
      <dgm:prSet presAssocID="{9D141D88-0A99-4A09-AFC6-485CD76BB497}" presName="parSpace" presStyleCnt="0"/>
      <dgm:spPr/>
    </dgm:pt>
    <dgm:pt modelId="{5EB33331-D697-455C-A94A-516BC28087A9}" type="pres">
      <dgm:prSet presAssocID="{28D66102-EBB3-4C24-AABC-3E05F146132B}" presName="parTxOnly" presStyleLbl="node1" presStyleIdx="3" presStyleCnt="5">
        <dgm:presLayoutVars>
          <dgm:bulletEnabled val="1"/>
        </dgm:presLayoutVars>
      </dgm:prSet>
      <dgm:spPr/>
    </dgm:pt>
    <dgm:pt modelId="{F1FB9AB8-4AB0-4A47-9759-53281CF24D95}" type="pres">
      <dgm:prSet presAssocID="{CE57E6D2-F065-4A2F-B7EB-3F090A8B096A}" presName="parSpace" presStyleCnt="0"/>
      <dgm:spPr/>
    </dgm:pt>
    <dgm:pt modelId="{9646D6DC-6CBC-43A3-9D6E-0B628DD66BAE}" type="pres">
      <dgm:prSet presAssocID="{A33C15B3-6FE6-477A-B6E7-F86B996AEECF}" presName="parTxOnly" presStyleLbl="node1" presStyleIdx="4" presStyleCnt="5">
        <dgm:presLayoutVars>
          <dgm:bulletEnabled val="1"/>
        </dgm:presLayoutVars>
      </dgm:prSet>
      <dgm:spPr/>
    </dgm:pt>
  </dgm:ptLst>
  <dgm:cxnLst>
    <dgm:cxn modelId="{9951A808-4052-4B59-934F-0FE22D605178}" srcId="{FCB89C11-9F71-4954-ABD1-EE0ABF975B11}" destId="{A4F81C0A-DC1E-4B12-B668-6E53A1C53C38}" srcOrd="2" destOrd="0" parTransId="{1D36A572-9D0A-49DA-A7D2-901F4D923D83}" sibTransId="{9D141D88-0A99-4A09-AFC6-485CD76BB497}"/>
    <dgm:cxn modelId="{3042F23F-ED51-4429-B9F4-12EED9E3B5AB}" srcId="{FCB89C11-9F71-4954-ABD1-EE0ABF975B11}" destId="{B9294CC1-86F4-4530-9BB2-E297E2FC285A}" srcOrd="0" destOrd="0" parTransId="{E3CE83AA-B6F1-4C5A-A942-B7E63220CBA0}" sibTransId="{B99F2BF2-5433-40EF-B2D1-0F7B6EBED11E}"/>
    <dgm:cxn modelId="{BF85A948-D774-4DB1-9787-AF6D2F032A1D}" type="presOf" srcId="{B9294CC1-86F4-4530-9BB2-E297E2FC285A}" destId="{3D11F973-CE91-45D8-8160-D424F82F0D40}" srcOrd="0" destOrd="0" presId="urn:microsoft.com/office/officeart/2005/8/layout/hChevron3"/>
    <dgm:cxn modelId="{C53D3B71-2A5B-40E3-A335-79DA45954486}" type="presOf" srcId="{FCB89C11-9F71-4954-ABD1-EE0ABF975B11}" destId="{4CC80CD9-135D-4978-9F42-585D3A4E732C}" srcOrd="0" destOrd="0" presId="urn:microsoft.com/office/officeart/2005/8/layout/hChevron3"/>
    <dgm:cxn modelId="{0396F258-0088-4903-83DB-076CB463BB89}" srcId="{FCB89C11-9F71-4954-ABD1-EE0ABF975B11}" destId="{A33C15B3-6FE6-477A-B6E7-F86B996AEECF}" srcOrd="4" destOrd="0" parTransId="{6212F211-AF4C-4B1D-871D-8D33676E859C}" sibTransId="{39AC9124-E0CC-41D6-B5F5-17C454652A2A}"/>
    <dgm:cxn modelId="{7CC29FA3-2484-42E6-BD24-DC9792C8AD00}" type="presOf" srcId="{28D66102-EBB3-4C24-AABC-3E05F146132B}" destId="{5EB33331-D697-455C-A94A-516BC28087A9}" srcOrd="0" destOrd="0" presId="urn:microsoft.com/office/officeart/2005/8/layout/hChevron3"/>
    <dgm:cxn modelId="{5ED62CC3-E208-4630-833B-9BCA361BD98E}" type="presOf" srcId="{A4F81C0A-DC1E-4B12-B668-6E53A1C53C38}" destId="{E700EA75-BB43-40C6-8516-11B1056F9DE7}" srcOrd="0" destOrd="0" presId="urn:microsoft.com/office/officeart/2005/8/layout/hChevron3"/>
    <dgm:cxn modelId="{4E4BF0D0-109E-4B1C-8BE3-E413D33983F6}" srcId="{FCB89C11-9F71-4954-ABD1-EE0ABF975B11}" destId="{3E973A4B-BF9F-4D10-8CD5-26F2EDD829DB}" srcOrd="1" destOrd="0" parTransId="{CB4A5632-8C8C-4C1A-A4BF-3DF8C01F9784}" sibTransId="{57EF7706-2B61-4D67-9B51-AE5E6ECA37F9}"/>
    <dgm:cxn modelId="{F5CD6ED2-EE79-4A88-B979-14F8F67B0D00}" type="presOf" srcId="{3E973A4B-BF9F-4D10-8CD5-26F2EDD829DB}" destId="{DBBEA1FA-0A57-4185-A37A-E89EE65EA092}" srcOrd="0" destOrd="0" presId="urn:microsoft.com/office/officeart/2005/8/layout/hChevron3"/>
    <dgm:cxn modelId="{B7A91BF7-79E2-4042-9C08-F589190DD619}" type="presOf" srcId="{A33C15B3-6FE6-477A-B6E7-F86B996AEECF}" destId="{9646D6DC-6CBC-43A3-9D6E-0B628DD66BAE}" srcOrd="0" destOrd="0" presId="urn:microsoft.com/office/officeart/2005/8/layout/hChevron3"/>
    <dgm:cxn modelId="{A8FCADFD-1264-405D-BEEE-4A597BFB1A70}" srcId="{FCB89C11-9F71-4954-ABD1-EE0ABF975B11}" destId="{28D66102-EBB3-4C24-AABC-3E05F146132B}" srcOrd="3" destOrd="0" parTransId="{517AE5B9-A9E0-46E2-B34E-D8AB6D8C2495}" sibTransId="{CE57E6D2-F065-4A2F-B7EB-3F090A8B096A}"/>
    <dgm:cxn modelId="{A47C3808-A81E-4E9F-AB43-04C873B26273}" type="presParOf" srcId="{4CC80CD9-135D-4978-9F42-585D3A4E732C}" destId="{3D11F973-CE91-45D8-8160-D424F82F0D40}" srcOrd="0" destOrd="0" presId="urn:microsoft.com/office/officeart/2005/8/layout/hChevron3"/>
    <dgm:cxn modelId="{AFC6E663-D4C1-4CC7-87DF-8F6F5B68332F}" type="presParOf" srcId="{4CC80CD9-135D-4978-9F42-585D3A4E732C}" destId="{FDAD9D61-D8EB-48A3-84BB-DF6AB042A3DE}" srcOrd="1" destOrd="0" presId="urn:microsoft.com/office/officeart/2005/8/layout/hChevron3"/>
    <dgm:cxn modelId="{25E49747-26FC-448C-B827-8079519AC38B}" type="presParOf" srcId="{4CC80CD9-135D-4978-9F42-585D3A4E732C}" destId="{DBBEA1FA-0A57-4185-A37A-E89EE65EA092}" srcOrd="2" destOrd="0" presId="urn:microsoft.com/office/officeart/2005/8/layout/hChevron3"/>
    <dgm:cxn modelId="{5FBAE81C-1C13-42F2-9C22-272EB4788676}" type="presParOf" srcId="{4CC80CD9-135D-4978-9F42-585D3A4E732C}" destId="{16229233-F048-4E69-9A83-08CF198C608B}" srcOrd="3" destOrd="0" presId="urn:microsoft.com/office/officeart/2005/8/layout/hChevron3"/>
    <dgm:cxn modelId="{DF0B46B1-C92C-4BA2-976C-967687755033}" type="presParOf" srcId="{4CC80CD9-135D-4978-9F42-585D3A4E732C}" destId="{E700EA75-BB43-40C6-8516-11B1056F9DE7}" srcOrd="4" destOrd="0" presId="urn:microsoft.com/office/officeart/2005/8/layout/hChevron3"/>
    <dgm:cxn modelId="{99D4FDAA-4518-4C22-AEB1-C8ACFA2993E8}" type="presParOf" srcId="{4CC80CD9-135D-4978-9F42-585D3A4E732C}" destId="{B4EEACFD-C1FF-493C-8D57-8D5F3DFF782E}" srcOrd="5" destOrd="0" presId="urn:microsoft.com/office/officeart/2005/8/layout/hChevron3"/>
    <dgm:cxn modelId="{27C16A98-0E7F-4334-90E0-83314D6C944A}" type="presParOf" srcId="{4CC80CD9-135D-4978-9F42-585D3A4E732C}" destId="{5EB33331-D697-455C-A94A-516BC28087A9}" srcOrd="6" destOrd="0" presId="urn:microsoft.com/office/officeart/2005/8/layout/hChevron3"/>
    <dgm:cxn modelId="{19E8833E-2757-453E-9509-1168882E3CDD}" type="presParOf" srcId="{4CC80CD9-135D-4978-9F42-585D3A4E732C}" destId="{F1FB9AB8-4AB0-4A47-9759-53281CF24D95}" srcOrd="7" destOrd="0" presId="urn:microsoft.com/office/officeart/2005/8/layout/hChevron3"/>
    <dgm:cxn modelId="{98D88C60-27F9-4402-9947-1C875B5AE6A1}" type="presParOf" srcId="{4CC80CD9-135D-4978-9F42-585D3A4E732C}" destId="{9646D6DC-6CBC-43A3-9D6E-0B628DD66BAE}"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ADBFFD-15AA-477E-AE34-06B97A81BC50}" type="doc">
      <dgm:prSet loTypeId="urn:microsoft.com/office/officeart/2016/7/layout/BasicLinearProcessNumbered" loCatId="process" qsTypeId="urn:microsoft.com/office/officeart/2005/8/quickstyle/simple4" qsCatId="simple" csTypeId="urn:microsoft.com/office/officeart/2005/8/colors/colorful1" csCatId="colorful" phldr="1"/>
      <dgm:spPr/>
      <dgm:t>
        <a:bodyPr/>
        <a:lstStyle/>
        <a:p>
          <a:endParaRPr lang="en-US"/>
        </a:p>
      </dgm:t>
    </dgm:pt>
    <dgm:pt modelId="{76B86329-E1F9-4A98-A566-7AC525A9B014}">
      <dgm:prSet/>
      <dgm:spPr/>
      <dgm:t>
        <a:bodyPr/>
        <a:lstStyle/>
        <a:p>
          <a:pPr rtl="0"/>
          <a:r>
            <a:rPr lang="en-US">
              <a:solidFill>
                <a:schemeClr val="bg1"/>
              </a:solidFill>
              <a:latin typeface="Tw Cen MT" panose="020B0602020104020603"/>
            </a:rPr>
            <a:t>Integration of multi-modal data including</a:t>
          </a:r>
          <a:r>
            <a:rPr lang="en-US">
              <a:solidFill>
                <a:schemeClr val="bg1"/>
              </a:solidFill>
            </a:rPr>
            <a:t> genetic, clinical, and imaging data, to improve prediction accuracy</a:t>
          </a:r>
        </a:p>
      </dgm:t>
    </dgm:pt>
    <dgm:pt modelId="{007C213A-D7A6-4A3E-97FD-1745CC29B99C}" type="parTrans" cxnId="{2FB3A629-AF27-4C52-87FA-FAAB7CA48DC3}">
      <dgm:prSet/>
      <dgm:spPr/>
      <dgm:t>
        <a:bodyPr/>
        <a:lstStyle/>
        <a:p>
          <a:endParaRPr lang="en-US"/>
        </a:p>
      </dgm:t>
    </dgm:pt>
    <dgm:pt modelId="{245F7DCA-082D-455D-B1C6-F2FEF84C458D}" type="sibTrans" cxnId="{2FB3A629-AF27-4C52-87FA-FAAB7CA48DC3}">
      <dgm:prSet phldrT="1" phldr="0"/>
      <dgm:spPr/>
      <dgm:t>
        <a:bodyPr/>
        <a:lstStyle/>
        <a:p>
          <a:r>
            <a:rPr lang="en-US"/>
            <a:t>1</a:t>
          </a:r>
        </a:p>
      </dgm:t>
    </dgm:pt>
    <dgm:pt modelId="{E767A829-0510-4260-9CE8-D9E0937E9ADD}">
      <dgm:prSet/>
      <dgm:spPr/>
      <dgm:t>
        <a:bodyPr/>
        <a:lstStyle/>
        <a:p>
          <a:pPr rtl="0"/>
          <a:r>
            <a:rPr lang="en-US">
              <a:solidFill>
                <a:schemeClr val="bg1"/>
              </a:solidFill>
            </a:rPr>
            <a:t>Deep learning techniques, such as convolutional neural networks (CNNs) and recurrent neural networks (RNNs), can be further explored for feature extraction and prediction.</a:t>
          </a:r>
        </a:p>
      </dgm:t>
    </dgm:pt>
    <dgm:pt modelId="{546F08DA-B6A6-469A-B1CF-3099221BCB44}" type="parTrans" cxnId="{E138E033-3685-4A71-91EB-8B0BE5976586}">
      <dgm:prSet/>
      <dgm:spPr/>
      <dgm:t>
        <a:bodyPr/>
        <a:lstStyle/>
        <a:p>
          <a:endParaRPr lang="en-US"/>
        </a:p>
      </dgm:t>
    </dgm:pt>
    <dgm:pt modelId="{12F95199-13EA-4A75-84D9-ABFE56FAA013}" type="sibTrans" cxnId="{E138E033-3685-4A71-91EB-8B0BE5976586}">
      <dgm:prSet phldrT="2" phldr="0"/>
      <dgm:spPr/>
      <dgm:t>
        <a:bodyPr/>
        <a:lstStyle/>
        <a:p>
          <a:r>
            <a:rPr lang="en-US"/>
            <a:t>2</a:t>
          </a:r>
        </a:p>
      </dgm:t>
    </dgm:pt>
    <dgm:pt modelId="{FAB99FCA-0CF1-41CE-9CB6-BFA96FDED432}">
      <dgm:prSet phldr="0"/>
      <dgm:spPr/>
      <dgm:t>
        <a:bodyPr/>
        <a:lstStyle/>
        <a:p>
          <a:pPr rtl="0"/>
          <a:r>
            <a:rPr lang="en-US">
              <a:solidFill>
                <a:schemeClr val="bg1"/>
              </a:solidFill>
            </a:rPr>
            <a:t>Developing models that can provide real-time monitoring and early detection of heart disease risk can be highly beneficial.</a:t>
          </a:r>
          <a:endParaRPr lang="en-US">
            <a:solidFill>
              <a:schemeClr val="bg1"/>
            </a:solidFill>
            <a:latin typeface="Tw Cen MT" panose="020B0602020104020603"/>
          </a:endParaRPr>
        </a:p>
      </dgm:t>
    </dgm:pt>
    <dgm:pt modelId="{6E400A69-D8EC-4154-8DE6-646BA5FF9F54}" type="parTrans" cxnId="{022ECE13-4236-4BAF-BD59-51BA01C93E78}">
      <dgm:prSet/>
      <dgm:spPr/>
    </dgm:pt>
    <dgm:pt modelId="{9CE7AA3F-5554-49B2-B73A-C097FD379DB3}" type="sibTrans" cxnId="{022ECE13-4236-4BAF-BD59-51BA01C93E78}">
      <dgm:prSet phldrT="3" phldr="0"/>
      <dgm:spPr/>
      <dgm:t>
        <a:bodyPr/>
        <a:lstStyle/>
        <a:p>
          <a:r>
            <a:rPr lang="en-US"/>
            <a:t>3</a:t>
          </a:r>
        </a:p>
      </dgm:t>
    </dgm:pt>
    <dgm:pt modelId="{F0DCA9BA-0ACA-4631-92BB-E01C28B3DB93}" type="pres">
      <dgm:prSet presAssocID="{23ADBFFD-15AA-477E-AE34-06B97A81BC50}" presName="Name0" presStyleCnt="0">
        <dgm:presLayoutVars>
          <dgm:animLvl val="lvl"/>
          <dgm:resizeHandles val="exact"/>
        </dgm:presLayoutVars>
      </dgm:prSet>
      <dgm:spPr/>
    </dgm:pt>
    <dgm:pt modelId="{4A260389-652E-406D-91B5-0863EE7ADC1D}" type="pres">
      <dgm:prSet presAssocID="{76B86329-E1F9-4A98-A566-7AC525A9B014}" presName="compositeNode" presStyleCnt="0">
        <dgm:presLayoutVars>
          <dgm:bulletEnabled val="1"/>
        </dgm:presLayoutVars>
      </dgm:prSet>
      <dgm:spPr/>
    </dgm:pt>
    <dgm:pt modelId="{53EAD134-09D5-439C-A2AC-5DDD01BFE3DB}" type="pres">
      <dgm:prSet presAssocID="{76B86329-E1F9-4A98-A566-7AC525A9B014}" presName="bgRect" presStyleLbl="bgAccFollowNode1" presStyleIdx="0" presStyleCnt="3"/>
      <dgm:spPr/>
    </dgm:pt>
    <dgm:pt modelId="{7E93A406-9E03-46FF-86AC-F8BE6E6D32AC}" type="pres">
      <dgm:prSet presAssocID="{245F7DCA-082D-455D-B1C6-F2FEF84C458D}" presName="sibTransNodeCircle" presStyleLbl="alignNode1" presStyleIdx="0" presStyleCnt="6">
        <dgm:presLayoutVars>
          <dgm:chMax val="0"/>
          <dgm:bulletEnabled/>
        </dgm:presLayoutVars>
      </dgm:prSet>
      <dgm:spPr/>
    </dgm:pt>
    <dgm:pt modelId="{73F54C53-FB52-4F3E-8E90-58F8A972C8D2}" type="pres">
      <dgm:prSet presAssocID="{76B86329-E1F9-4A98-A566-7AC525A9B014}" presName="bottomLine" presStyleLbl="alignNode1" presStyleIdx="1" presStyleCnt="6">
        <dgm:presLayoutVars/>
      </dgm:prSet>
      <dgm:spPr/>
    </dgm:pt>
    <dgm:pt modelId="{18DF507F-BD91-4816-B99E-D2C4066CBF0A}" type="pres">
      <dgm:prSet presAssocID="{76B86329-E1F9-4A98-A566-7AC525A9B014}" presName="nodeText" presStyleLbl="bgAccFollowNode1" presStyleIdx="0" presStyleCnt="3">
        <dgm:presLayoutVars>
          <dgm:bulletEnabled val="1"/>
        </dgm:presLayoutVars>
      </dgm:prSet>
      <dgm:spPr/>
    </dgm:pt>
    <dgm:pt modelId="{0047AB98-8511-4919-9F4F-18D9A4115E5A}" type="pres">
      <dgm:prSet presAssocID="{245F7DCA-082D-455D-B1C6-F2FEF84C458D}" presName="sibTrans" presStyleCnt="0"/>
      <dgm:spPr/>
    </dgm:pt>
    <dgm:pt modelId="{0CB6FE0C-C90F-4113-B44A-CC8BC145E708}" type="pres">
      <dgm:prSet presAssocID="{E767A829-0510-4260-9CE8-D9E0937E9ADD}" presName="compositeNode" presStyleCnt="0">
        <dgm:presLayoutVars>
          <dgm:bulletEnabled val="1"/>
        </dgm:presLayoutVars>
      </dgm:prSet>
      <dgm:spPr/>
    </dgm:pt>
    <dgm:pt modelId="{F88ECF4E-25EC-4809-A413-80A6B597CF20}" type="pres">
      <dgm:prSet presAssocID="{E767A829-0510-4260-9CE8-D9E0937E9ADD}" presName="bgRect" presStyleLbl="bgAccFollowNode1" presStyleIdx="1" presStyleCnt="3"/>
      <dgm:spPr/>
    </dgm:pt>
    <dgm:pt modelId="{19D8CE0C-AB3E-42D1-A4AD-DC7C728D36F5}" type="pres">
      <dgm:prSet presAssocID="{12F95199-13EA-4A75-84D9-ABFE56FAA013}" presName="sibTransNodeCircle" presStyleLbl="alignNode1" presStyleIdx="2" presStyleCnt="6">
        <dgm:presLayoutVars>
          <dgm:chMax val="0"/>
          <dgm:bulletEnabled/>
        </dgm:presLayoutVars>
      </dgm:prSet>
      <dgm:spPr/>
    </dgm:pt>
    <dgm:pt modelId="{8204F8EC-7B0A-41CC-A114-92E88079DC08}" type="pres">
      <dgm:prSet presAssocID="{E767A829-0510-4260-9CE8-D9E0937E9ADD}" presName="bottomLine" presStyleLbl="alignNode1" presStyleIdx="3" presStyleCnt="6">
        <dgm:presLayoutVars/>
      </dgm:prSet>
      <dgm:spPr/>
    </dgm:pt>
    <dgm:pt modelId="{D468C39E-1ECE-45AD-A378-B79F88EA3F0F}" type="pres">
      <dgm:prSet presAssocID="{E767A829-0510-4260-9CE8-D9E0937E9ADD}" presName="nodeText" presStyleLbl="bgAccFollowNode1" presStyleIdx="1" presStyleCnt="3">
        <dgm:presLayoutVars>
          <dgm:bulletEnabled val="1"/>
        </dgm:presLayoutVars>
      </dgm:prSet>
      <dgm:spPr/>
    </dgm:pt>
    <dgm:pt modelId="{153856F6-EA2C-45FD-8B0E-B5CFBD5FEF80}" type="pres">
      <dgm:prSet presAssocID="{12F95199-13EA-4A75-84D9-ABFE56FAA013}" presName="sibTrans" presStyleCnt="0"/>
      <dgm:spPr/>
    </dgm:pt>
    <dgm:pt modelId="{8A955CA4-3685-4037-A137-A3DD28E36783}" type="pres">
      <dgm:prSet presAssocID="{FAB99FCA-0CF1-41CE-9CB6-BFA96FDED432}" presName="compositeNode" presStyleCnt="0">
        <dgm:presLayoutVars>
          <dgm:bulletEnabled val="1"/>
        </dgm:presLayoutVars>
      </dgm:prSet>
      <dgm:spPr/>
    </dgm:pt>
    <dgm:pt modelId="{3F6513B0-379D-4A5A-BF80-BE18FC97796D}" type="pres">
      <dgm:prSet presAssocID="{FAB99FCA-0CF1-41CE-9CB6-BFA96FDED432}" presName="bgRect" presStyleLbl="bgAccFollowNode1" presStyleIdx="2" presStyleCnt="3"/>
      <dgm:spPr/>
    </dgm:pt>
    <dgm:pt modelId="{71AC5B79-C3B8-4F3F-9F76-2534364C7FBA}" type="pres">
      <dgm:prSet presAssocID="{9CE7AA3F-5554-49B2-B73A-C097FD379DB3}" presName="sibTransNodeCircle" presStyleLbl="alignNode1" presStyleIdx="4" presStyleCnt="6">
        <dgm:presLayoutVars>
          <dgm:chMax val="0"/>
          <dgm:bulletEnabled/>
        </dgm:presLayoutVars>
      </dgm:prSet>
      <dgm:spPr/>
    </dgm:pt>
    <dgm:pt modelId="{7A159FBF-1511-44E3-B6AD-CBBDCB163E6B}" type="pres">
      <dgm:prSet presAssocID="{FAB99FCA-0CF1-41CE-9CB6-BFA96FDED432}" presName="bottomLine" presStyleLbl="alignNode1" presStyleIdx="5" presStyleCnt="6">
        <dgm:presLayoutVars/>
      </dgm:prSet>
      <dgm:spPr/>
    </dgm:pt>
    <dgm:pt modelId="{666A88BD-4A4F-4FEE-9B7B-F1E94980D21D}" type="pres">
      <dgm:prSet presAssocID="{FAB99FCA-0CF1-41CE-9CB6-BFA96FDED432}" presName="nodeText" presStyleLbl="bgAccFollowNode1" presStyleIdx="2" presStyleCnt="3">
        <dgm:presLayoutVars>
          <dgm:bulletEnabled val="1"/>
        </dgm:presLayoutVars>
      </dgm:prSet>
      <dgm:spPr/>
    </dgm:pt>
  </dgm:ptLst>
  <dgm:cxnLst>
    <dgm:cxn modelId="{7ECEB210-9239-4EDF-B2C1-1AB3DBAD502A}" type="presOf" srcId="{E767A829-0510-4260-9CE8-D9E0937E9ADD}" destId="{D468C39E-1ECE-45AD-A378-B79F88EA3F0F}" srcOrd="1" destOrd="0" presId="urn:microsoft.com/office/officeart/2016/7/layout/BasicLinearProcessNumbered"/>
    <dgm:cxn modelId="{23AFBC13-1B08-47FD-930B-C9C97505C3F9}" type="presOf" srcId="{245F7DCA-082D-455D-B1C6-F2FEF84C458D}" destId="{7E93A406-9E03-46FF-86AC-F8BE6E6D32AC}" srcOrd="0" destOrd="0" presId="urn:microsoft.com/office/officeart/2016/7/layout/BasicLinearProcessNumbered"/>
    <dgm:cxn modelId="{022ECE13-4236-4BAF-BD59-51BA01C93E78}" srcId="{23ADBFFD-15AA-477E-AE34-06B97A81BC50}" destId="{FAB99FCA-0CF1-41CE-9CB6-BFA96FDED432}" srcOrd="2" destOrd="0" parTransId="{6E400A69-D8EC-4154-8DE6-646BA5FF9F54}" sibTransId="{9CE7AA3F-5554-49B2-B73A-C097FD379DB3}"/>
    <dgm:cxn modelId="{4A980025-EE82-405E-B076-A8B91DE423FC}" type="presOf" srcId="{FAB99FCA-0CF1-41CE-9CB6-BFA96FDED432}" destId="{3F6513B0-379D-4A5A-BF80-BE18FC97796D}" srcOrd="0" destOrd="0" presId="urn:microsoft.com/office/officeart/2016/7/layout/BasicLinearProcessNumbered"/>
    <dgm:cxn modelId="{2FB3A629-AF27-4C52-87FA-FAAB7CA48DC3}" srcId="{23ADBFFD-15AA-477E-AE34-06B97A81BC50}" destId="{76B86329-E1F9-4A98-A566-7AC525A9B014}" srcOrd="0" destOrd="0" parTransId="{007C213A-D7A6-4A3E-97FD-1745CC29B99C}" sibTransId="{245F7DCA-082D-455D-B1C6-F2FEF84C458D}"/>
    <dgm:cxn modelId="{F08D402A-84A2-4C95-970F-CFD235AF97F2}" type="presOf" srcId="{FAB99FCA-0CF1-41CE-9CB6-BFA96FDED432}" destId="{666A88BD-4A4F-4FEE-9B7B-F1E94980D21D}" srcOrd="1" destOrd="0" presId="urn:microsoft.com/office/officeart/2016/7/layout/BasicLinearProcessNumbered"/>
    <dgm:cxn modelId="{E138E033-3685-4A71-91EB-8B0BE5976586}" srcId="{23ADBFFD-15AA-477E-AE34-06B97A81BC50}" destId="{E767A829-0510-4260-9CE8-D9E0937E9ADD}" srcOrd="1" destOrd="0" parTransId="{546F08DA-B6A6-469A-B1CF-3099221BCB44}" sibTransId="{12F95199-13EA-4A75-84D9-ABFE56FAA013}"/>
    <dgm:cxn modelId="{70AD166F-455E-465E-9358-5C816E1C2DC7}" type="presOf" srcId="{9CE7AA3F-5554-49B2-B73A-C097FD379DB3}" destId="{71AC5B79-C3B8-4F3F-9F76-2534364C7FBA}" srcOrd="0" destOrd="0" presId="urn:microsoft.com/office/officeart/2016/7/layout/BasicLinearProcessNumbered"/>
    <dgm:cxn modelId="{5153EC94-0243-40F3-8FD1-3E33F1B33F38}" type="presOf" srcId="{12F95199-13EA-4A75-84D9-ABFE56FAA013}" destId="{19D8CE0C-AB3E-42D1-A4AD-DC7C728D36F5}" srcOrd="0" destOrd="0" presId="urn:microsoft.com/office/officeart/2016/7/layout/BasicLinearProcessNumbered"/>
    <dgm:cxn modelId="{F33AF1AE-3EB0-479C-B3F8-46A80B83B95A}" type="presOf" srcId="{E767A829-0510-4260-9CE8-D9E0937E9ADD}" destId="{F88ECF4E-25EC-4809-A413-80A6B597CF20}" srcOrd="0" destOrd="0" presId="urn:microsoft.com/office/officeart/2016/7/layout/BasicLinearProcessNumbered"/>
    <dgm:cxn modelId="{80B82AB6-7D97-41C5-899B-78FBF140D28C}" type="presOf" srcId="{76B86329-E1F9-4A98-A566-7AC525A9B014}" destId="{18DF507F-BD91-4816-B99E-D2C4066CBF0A}" srcOrd="1" destOrd="0" presId="urn:microsoft.com/office/officeart/2016/7/layout/BasicLinearProcessNumbered"/>
    <dgm:cxn modelId="{D2C1AAF0-AD41-4C97-AE5E-EC85CD6A8F20}" type="presOf" srcId="{76B86329-E1F9-4A98-A566-7AC525A9B014}" destId="{53EAD134-09D5-439C-A2AC-5DDD01BFE3DB}" srcOrd="0" destOrd="0" presId="urn:microsoft.com/office/officeart/2016/7/layout/BasicLinearProcessNumbered"/>
    <dgm:cxn modelId="{6AF720F7-B5F4-4825-8EF4-A89E46DD30FC}" type="presOf" srcId="{23ADBFFD-15AA-477E-AE34-06B97A81BC50}" destId="{F0DCA9BA-0ACA-4631-92BB-E01C28B3DB93}" srcOrd="0" destOrd="0" presId="urn:microsoft.com/office/officeart/2016/7/layout/BasicLinearProcessNumbered"/>
    <dgm:cxn modelId="{CE09518E-E704-46AF-A207-F2B95BAA80E3}" type="presParOf" srcId="{F0DCA9BA-0ACA-4631-92BB-E01C28B3DB93}" destId="{4A260389-652E-406D-91B5-0863EE7ADC1D}" srcOrd="0" destOrd="0" presId="urn:microsoft.com/office/officeart/2016/7/layout/BasicLinearProcessNumbered"/>
    <dgm:cxn modelId="{6B2A1A43-F46B-4DD7-BA4C-1F16229A2FBC}" type="presParOf" srcId="{4A260389-652E-406D-91B5-0863EE7ADC1D}" destId="{53EAD134-09D5-439C-A2AC-5DDD01BFE3DB}" srcOrd="0" destOrd="0" presId="urn:microsoft.com/office/officeart/2016/7/layout/BasicLinearProcessNumbered"/>
    <dgm:cxn modelId="{BAF6CDE5-6FB1-4632-8B74-4408F25958E8}" type="presParOf" srcId="{4A260389-652E-406D-91B5-0863EE7ADC1D}" destId="{7E93A406-9E03-46FF-86AC-F8BE6E6D32AC}" srcOrd="1" destOrd="0" presId="urn:microsoft.com/office/officeart/2016/7/layout/BasicLinearProcessNumbered"/>
    <dgm:cxn modelId="{D6EE79E0-A3A4-4AD9-B480-AF048FFDF9BE}" type="presParOf" srcId="{4A260389-652E-406D-91B5-0863EE7ADC1D}" destId="{73F54C53-FB52-4F3E-8E90-58F8A972C8D2}" srcOrd="2" destOrd="0" presId="urn:microsoft.com/office/officeart/2016/7/layout/BasicLinearProcessNumbered"/>
    <dgm:cxn modelId="{AE74FAB7-65E9-4586-BCE2-6149EFC792CB}" type="presParOf" srcId="{4A260389-652E-406D-91B5-0863EE7ADC1D}" destId="{18DF507F-BD91-4816-B99E-D2C4066CBF0A}" srcOrd="3" destOrd="0" presId="urn:microsoft.com/office/officeart/2016/7/layout/BasicLinearProcessNumbered"/>
    <dgm:cxn modelId="{5003987E-ECDC-4D52-8404-6A5F9D98E470}" type="presParOf" srcId="{F0DCA9BA-0ACA-4631-92BB-E01C28B3DB93}" destId="{0047AB98-8511-4919-9F4F-18D9A4115E5A}" srcOrd="1" destOrd="0" presId="urn:microsoft.com/office/officeart/2016/7/layout/BasicLinearProcessNumbered"/>
    <dgm:cxn modelId="{AE2C9769-F169-49E9-A30F-8F3C4C06DFB3}" type="presParOf" srcId="{F0DCA9BA-0ACA-4631-92BB-E01C28B3DB93}" destId="{0CB6FE0C-C90F-4113-B44A-CC8BC145E708}" srcOrd="2" destOrd="0" presId="urn:microsoft.com/office/officeart/2016/7/layout/BasicLinearProcessNumbered"/>
    <dgm:cxn modelId="{2800843B-CB0F-4089-84AB-C44857EF05CD}" type="presParOf" srcId="{0CB6FE0C-C90F-4113-B44A-CC8BC145E708}" destId="{F88ECF4E-25EC-4809-A413-80A6B597CF20}" srcOrd="0" destOrd="0" presId="urn:microsoft.com/office/officeart/2016/7/layout/BasicLinearProcessNumbered"/>
    <dgm:cxn modelId="{16B25E9C-E123-4ABB-8EFC-A117FC4916B5}" type="presParOf" srcId="{0CB6FE0C-C90F-4113-B44A-CC8BC145E708}" destId="{19D8CE0C-AB3E-42D1-A4AD-DC7C728D36F5}" srcOrd="1" destOrd="0" presId="urn:microsoft.com/office/officeart/2016/7/layout/BasicLinearProcessNumbered"/>
    <dgm:cxn modelId="{3A89DF19-60F9-4906-A2CA-A8A850227C22}" type="presParOf" srcId="{0CB6FE0C-C90F-4113-B44A-CC8BC145E708}" destId="{8204F8EC-7B0A-41CC-A114-92E88079DC08}" srcOrd="2" destOrd="0" presId="urn:microsoft.com/office/officeart/2016/7/layout/BasicLinearProcessNumbered"/>
    <dgm:cxn modelId="{0B168C3D-10BC-496C-8874-3BB2B250A626}" type="presParOf" srcId="{0CB6FE0C-C90F-4113-B44A-CC8BC145E708}" destId="{D468C39E-1ECE-45AD-A378-B79F88EA3F0F}" srcOrd="3" destOrd="0" presId="urn:microsoft.com/office/officeart/2016/7/layout/BasicLinearProcessNumbered"/>
    <dgm:cxn modelId="{5AD00A5A-6334-4F3D-B8A9-481A11B2ACAD}" type="presParOf" srcId="{F0DCA9BA-0ACA-4631-92BB-E01C28B3DB93}" destId="{153856F6-EA2C-45FD-8B0E-B5CFBD5FEF80}" srcOrd="3" destOrd="0" presId="urn:microsoft.com/office/officeart/2016/7/layout/BasicLinearProcessNumbered"/>
    <dgm:cxn modelId="{D1FC5182-C5A5-4844-861A-529760E70E94}" type="presParOf" srcId="{F0DCA9BA-0ACA-4631-92BB-E01C28B3DB93}" destId="{8A955CA4-3685-4037-A137-A3DD28E36783}" srcOrd="4" destOrd="0" presId="urn:microsoft.com/office/officeart/2016/7/layout/BasicLinearProcessNumbered"/>
    <dgm:cxn modelId="{4439C3BC-C58A-43F7-AE9B-DB8863121640}" type="presParOf" srcId="{8A955CA4-3685-4037-A137-A3DD28E36783}" destId="{3F6513B0-379D-4A5A-BF80-BE18FC97796D}" srcOrd="0" destOrd="0" presId="urn:microsoft.com/office/officeart/2016/7/layout/BasicLinearProcessNumbered"/>
    <dgm:cxn modelId="{DE3F4A9E-84CB-4397-9619-220CE082E0B4}" type="presParOf" srcId="{8A955CA4-3685-4037-A137-A3DD28E36783}" destId="{71AC5B79-C3B8-4F3F-9F76-2534364C7FBA}" srcOrd="1" destOrd="0" presId="urn:microsoft.com/office/officeart/2016/7/layout/BasicLinearProcessNumbered"/>
    <dgm:cxn modelId="{421346CC-6182-46F6-AD0E-876701B9E2DE}" type="presParOf" srcId="{8A955CA4-3685-4037-A137-A3DD28E36783}" destId="{7A159FBF-1511-44E3-B6AD-CBBDCB163E6B}" srcOrd="2" destOrd="0" presId="urn:microsoft.com/office/officeart/2016/7/layout/BasicLinearProcessNumbered"/>
    <dgm:cxn modelId="{42A8B894-6F22-4E50-B04B-12589E1CBDA5}" type="presParOf" srcId="{8A955CA4-3685-4037-A137-A3DD28E36783}" destId="{666A88BD-4A4F-4FEE-9B7B-F1E94980D21D}"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4D24E-E4A0-4C79-9529-7B31A3E0E018}">
      <dsp:nvSpPr>
        <dsp:cNvPr id="0" name=""/>
        <dsp:cNvSpPr/>
      </dsp:nvSpPr>
      <dsp:spPr>
        <a:xfrm>
          <a:off x="0" y="2766"/>
          <a:ext cx="9229307" cy="589363"/>
        </a:xfrm>
        <a:prstGeom prst="roundRect">
          <a:avLst>
            <a:gd name="adj" fmla="val 10000"/>
          </a:avLst>
        </a:prstGeom>
        <a:solidFill>
          <a:schemeClr val="accent6">
            <a:lumMod val="20000"/>
            <a:lumOff val="80000"/>
          </a:schemeClr>
        </a:solidFill>
        <a:ln>
          <a:noFill/>
        </a:ln>
        <a:effectLst/>
      </dsp:spPr>
      <dsp:style>
        <a:lnRef idx="0">
          <a:scrgbClr r="0" g="0" b="0"/>
        </a:lnRef>
        <a:fillRef idx="1">
          <a:scrgbClr r="0" g="0" b="0"/>
        </a:fillRef>
        <a:effectRef idx="0">
          <a:scrgbClr r="0" g="0" b="0"/>
        </a:effectRef>
        <a:fontRef idx="minor"/>
      </dsp:style>
    </dsp:sp>
    <dsp:sp modelId="{7781292B-4613-41B2-85B1-60DB7242DBBF}">
      <dsp:nvSpPr>
        <dsp:cNvPr id="0" name=""/>
        <dsp:cNvSpPr/>
      </dsp:nvSpPr>
      <dsp:spPr>
        <a:xfrm>
          <a:off x="178282" y="135373"/>
          <a:ext cx="324149" cy="3241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352964-96BB-490C-A036-CB86F4139A8F}">
      <dsp:nvSpPr>
        <dsp:cNvPr id="0" name=""/>
        <dsp:cNvSpPr/>
      </dsp:nvSpPr>
      <dsp:spPr>
        <a:xfrm>
          <a:off x="680714" y="2766"/>
          <a:ext cx="8548592" cy="589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74" tIns="62374" rIns="62374" bIns="62374" numCol="1" spcCol="1270" anchor="ctr" anchorCtr="0">
          <a:noAutofit/>
        </a:bodyPr>
        <a:lstStyle/>
        <a:p>
          <a:pPr marL="0" lvl="0" indent="0" algn="l" defTabSz="844550">
            <a:lnSpc>
              <a:spcPct val="100000"/>
            </a:lnSpc>
            <a:spcBef>
              <a:spcPct val="0"/>
            </a:spcBef>
            <a:spcAft>
              <a:spcPct val="35000"/>
            </a:spcAft>
            <a:buNone/>
          </a:pPr>
          <a:r>
            <a:rPr lang="en-US" sz="1900" kern="1200" dirty="0"/>
            <a:t>Heart disease.</a:t>
          </a:r>
        </a:p>
      </dsp:txBody>
      <dsp:txXfrm>
        <a:off x="680714" y="2766"/>
        <a:ext cx="8548592" cy="589363"/>
      </dsp:txXfrm>
    </dsp:sp>
    <dsp:sp modelId="{16116306-FAE2-45C3-8561-4F6EFECC1C84}">
      <dsp:nvSpPr>
        <dsp:cNvPr id="0" name=""/>
        <dsp:cNvSpPr/>
      </dsp:nvSpPr>
      <dsp:spPr>
        <a:xfrm>
          <a:off x="0" y="739471"/>
          <a:ext cx="9229307" cy="589363"/>
        </a:xfrm>
        <a:prstGeom prst="roundRect">
          <a:avLst>
            <a:gd name="adj" fmla="val 10000"/>
          </a:avLst>
        </a:prstGeom>
        <a:solidFill>
          <a:schemeClr val="accent5">
            <a:lumMod val="20000"/>
            <a:lumOff val="80000"/>
          </a:schemeClr>
        </a:solidFill>
        <a:ln>
          <a:noFill/>
        </a:ln>
        <a:effectLst/>
      </dsp:spPr>
      <dsp:style>
        <a:lnRef idx="0">
          <a:scrgbClr r="0" g="0" b="0"/>
        </a:lnRef>
        <a:fillRef idx="1">
          <a:scrgbClr r="0" g="0" b="0"/>
        </a:fillRef>
        <a:effectRef idx="0">
          <a:scrgbClr r="0" g="0" b="0"/>
        </a:effectRef>
        <a:fontRef idx="minor"/>
      </dsp:style>
    </dsp:sp>
    <dsp:sp modelId="{B81225EF-4126-4665-A1E9-525DBADA4604}">
      <dsp:nvSpPr>
        <dsp:cNvPr id="0" name=""/>
        <dsp:cNvSpPr/>
      </dsp:nvSpPr>
      <dsp:spPr>
        <a:xfrm>
          <a:off x="178282" y="872077"/>
          <a:ext cx="324149" cy="3241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4F31A1-5DF7-4935-823C-A8D8A3422A64}">
      <dsp:nvSpPr>
        <dsp:cNvPr id="0" name=""/>
        <dsp:cNvSpPr/>
      </dsp:nvSpPr>
      <dsp:spPr>
        <a:xfrm>
          <a:off x="680714" y="739471"/>
          <a:ext cx="8548592" cy="589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74" tIns="62374" rIns="62374" bIns="62374" numCol="1" spcCol="1270" anchor="ctr" anchorCtr="0">
          <a:noAutofit/>
        </a:bodyPr>
        <a:lstStyle/>
        <a:p>
          <a:pPr marL="0" lvl="0" indent="0" algn="l" defTabSz="844550">
            <a:lnSpc>
              <a:spcPct val="100000"/>
            </a:lnSpc>
            <a:spcBef>
              <a:spcPct val="0"/>
            </a:spcBef>
            <a:spcAft>
              <a:spcPct val="35000"/>
            </a:spcAft>
            <a:buNone/>
          </a:pPr>
          <a:r>
            <a:rPr lang="en-US" sz="1900" kern="1200" dirty="0"/>
            <a:t>What is machine learning?</a:t>
          </a:r>
        </a:p>
      </dsp:txBody>
      <dsp:txXfrm>
        <a:off x="680714" y="739471"/>
        <a:ext cx="8548592" cy="589363"/>
      </dsp:txXfrm>
    </dsp:sp>
    <dsp:sp modelId="{8D88411C-4EBD-48C0-A49F-54CC3C1A2633}">
      <dsp:nvSpPr>
        <dsp:cNvPr id="0" name=""/>
        <dsp:cNvSpPr/>
      </dsp:nvSpPr>
      <dsp:spPr>
        <a:xfrm>
          <a:off x="0" y="1476175"/>
          <a:ext cx="9229307" cy="589363"/>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DD203DEA-AF94-4DED-97C9-BA7904F49781}">
      <dsp:nvSpPr>
        <dsp:cNvPr id="0" name=""/>
        <dsp:cNvSpPr/>
      </dsp:nvSpPr>
      <dsp:spPr>
        <a:xfrm>
          <a:off x="178282" y="1608782"/>
          <a:ext cx="324149" cy="3241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41904B-B8F4-44C3-ADE1-A654C42199C6}">
      <dsp:nvSpPr>
        <dsp:cNvPr id="0" name=""/>
        <dsp:cNvSpPr/>
      </dsp:nvSpPr>
      <dsp:spPr>
        <a:xfrm>
          <a:off x="680714" y="1476175"/>
          <a:ext cx="8548592" cy="589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74" tIns="62374" rIns="62374" bIns="62374" numCol="1" spcCol="1270" anchor="ctr" anchorCtr="0">
          <a:noAutofit/>
        </a:bodyPr>
        <a:lstStyle/>
        <a:p>
          <a:pPr marL="0" lvl="0" indent="0" algn="l" defTabSz="844550">
            <a:lnSpc>
              <a:spcPct val="100000"/>
            </a:lnSpc>
            <a:spcBef>
              <a:spcPct val="0"/>
            </a:spcBef>
            <a:spcAft>
              <a:spcPct val="35000"/>
            </a:spcAft>
            <a:buNone/>
          </a:pPr>
          <a:r>
            <a:rPr lang="en-US" sz="1900" kern="1200" dirty="0"/>
            <a:t>Supervised machine learning.</a:t>
          </a:r>
        </a:p>
      </dsp:txBody>
      <dsp:txXfrm>
        <a:off x="680714" y="1476175"/>
        <a:ext cx="8548592" cy="589363"/>
      </dsp:txXfrm>
    </dsp:sp>
    <dsp:sp modelId="{9BE87866-E6E1-48F2-8EAD-A574A3A99A98}">
      <dsp:nvSpPr>
        <dsp:cNvPr id="0" name=""/>
        <dsp:cNvSpPr/>
      </dsp:nvSpPr>
      <dsp:spPr>
        <a:xfrm>
          <a:off x="0" y="2212879"/>
          <a:ext cx="9229307" cy="589363"/>
        </a:xfrm>
        <a:prstGeom prst="roundRect">
          <a:avLst>
            <a:gd name="adj" fmla="val 10000"/>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AF193DA2-D32D-4482-8F4B-E03AA05B1435}">
      <dsp:nvSpPr>
        <dsp:cNvPr id="0" name=""/>
        <dsp:cNvSpPr/>
      </dsp:nvSpPr>
      <dsp:spPr>
        <a:xfrm>
          <a:off x="178282" y="2345486"/>
          <a:ext cx="324149" cy="3241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6F21A1-DEFD-482D-ADC5-0456C4B38428}">
      <dsp:nvSpPr>
        <dsp:cNvPr id="0" name=""/>
        <dsp:cNvSpPr/>
      </dsp:nvSpPr>
      <dsp:spPr>
        <a:xfrm>
          <a:off x="680714" y="2212879"/>
          <a:ext cx="8548592" cy="589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74" tIns="62374" rIns="62374" bIns="62374" numCol="1" spcCol="1270" anchor="ctr" anchorCtr="0">
          <a:noAutofit/>
        </a:bodyPr>
        <a:lstStyle/>
        <a:p>
          <a:pPr marL="0" lvl="0" indent="0" algn="l" defTabSz="844550">
            <a:lnSpc>
              <a:spcPct val="100000"/>
            </a:lnSpc>
            <a:spcBef>
              <a:spcPct val="0"/>
            </a:spcBef>
            <a:spcAft>
              <a:spcPct val="35000"/>
            </a:spcAft>
            <a:buNone/>
          </a:pPr>
          <a:r>
            <a:rPr lang="en-US" sz="1900" kern="1200" dirty="0"/>
            <a:t>Ensemble technique.</a:t>
          </a:r>
        </a:p>
      </dsp:txBody>
      <dsp:txXfrm>
        <a:off x="680714" y="2212879"/>
        <a:ext cx="8548592" cy="589363"/>
      </dsp:txXfrm>
    </dsp:sp>
    <dsp:sp modelId="{9D71DA1F-9B89-4E36-A9E9-CAA7CD2EE71F}">
      <dsp:nvSpPr>
        <dsp:cNvPr id="0" name=""/>
        <dsp:cNvSpPr/>
      </dsp:nvSpPr>
      <dsp:spPr>
        <a:xfrm>
          <a:off x="0" y="2949583"/>
          <a:ext cx="9229307" cy="589363"/>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dsp:style>
    </dsp:sp>
    <dsp:sp modelId="{319DEE13-78DE-458D-9FBE-F3C34EE75E09}">
      <dsp:nvSpPr>
        <dsp:cNvPr id="0" name=""/>
        <dsp:cNvSpPr/>
      </dsp:nvSpPr>
      <dsp:spPr>
        <a:xfrm>
          <a:off x="178282" y="3082190"/>
          <a:ext cx="324149" cy="3241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1476DC-98A9-44D9-8E32-93BAAA6F9788}">
      <dsp:nvSpPr>
        <dsp:cNvPr id="0" name=""/>
        <dsp:cNvSpPr/>
      </dsp:nvSpPr>
      <dsp:spPr>
        <a:xfrm>
          <a:off x="680714" y="2949583"/>
          <a:ext cx="8548592" cy="589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74" tIns="62374" rIns="62374" bIns="62374" numCol="1" spcCol="1270" anchor="ctr" anchorCtr="0">
          <a:noAutofit/>
        </a:bodyPr>
        <a:lstStyle/>
        <a:p>
          <a:pPr marL="0" lvl="0" indent="0" algn="l" defTabSz="844550">
            <a:lnSpc>
              <a:spcPct val="100000"/>
            </a:lnSpc>
            <a:spcBef>
              <a:spcPct val="0"/>
            </a:spcBef>
            <a:spcAft>
              <a:spcPct val="35000"/>
            </a:spcAft>
            <a:buNone/>
          </a:pPr>
          <a:r>
            <a:rPr lang="en-US" sz="1900" kern="1200" dirty="0"/>
            <a:t>Why is an ensemble technique called improved?</a:t>
          </a:r>
        </a:p>
      </dsp:txBody>
      <dsp:txXfrm>
        <a:off x="680714" y="2949583"/>
        <a:ext cx="8548592" cy="589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5FF7C-BF87-4146-9033-10272FD1573A}">
      <dsp:nvSpPr>
        <dsp:cNvPr id="0" name=""/>
        <dsp:cNvSpPr/>
      </dsp:nvSpPr>
      <dsp:spPr>
        <a:xfrm>
          <a:off x="1210" y="577066"/>
          <a:ext cx="4248989" cy="26981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896BF2-3A9E-4406-8C6F-72F041BE2C68}">
      <dsp:nvSpPr>
        <dsp:cNvPr id="0" name=""/>
        <dsp:cNvSpPr/>
      </dsp:nvSpPr>
      <dsp:spPr>
        <a:xfrm>
          <a:off x="473320" y="1025571"/>
          <a:ext cx="4248989" cy="269810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 lot of work has done on the heart disease dataset that we have used in this project. Different classifier algorithms had applied for better outcome. There are vast research work who had done their work by analyzing different classifier algorithms. There are also a lot of recent works that represents the application of different ensemble technique and their comparison. So we tried to consider both of these in our work.</a:t>
          </a:r>
        </a:p>
      </dsp:txBody>
      <dsp:txXfrm>
        <a:off x="552345" y="1104596"/>
        <a:ext cx="4090939" cy="2540058"/>
      </dsp:txXfrm>
    </dsp:sp>
    <dsp:sp modelId="{90F4B28A-FBB0-4C28-96C5-11F91B6B3ABD}">
      <dsp:nvSpPr>
        <dsp:cNvPr id="0" name=""/>
        <dsp:cNvSpPr/>
      </dsp:nvSpPr>
      <dsp:spPr>
        <a:xfrm>
          <a:off x="5194420" y="577066"/>
          <a:ext cx="4248989" cy="26981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6ECAE-C33D-4EEF-9835-3AF23799A2F0}">
      <dsp:nvSpPr>
        <dsp:cNvPr id="0" name=""/>
        <dsp:cNvSpPr/>
      </dsp:nvSpPr>
      <dsp:spPr>
        <a:xfrm>
          <a:off x="5666530" y="1025571"/>
          <a:ext cx="4248989" cy="269810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Previously this dataset contained only 313 rows 14 columns of information whereas it is containing 1025 rows and 14 columns. So, doing work on this dataset will never be stoppable. That's why we have took the </a:t>
          </a:r>
          <a:r>
            <a:rPr lang="en-US" sz="1700" kern="1200">
              <a:latin typeface="Tw Cen MT" panose="020B0602020104020603"/>
            </a:rPr>
            <a:t>opportunity</a:t>
          </a:r>
          <a:r>
            <a:rPr lang="en-US" sz="1700" kern="1200"/>
            <a:t>. </a:t>
          </a:r>
        </a:p>
      </dsp:txBody>
      <dsp:txXfrm>
        <a:off x="5745555" y="1104596"/>
        <a:ext cx="4090939" cy="25400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6395D-15FA-40E9-A175-F6088D125D7B}">
      <dsp:nvSpPr>
        <dsp:cNvPr id="0" name=""/>
        <dsp:cNvSpPr/>
      </dsp:nvSpPr>
      <dsp:spPr>
        <a:xfrm>
          <a:off x="2620" y="1721855"/>
          <a:ext cx="3192578" cy="1277031"/>
        </a:xfrm>
        <a:prstGeom prst="chevron">
          <a:avLst/>
        </a:prstGeom>
        <a:gradFill rotWithShape="0">
          <a:gsLst>
            <a:gs pos="0">
              <a:schemeClr val="accent2">
                <a:hueOff val="0"/>
                <a:satOff val="0"/>
                <a:lumOff val="0"/>
                <a:alphaOff val="0"/>
                <a:tint val="58000"/>
                <a:satMod val="108000"/>
                <a:lumMod val="110000"/>
              </a:schemeClr>
            </a:gs>
            <a:gs pos="100000">
              <a:schemeClr val="accent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018" tIns="48006" rIns="48006" bIns="48006" numCol="1" spcCol="1270" anchor="ctr" anchorCtr="0">
          <a:noAutofit/>
        </a:bodyPr>
        <a:lstStyle/>
        <a:p>
          <a:pPr marL="0" lvl="0" indent="0" algn="ctr" defTabSz="1600200" rtl="0">
            <a:lnSpc>
              <a:spcPct val="90000"/>
            </a:lnSpc>
            <a:spcBef>
              <a:spcPct val="0"/>
            </a:spcBef>
            <a:spcAft>
              <a:spcPct val="35000"/>
            </a:spcAft>
            <a:buNone/>
          </a:pPr>
          <a:r>
            <a:rPr lang="en-US" sz="3600" kern="1200">
              <a:latin typeface="Tw Cen MT" panose="020B0602020104020603"/>
            </a:rPr>
            <a:t>Split Dataset</a:t>
          </a:r>
          <a:endParaRPr lang="en-US" sz="3600" kern="1200"/>
        </a:p>
      </dsp:txBody>
      <dsp:txXfrm>
        <a:off x="641136" y="1721855"/>
        <a:ext cx="1915547" cy="1277031"/>
      </dsp:txXfrm>
    </dsp:sp>
    <dsp:sp modelId="{D2D039BF-BBB2-420C-A584-A74A31AF20A4}">
      <dsp:nvSpPr>
        <dsp:cNvPr id="0" name=""/>
        <dsp:cNvSpPr/>
      </dsp:nvSpPr>
      <dsp:spPr>
        <a:xfrm>
          <a:off x="2875941" y="1721855"/>
          <a:ext cx="3192578" cy="1277031"/>
        </a:xfrm>
        <a:prstGeom prst="chevron">
          <a:avLst/>
        </a:prstGeom>
        <a:gradFill rotWithShape="0">
          <a:gsLst>
            <a:gs pos="0">
              <a:schemeClr val="accent3">
                <a:hueOff val="0"/>
                <a:satOff val="0"/>
                <a:lumOff val="0"/>
                <a:alphaOff val="0"/>
                <a:tint val="58000"/>
                <a:satMod val="108000"/>
                <a:lumMod val="110000"/>
              </a:schemeClr>
            </a:gs>
            <a:gs pos="100000">
              <a:schemeClr val="accent3">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018" tIns="48006" rIns="48006" bIns="48006" numCol="1" spcCol="1270" anchor="ctr" anchorCtr="0">
          <a:noAutofit/>
        </a:bodyPr>
        <a:lstStyle/>
        <a:p>
          <a:pPr marL="0" lvl="0" indent="0" algn="ctr" defTabSz="1600200" rtl="0">
            <a:lnSpc>
              <a:spcPct val="90000"/>
            </a:lnSpc>
            <a:spcBef>
              <a:spcPct val="0"/>
            </a:spcBef>
            <a:spcAft>
              <a:spcPct val="35000"/>
            </a:spcAft>
            <a:buNone/>
          </a:pPr>
          <a:r>
            <a:rPr lang="en-US" sz="3600" kern="1200">
              <a:latin typeface="Tw Cen MT" panose="020B0602020104020603"/>
            </a:rPr>
            <a:t>Train Dataset</a:t>
          </a:r>
          <a:endParaRPr lang="en-US" sz="3600" kern="1200"/>
        </a:p>
      </dsp:txBody>
      <dsp:txXfrm>
        <a:off x="3514457" y="1721855"/>
        <a:ext cx="1915547" cy="1277031"/>
      </dsp:txXfrm>
    </dsp:sp>
    <dsp:sp modelId="{595C7627-5EE2-4EF4-A376-65C55F27B7F8}">
      <dsp:nvSpPr>
        <dsp:cNvPr id="0" name=""/>
        <dsp:cNvSpPr/>
      </dsp:nvSpPr>
      <dsp:spPr>
        <a:xfrm>
          <a:off x="5749261" y="1721855"/>
          <a:ext cx="3192578" cy="1277031"/>
        </a:xfrm>
        <a:prstGeom prst="chevron">
          <a:avLst/>
        </a:prstGeom>
        <a:gradFill rotWithShape="0">
          <a:gsLst>
            <a:gs pos="0">
              <a:schemeClr val="accent4">
                <a:hueOff val="0"/>
                <a:satOff val="0"/>
                <a:lumOff val="0"/>
                <a:alphaOff val="0"/>
                <a:tint val="58000"/>
                <a:satMod val="108000"/>
                <a:lumMod val="110000"/>
              </a:schemeClr>
            </a:gs>
            <a:gs pos="100000">
              <a:schemeClr val="accent4">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018" tIns="48006" rIns="48006" bIns="48006" numCol="1" spcCol="1270" anchor="ctr" anchorCtr="0">
          <a:noAutofit/>
        </a:bodyPr>
        <a:lstStyle/>
        <a:p>
          <a:pPr marL="0" lvl="0" indent="0" algn="ctr" defTabSz="1600200" rtl="0">
            <a:lnSpc>
              <a:spcPct val="90000"/>
            </a:lnSpc>
            <a:spcBef>
              <a:spcPct val="0"/>
            </a:spcBef>
            <a:spcAft>
              <a:spcPct val="35000"/>
            </a:spcAft>
            <a:buNone/>
          </a:pPr>
          <a:r>
            <a:rPr lang="en-US" sz="3600" kern="1200">
              <a:latin typeface="Tw Cen MT" panose="020B0602020104020603"/>
            </a:rPr>
            <a:t>Compare Algo</a:t>
          </a:r>
          <a:endParaRPr lang="en-US" sz="3600" kern="1200"/>
        </a:p>
      </dsp:txBody>
      <dsp:txXfrm>
        <a:off x="6387777" y="1721855"/>
        <a:ext cx="1915547" cy="12770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B1FCD-141B-417F-8DFA-C67946516D9B}">
      <dsp:nvSpPr>
        <dsp:cNvPr id="0" name=""/>
        <dsp:cNvSpPr/>
      </dsp:nvSpPr>
      <dsp:spPr>
        <a:xfrm>
          <a:off x="516263" y="93"/>
          <a:ext cx="1263217" cy="757930"/>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w Cen MT" panose="020B0602020104020603"/>
            </a:rPr>
            <a:t>Logistic Regression</a:t>
          </a:r>
          <a:endParaRPr lang="en-US" sz="2000" kern="1200"/>
        </a:p>
      </dsp:txBody>
      <dsp:txXfrm>
        <a:off x="516263" y="93"/>
        <a:ext cx="1263217" cy="757930"/>
      </dsp:txXfrm>
    </dsp:sp>
    <dsp:sp modelId="{93A65663-0249-479F-89C3-3BF25644DFCE}">
      <dsp:nvSpPr>
        <dsp:cNvPr id="0" name=""/>
        <dsp:cNvSpPr/>
      </dsp:nvSpPr>
      <dsp:spPr>
        <a:xfrm>
          <a:off x="1905803" y="93"/>
          <a:ext cx="1263217" cy="757930"/>
        </a:xfrm>
        <a:prstGeom prst="rect">
          <a:avLst/>
        </a:prstGeom>
        <a:gradFill rotWithShape="0">
          <a:gsLst>
            <a:gs pos="0">
              <a:schemeClr val="accent5">
                <a:hueOff val="-827139"/>
                <a:satOff val="-4443"/>
                <a:lumOff val="1519"/>
                <a:alphaOff val="0"/>
                <a:tint val="94000"/>
                <a:satMod val="105000"/>
                <a:lumMod val="102000"/>
              </a:schemeClr>
            </a:gs>
            <a:gs pos="100000">
              <a:schemeClr val="accent5">
                <a:hueOff val="-827139"/>
                <a:satOff val="-4443"/>
                <a:lumOff val="151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w Cen MT" panose="020B0602020104020603"/>
            </a:rPr>
            <a:t>SVM</a:t>
          </a:r>
          <a:endParaRPr lang="en-US" sz="2000" kern="1200"/>
        </a:p>
      </dsp:txBody>
      <dsp:txXfrm>
        <a:off x="1905803" y="93"/>
        <a:ext cx="1263217" cy="757930"/>
      </dsp:txXfrm>
    </dsp:sp>
    <dsp:sp modelId="{0339704C-772E-47FD-8D20-284310A3CC2A}">
      <dsp:nvSpPr>
        <dsp:cNvPr id="0" name=""/>
        <dsp:cNvSpPr/>
      </dsp:nvSpPr>
      <dsp:spPr>
        <a:xfrm>
          <a:off x="516263" y="884346"/>
          <a:ext cx="1263217" cy="757930"/>
        </a:xfrm>
        <a:prstGeom prst="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w Cen MT" panose="020B0602020104020603"/>
            </a:rPr>
            <a:t>KNN</a:t>
          </a:r>
          <a:endParaRPr lang="en-US" sz="2000" kern="1200"/>
        </a:p>
      </dsp:txBody>
      <dsp:txXfrm>
        <a:off x="516263" y="884346"/>
        <a:ext cx="1263217" cy="757930"/>
      </dsp:txXfrm>
    </dsp:sp>
    <dsp:sp modelId="{3B6A5936-9A1F-4D25-9E75-93F0A7F1C37A}">
      <dsp:nvSpPr>
        <dsp:cNvPr id="0" name=""/>
        <dsp:cNvSpPr/>
      </dsp:nvSpPr>
      <dsp:spPr>
        <a:xfrm>
          <a:off x="1905803" y="884346"/>
          <a:ext cx="1263217" cy="757930"/>
        </a:xfrm>
        <a:prstGeom prst="rect">
          <a:avLst/>
        </a:prstGeom>
        <a:gradFill rotWithShape="0">
          <a:gsLst>
            <a:gs pos="0">
              <a:schemeClr val="accent5">
                <a:hueOff val="-2481417"/>
                <a:satOff val="-13328"/>
                <a:lumOff val="4558"/>
                <a:alphaOff val="0"/>
                <a:tint val="94000"/>
                <a:satMod val="105000"/>
                <a:lumMod val="102000"/>
              </a:schemeClr>
            </a:gs>
            <a:gs pos="100000">
              <a:schemeClr val="accent5">
                <a:hueOff val="-2481417"/>
                <a:satOff val="-13328"/>
                <a:lumOff val="455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w Cen MT" panose="020B0602020104020603"/>
            </a:rPr>
            <a:t>Decision tree</a:t>
          </a:r>
          <a:endParaRPr lang="en-US" sz="2000" kern="1200"/>
        </a:p>
      </dsp:txBody>
      <dsp:txXfrm>
        <a:off x="1905803" y="884346"/>
        <a:ext cx="1263217" cy="757930"/>
      </dsp:txXfrm>
    </dsp:sp>
    <dsp:sp modelId="{32E81583-6F34-4780-A012-F9AA37C0F158}">
      <dsp:nvSpPr>
        <dsp:cNvPr id="0" name=""/>
        <dsp:cNvSpPr/>
      </dsp:nvSpPr>
      <dsp:spPr>
        <a:xfrm>
          <a:off x="1211033" y="1768598"/>
          <a:ext cx="1263217" cy="757930"/>
        </a:xfrm>
        <a:prstGeom prst="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w Cen MT" panose="020B0602020104020603"/>
            </a:rPr>
            <a:t>Random Forest</a:t>
          </a:r>
          <a:endParaRPr lang="en-US" sz="2000" kern="1200"/>
        </a:p>
      </dsp:txBody>
      <dsp:txXfrm>
        <a:off x="1211033" y="1768598"/>
        <a:ext cx="1263217" cy="757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1F973-CE91-45D8-8160-D424F82F0D40}">
      <dsp:nvSpPr>
        <dsp:cNvPr id="0" name=""/>
        <dsp:cNvSpPr/>
      </dsp:nvSpPr>
      <dsp:spPr>
        <a:xfrm>
          <a:off x="366" y="1894762"/>
          <a:ext cx="714579" cy="285831"/>
        </a:xfrm>
        <a:prstGeom prst="homePlate">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rtl="0">
            <a:lnSpc>
              <a:spcPct val="90000"/>
            </a:lnSpc>
            <a:spcBef>
              <a:spcPct val="0"/>
            </a:spcBef>
            <a:spcAft>
              <a:spcPct val="35000"/>
            </a:spcAft>
            <a:buNone/>
          </a:pPr>
          <a:r>
            <a:rPr lang="en-US" sz="900" kern="1200">
              <a:latin typeface="Tw Cen MT" panose="020B0602020104020603"/>
            </a:rPr>
            <a:t>Logistic Regression</a:t>
          </a:r>
          <a:endParaRPr lang="en-US" sz="900" kern="1200"/>
        </a:p>
      </dsp:txBody>
      <dsp:txXfrm>
        <a:off x="366" y="1894762"/>
        <a:ext cx="643121" cy="285831"/>
      </dsp:txXfrm>
    </dsp:sp>
    <dsp:sp modelId="{DBBEA1FA-0A57-4185-A37A-E89EE65EA092}">
      <dsp:nvSpPr>
        <dsp:cNvPr id="0" name=""/>
        <dsp:cNvSpPr/>
      </dsp:nvSpPr>
      <dsp:spPr>
        <a:xfrm>
          <a:off x="572029" y="1894762"/>
          <a:ext cx="714579" cy="285831"/>
        </a:xfrm>
        <a:prstGeom prst="chevron">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a:latin typeface="Tw Cen MT" panose="020B0602020104020603"/>
            </a:rPr>
            <a:t>SVM</a:t>
          </a:r>
          <a:endParaRPr lang="en-US" sz="900" kern="1200"/>
        </a:p>
      </dsp:txBody>
      <dsp:txXfrm>
        <a:off x="714945" y="1894762"/>
        <a:ext cx="428748" cy="285831"/>
      </dsp:txXfrm>
    </dsp:sp>
    <dsp:sp modelId="{E700EA75-BB43-40C6-8516-11B1056F9DE7}">
      <dsp:nvSpPr>
        <dsp:cNvPr id="0" name=""/>
        <dsp:cNvSpPr/>
      </dsp:nvSpPr>
      <dsp:spPr>
        <a:xfrm>
          <a:off x="1143692" y="1894762"/>
          <a:ext cx="714579" cy="285831"/>
        </a:xfrm>
        <a:prstGeom prst="chevron">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a:latin typeface="Tw Cen MT" panose="020B0602020104020603"/>
            </a:rPr>
            <a:t>KNN</a:t>
          </a:r>
          <a:endParaRPr lang="en-US" sz="900" kern="1200"/>
        </a:p>
      </dsp:txBody>
      <dsp:txXfrm>
        <a:off x="1286608" y="1894762"/>
        <a:ext cx="428748" cy="285831"/>
      </dsp:txXfrm>
    </dsp:sp>
    <dsp:sp modelId="{5EB33331-D697-455C-A94A-516BC28087A9}">
      <dsp:nvSpPr>
        <dsp:cNvPr id="0" name=""/>
        <dsp:cNvSpPr/>
      </dsp:nvSpPr>
      <dsp:spPr>
        <a:xfrm>
          <a:off x="1715356" y="1894762"/>
          <a:ext cx="714579" cy="285831"/>
        </a:xfrm>
        <a:prstGeom prst="chevron">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rtl="0">
            <a:lnSpc>
              <a:spcPct val="90000"/>
            </a:lnSpc>
            <a:spcBef>
              <a:spcPct val="0"/>
            </a:spcBef>
            <a:spcAft>
              <a:spcPct val="35000"/>
            </a:spcAft>
            <a:buNone/>
          </a:pPr>
          <a:r>
            <a:rPr lang="en-US" sz="900" kern="1200">
              <a:latin typeface="Tw Cen MT" panose="020B0602020104020603"/>
            </a:rPr>
            <a:t>Decision tree</a:t>
          </a:r>
          <a:endParaRPr lang="en-US" sz="900" kern="1200"/>
        </a:p>
      </dsp:txBody>
      <dsp:txXfrm>
        <a:off x="1858272" y="1894762"/>
        <a:ext cx="428748" cy="285831"/>
      </dsp:txXfrm>
    </dsp:sp>
    <dsp:sp modelId="{9646D6DC-6CBC-43A3-9D6E-0B628DD66BAE}">
      <dsp:nvSpPr>
        <dsp:cNvPr id="0" name=""/>
        <dsp:cNvSpPr/>
      </dsp:nvSpPr>
      <dsp:spPr>
        <a:xfrm>
          <a:off x="2287019" y="1894762"/>
          <a:ext cx="714579" cy="285831"/>
        </a:xfrm>
        <a:prstGeom prst="chevron">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rtl="0">
            <a:lnSpc>
              <a:spcPct val="90000"/>
            </a:lnSpc>
            <a:spcBef>
              <a:spcPct val="0"/>
            </a:spcBef>
            <a:spcAft>
              <a:spcPct val="35000"/>
            </a:spcAft>
            <a:buNone/>
          </a:pPr>
          <a:r>
            <a:rPr lang="en-US" sz="900" kern="1200">
              <a:latin typeface="Tw Cen MT" panose="020B0602020104020603"/>
            </a:rPr>
            <a:t>Random Forest</a:t>
          </a:r>
          <a:endParaRPr lang="en-US" sz="900" kern="1200"/>
        </a:p>
      </dsp:txBody>
      <dsp:txXfrm>
        <a:off x="2429935" y="1894762"/>
        <a:ext cx="428748" cy="2858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AD134-09D5-439C-A2AC-5DDD01BFE3DB}">
      <dsp:nvSpPr>
        <dsp:cNvPr id="0" name=""/>
        <dsp:cNvSpPr/>
      </dsp:nvSpPr>
      <dsp:spPr>
        <a:xfrm>
          <a:off x="0" y="0"/>
          <a:ext cx="3095624" cy="358485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47" tIns="330200" rIns="241347" bIns="330200" numCol="1" spcCol="1270" anchor="t" anchorCtr="0">
          <a:noAutofit/>
        </a:bodyPr>
        <a:lstStyle/>
        <a:p>
          <a:pPr marL="0" lvl="0" indent="0" algn="l" defTabSz="755650" rtl="0">
            <a:lnSpc>
              <a:spcPct val="90000"/>
            </a:lnSpc>
            <a:spcBef>
              <a:spcPct val="0"/>
            </a:spcBef>
            <a:spcAft>
              <a:spcPct val="35000"/>
            </a:spcAft>
            <a:buNone/>
          </a:pPr>
          <a:r>
            <a:rPr lang="en-US" sz="1700" kern="1200">
              <a:solidFill>
                <a:schemeClr val="bg1"/>
              </a:solidFill>
              <a:latin typeface="Tw Cen MT" panose="020B0602020104020603"/>
            </a:rPr>
            <a:t>Integration of multi-modal data including</a:t>
          </a:r>
          <a:r>
            <a:rPr lang="en-US" sz="1700" kern="1200">
              <a:solidFill>
                <a:schemeClr val="bg1"/>
              </a:solidFill>
            </a:rPr>
            <a:t> genetic, clinical, and imaging data, to improve prediction accuracy</a:t>
          </a:r>
        </a:p>
      </dsp:txBody>
      <dsp:txXfrm>
        <a:off x="0" y="1362243"/>
        <a:ext cx="3095624" cy="2150910"/>
      </dsp:txXfrm>
    </dsp:sp>
    <dsp:sp modelId="{7E93A406-9E03-46FF-86AC-F8BE6E6D32AC}">
      <dsp:nvSpPr>
        <dsp:cNvPr id="0" name=""/>
        <dsp:cNvSpPr/>
      </dsp:nvSpPr>
      <dsp:spPr>
        <a:xfrm>
          <a:off x="1010084" y="358484"/>
          <a:ext cx="1075455" cy="1075455"/>
        </a:xfrm>
        <a:prstGeom prst="ellips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847" tIns="12700" rIns="83847"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67581" y="515981"/>
        <a:ext cx="760461" cy="760461"/>
      </dsp:txXfrm>
    </dsp:sp>
    <dsp:sp modelId="{73F54C53-FB52-4F3E-8E90-58F8A972C8D2}">
      <dsp:nvSpPr>
        <dsp:cNvPr id="0" name=""/>
        <dsp:cNvSpPr/>
      </dsp:nvSpPr>
      <dsp:spPr>
        <a:xfrm>
          <a:off x="0" y="3584778"/>
          <a:ext cx="3095624" cy="72"/>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88ECF4E-25EC-4809-A413-80A6B597CF20}">
      <dsp:nvSpPr>
        <dsp:cNvPr id="0" name=""/>
        <dsp:cNvSpPr/>
      </dsp:nvSpPr>
      <dsp:spPr>
        <a:xfrm>
          <a:off x="3405187" y="0"/>
          <a:ext cx="3095624" cy="358485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47" tIns="330200" rIns="241347" bIns="330200" numCol="1" spcCol="1270" anchor="t" anchorCtr="0">
          <a:noAutofit/>
        </a:bodyPr>
        <a:lstStyle/>
        <a:p>
          <a:pPr marL="0" lvl="0" indent="0" algn="l" defTabSz="755650" rtl="0">
            <a:lnSpc>
              <a:spcPct val="90000"/>
            </a:lnSpc>
            <a:spcBef>
              <a:spcPct val="0"/>
            </a:spcBef>
            <a:spcAft>
              <a:spcPct val="35000"/>
            </a:spcAft>
            <a:buNone/>
          </a:pPr>
          <a:r>
            <a:rPr lang="en-US" sz="1700" kern="1200">
              <a:solidFill>
                <a:schemeClr val="bg1"/>
              </a:solidFill>
            </a:rPr>
            <a:t>Deep learning techniques, such as convolutional neural networks (CNNs) and recurrent neural networks (RNNs), can be further explored for feature extraction and prediction.</a:t>
          </a:r>
        </a:p>
      </dsp:txBody>
      <dsp:txXfrm>
        <a:off x="3405187" y="1362243"/>
        <a:ext cx="3095624" cy="2150910"/>
      </dsp:txXfrm>
    </dsp:sp>
    <dsp:sp modelId="{19D8CE0C-AB3E-42D1-A4AD-DC7C728D36F5}">
      <dsp:nvSpPr>
        <dsp:cNvPr id="0" name=""/>
        <dsp:cNvSpPr/>
      </dsp:nvSpPr>
      <dsp:spPr>
        <a:xfrm>
          <a:off x="4415271" y="358484"/>
          <a:ext cx="1075455" cy="1075455"/>
        </a:xfrm>
        <a:prstGeom prst="ellips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847" tIns="12700" rIns="83847"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572768" y="515981"/>
        <a:ext cx="760461" cy="760461"/>
      </dsp:txXfrm>
    </dsp:sp>
    <dsp:sp modelId="{8204F8EC-7B0A-41CC-A114-92E88079DC08}">
      <dsp:nvSpPr>
        <dsp:cNvPr id="0" name=""/>
        <dsp:cNvSpPr/>
      </dsp:nvSpPr>
      <dsp:spPr>
        <a:xfrm>
          <a:off x="3405187" y="3584778"/>
          <a:ext cx="3095624" cy="72"/>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F6513B0-379D-4A5A-BF80-BE18FC97796D}">
      <dsp:nvSpPr>
        <dsp:cNvPr id="0" name=""/>
        <dsp:cNvSpPr/>
      </dsp:nvSpPr>
      <dsp:spPr>
        <a:xfrm>
          <a:off x="6810374" y="0"/>
          <a:ext cx="3095624" cy="3584850"/>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47" tIns="330200" rIns="241347" bIns="330200" numCol="1" spcCol="1270" anchor="t" anchorCtr="0">
          <a:noAutofit/>
        </a:bodyPr>
        <a:lstStyle/>
        <a:p>
          <a:pPr marL="0" lvl="0" indent="0" algn="l" defTabSz="755650" rtl="0">
            <a:lnSpc>
              <a:spcPct val="90000"/>
            </a:lnSpc>
            <a:spcBef>
              <a:spcPct val="0"/>
            </a:spcBef>
            <a:spcAft>
              <a:spcPct val="35000"/>
            </a:spcAft>
            <a:buNone/>
          </a:pPr>
          <a:r>
            <a:rPr lang="en-US" sz="1700" kern="1200">
              <a:solidFill>
                <a:schemeClr val="bg1"/>
              </a:solidFill>
            </a:rPr>
            <a:t>Developing models that can provide real-time monitoring and early detection of heart disease risk can be highly beneficial.</a:t>
          </a:r>
          <a:endParaRPr lang="en-US" sz="1700" kern="1200">
            <a:solidFill>
              <a:schemeClr val="bg1"/>
            </a:solidFill>
            <a:latin typeface="Tw Cen MT" panose="020B0602020104020603"/>
          </a:endParaRPr>
        </a:p>
      </dsp:txBody>
      <dsp:txXfrm>
        <a:off x="6810374" y="1362243"/>
        <a:ext cx="3095624" cy="2150910"/>
      </dsp:txXfrm>
    </dsp:sp>
    <dsp:sp modelId="{71AC5B79-C3B8-4F3F-9F76-2534364C7FBA}">
      <dsp:nvSpPr>
        <dsp:cNvPr id="0" name=""/>
        <dsp:cNvSpPr/>
      </dsp:nvSpPr>
      <dsp:spPr>
        <a:xfrm>
          <a:off x="7820459" y="358484"/>
          <a:ext cx="1075455" cy="1075455"/>
        </a:xfrm>
        <a:prstGeom prst="ellipse">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847" tIns="12700" rIns="83847"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977956" y="515981"/>
        <a:ext cx="760461" cy="760461"/>
      </dsp:txXfrm>
    </dsp:sp>
    <dsp:sp modelId="{7A159FBF-1511-44E3-B6AD-CBBDCB163E6B}">
      <dsp:nvSpPr>
        <dsp:cNvPr id="0" name=""/>
        <dsp:cNvSpPr/>
      </dsp:nvSpPr>
      <dsp:spPr>
        <a:xfrm>
          <a:off x="6810374" y="3584778"/>
          <a:ext cx="3095624" cy="72"/>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4/23/2024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4/23/2024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6.png"/><Relationship Id="rId9" Type="http://schemas.microsoft.com/office/2007/relationships/diagramDrawing" Target="../diagrams/drawing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9.png"/><Relationship Id="rId7" Type="http://schemas.openxmlformats.org/officeDocument/2006/relationships/diagramColors" Target="../diagrams/colors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341055" y="99404"/>
            <a:ext cx="9052959" cy="4601491"/>
          </a:xfrm>
        </p:spPr>
        <p:txBody>
          <a:bodyPr>
            <a:normAutofit/>
          </a:bodyPr>
          <a:lstStyle/>
          <a:p>
            <a:r>
              <a:rPr lang="en-US" sz="3600" dirty="0">
                <a:latin typeface="TW Cen MT"/>
                <a:ea typeface="+mj-lt"/>
                <a:cs typeface="+mj-lt"/>
              </a:rPr>
              <a:t>Heart disease prediction using supervised machine learning algorithms as well as an improved ensemble learning technique: </a:t>
            </a:r>
            <a:br>
              <a:rPr lang="en-US" sz="3600" dirty="0">
                <a:latin typeface="TW Cen MT"/>
                <a:ea typeface="+mj-lt"/>
                <a:cs typeface="+mj-lt"/>
              </a:rPr>
            </a:br>
            <a:r>
              <a:rPr lang="en-US" sz="3600" dirty="0">
                <a:latin typeface="TW Cen MT"/>
                <a:ea typeface="+mj-lt"/>
                <a:cs typeface="+mj-lt"/>
              </a:rPr>
              <a:t>Performance analysis &amp; comparison</a:t>
            </a:r>
          </a:p>
        </p:txBody>
      </p:sp>
      <p:grpSp>
        <p:nvGrpSpPr>
          <p:cNvPr id="77" name="Group 76">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78"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79"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0"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1"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82"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3"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4"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5"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6"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7"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8"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9"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0"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1"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2"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3"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4"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5"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6"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7"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8"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9"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0"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1"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2"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3"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4"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5"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6"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07"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8"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1"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2"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3"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4"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5"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6"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7"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8"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19"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0"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1"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2"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3"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4"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5"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6"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7"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8"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9"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0"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1"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Tree>
    <p:extLst>
      <p:ext uri="{BB962C8B-B14F-4D97-AF65-F5344CB8AC3E}">
        <p14:creationId xmlns:p14="http://schemas.microsoft.com/office/powerpoint/2010/main" val="3856144342"/>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graphicFrame>
        <p:nvGraphicFramePr>
          <p:cNvPr id="11" name="Diagram 10">
            <a:extLst>
              <a:ext uri="{FF2B5EF4-FFF2-40B4-BE49-F238E27FC236}">
                <a16:creationId xmlns:a16="http://schemas.microsoft.com/office/drawing/2014/main" id="{D33F4375-19E7-D863-6B27-14C55BDF15E6}"/>
              </a:ext>
            </a:extLst>
          </p:cNvPr>
          <p:cNvGraphicFramePr/>
          <p:nvPr>
            <p:extLst>
              <p:ext uri="{D42A27DB-BD31-4B8C-83A1-F6EECF244321}">
                <p14:modId xmlns:p14="http://schemas.microsoft.com/office/powerpoint/2010/main" val="370449866"/>
              </p:ext>
            </p:extLst>
          </p:nvPr>
        </p:nvGraphicFramePr>
        <p:xfrm>
          <a:off x="1624852" y="1219200"/>
          <a:ext cx="8944461" cy="4720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393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Logistic Regression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9" name="Picture 8">
            <a:extLst>
              <a:ext uri="{FF2B5EF4-FFF2-40B4-BE49-F238E27FC236}">
                <a16:creationId xmlns:a16="http://schemas.microsoft.com/office/drawing/2014/main" id="{FC7B599F-ACD6-255C-61D5-057E0B3134ED}"/>
              </a:ext>
            </a:extLst>
          </p:cNvPr>
          <p:cNvPicPr>
            <a:picLocks noChangeAspect="1"/>
          </p:cNvPicPr>
          <p:nvPr/>
        </p:nvPicPr>
        <p:blipFill>
          <a:blip r:embed="rId3"/>
          <a:stretch>
            <a:fillRect/>
          </a:stretch>
        </p:blipFill>
        <p:spPr>
          <a:xfrm>
            <a:off x="7140461" y="1584953"/>
            <a:ext cx="4385255" cy="3960923"/>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169804FE-AACA-E1E7-E116-EE48EF34C838}"/>
              </a:ext>
            </a:extLst>
          </p:cNvPr>
          <p:cNvPicPr>
            <a:picLocks noChangeAspect="1"/>
          </p:cNvPicPr>
          <p:nvPr/>
        </p:nvPicPr>
        <p:blipFill>
          <a:blip r:embed="rId4"/>
          <a:stretch>
            <a:fillRect/>
          </a:stretch>
        </p:blipFill>
        <p:spPr>
          <a:xfrm>
            <a:off x="948433" y="1618467"/>
            <a:ext cx="5329708" cy="1801358"/>
          </a:xfrm>
          <a:prstGeom prst="rect">
            <a:avLst/>
          </a:prstGeom>
        </p:spPr>
      </p:pic>
      <p:graphicFrame>
        <p:nvGraphicFramePr>
          <p:cNvPr id="53" name="Content Placeholder 52">
            <a:extLst>
              <a:ext uri="{FF2B5EF4-FFF2-40B4-BE49-F238E27FC236}">
                <a16:creationId xmlns:a16="http://schemas.microsoft.com/office/drawing/2014/main" id="{9A36FF57-8D94-206C-989A-B9E32BD352C3}"/>
              </a:ext>
            </a:extLst>
          </p:cNvPr>
          <p:cNvGraphicFramePr>
            <a:graphicFrameLocks noGrp="1"/>
          </p:cNvGraphicFramePr>
          <p:nvPr>
            <p:ph idx="1"/>
            <p:extLst>
              <p:ext uri="{D42A27DB-BD31-4B8C-83A1-F6EECF244321}">
                <p14:modId xmlns:p14="http://schemas.microsoft.com/office/powerpoint/2010/main" val="3061678752"/>
              </p:ext>
            </p:extLst>
          </p:nvPr>
        </p:nvGraphicFramePr>
        <p:xfrm>
          <a:off x="922985" y="3970985"/>
          <a:ext cx="5358142" cy="1483072"/>
        </p:xfrm>
        <a:graphic>
          <a:graphicData uri="http://schemas.openxmlformats.org/drawingml/2006/table">
            <a:tbl>
              <a:tblPr firstRow="1" bandRow="1">
                <a:tableStyleId>{5C22544A-7EE6-4342-B048-85BDC9FD1C3A}</a:tableStyleId>
              </a:tblPr>
              <a:tblGrid>
                <a:gridCol w="2679071">
                  <a:extLst>
                    <a:ext uri="{9D8B030D-6E8A-4147-A177-3AD203B41FA5}">
                      <a16:colId xmlns:a16="http://schemas.microsoft.com/office/drawing/2014/main" val="3171565473"/>
                    </a:ext>
                  </a:extLst>
                </a:gridCol>
                <a:gridCol w="2679071">
                  <a:extLst>
                    <a:ext uri="{9D8B030D-6E8A-4147-A177-3AD203B41FA5}">
                      <a16:colId xmlns:a16="http://schemas.microsoft.com/office/drawing/2014/main" val="1690516397"/>
                    </a:ext>
                  </a:extLst>
                </a:gridCol>
              </a:tblGrid>
              <a:tr h="370840">
                <a:tc>
                  <a:txBody>
                    <a:bodyPr/>
                    <a:lstStyle/>
                    <a:p>
                      <a:r>
                        <a:rPr lang="en-US" b="0">
                          <a:solidFill>
                            <a:schemeClr val="tx1"/>
                          </a:solidFill>
                        </a:rPr>
                        <a:t>Accuracy Score</a:t>
                      </a:r>
                      <a:endParaRPr lang="en-US">
                        <a:solidFill>
                          <a:schemeClr val="tx1"/>
                        </a:solidFill>
                      </a:endParaRPr>
                    </a:p>
                  </a:txBody>
                  <a:tcPr>
                    <a:solidFill>
                      <a:schemeClr val="accent6">
                        <a:lumMod val="60000"/>
                        <a:lumOff val="40000"/>
                      </a:schemeClr>
                    </a:solidFill>
                  </a:tcPr>
                </a:tc>
                <a:tc>
                  <a:txBody>
                    <a:bodyPr/>
                    <a:lstStyle/>
                    <a:p>
                      <a:pPr lvl="0">
                        <a:buNone/>
                      </a:pPr>
                      <a:r>
                        <a:rPr lang="en-US" sz="1800" b="0" i="0" u="none" strike="noStrike" noProof="0">
                          <a:solidFill>
                            <a:srgbClr val="000000"/>
                          </a:solidFill>
                          <a:latin typeface="TW Cen MT"/>
                        </a:rPr>
                        <a:t>79.870%</a:t>
                      </a:r>
                      <a:endParaRPr lang="en-US" sz="1800">
                        <a:latin typeface="TW Cen MT"/>
                      </a:endParaRPr>
                    </a:p>
                  </a:txBody>
                  <a:tcPr>
                    <a:solidFill>
                      <a:schemeClr val="accent6">
                        <a:lumMod val="60000"/>
                        <a:lumOff val="40000"/>
                      </a:schemeClr>
                    </a:solidFill>
                  </a:tcPr>
                </a:tc>
                <a:extLst>
                  <a:ext uri="{0D108BD9-81ED-4DB2-BD59-A6C34878D82A}">
                    <a16:rowId xmlns:a16="http://schemas.microsoft.com/office/drawing/2014/main" val="724132027"/>
                  </a:ext>
                </a:extLst>
              </a:tr>
              <a:tr h="362218">
                <a:tc>
                  <a:txBody>
                    <a:bodyPr/>
                    <a:lstStyle/>
                    <a:p>
                      <a:pPr lvl="0">
                        <a:buNone/>
                      </a:pPr>
                      <a:r>
                        <a:rPr lang="en-US"/>
                        <a:t>Precision Score</a:t>
                      </a:r>
                    </a:p>
                  </a:txBody>
                  <a:tcPr/>
                </a:tc>
                <a:tc>
                  <a:txBody>
                    <a:bodyPr/>
                    <a:lstStyle/>
                    <a:p>
                      <a:pPr lvl="0">
                        <a:buNone/>
                      </a:pPr>
                      <a:r>
                        <a:rPr lang="en-US"/>
                        <a:t>77.59%</a:t>
                      </a:r>
                    </a:p>
                  </a:txBody>
                  <a:tcPr/>
                </a:tc>
                <a:extLst>
                  <a:ext uri="{0D108BD9-81ED-4DB2-BD59-A6C34878D82A}">
                    <a16:rowId xmlns:a16="http://schemas.microsoft.com/office/drawing/2014/main" val="1824246154"/>
                  </a:ext>
                </a:extLst>
              </a:tr>
              <a:tr h="370839">
                <a:tc>
                  <a:txBody>
                    <a:bodyPr/>
                    <a:lstStyle/>
                    <a:p>
                      <a:r>
                        <a:rPr lang="en-US"/>
                        <a:t>Recall Score</a:t>
                      </a:r>
                    </a:p>
                  </a:txBody>
                  <a:tcPr>
                    <a:solidFill>
                      <a:schemeClr val="accent6">
                        <a:lumMod val="60000"/>
                        <a:lumOff val="40000"/>
                      </a:schemeClr>
                    </a:solidFill>
                  </a:tcPr>
                </a:tc>
                <a:tc>
                  <a:txBody>
                    <a:bodyPr/>
                    <a:lstStyle/>
                    <a:p>
                      <a:r>
                        <a:rPr lang="en-US"/>
                        <a:t>85.44%</a:t>
                      </a:r>
                    </a:p>
                  </a:txBody>
                  <a:tcPr>
                    <a:solidFill>
                      <a:schemeClr val="accent6">
                        <a:lumMod val="60000"/>
                        <a:lumOff val="40000"/>
                      </a:schemeClr>
                    </a:solidFill>
                  </a:tcPr>
                </a:tc>
                <a:extLst>
                  <a:ext uri="{0D108BD9-81ED-4DB2-BD59-A6C34878D82A}">
                    <a16:rowId xmlns:a16="http://schemas.microsoft.com/office/drawing/2014/main" val="2901685900"/>
                  </a:ext>
                </a:extLst>
              </a:tr>
              <a:tr h="375633">
                <a:tc>
                  <a:txBody>
                    <a:bodyPr/>
                    <a:lstStyle/>
                    <a:p>
                      <a:r>
                        <a:rPr lang="en-US"/>
                        <a:t>F1 Score</a:t>
                      </a:r>
                    </a:p>
                  </a:txBody>
                  <a:tcPr/>
                </a:tc>
                <a:tc>
                  <a:txBody>
                    <a:bodyPr/>
                    <a:lstStyle/>
                    <a:p>
                      <a:r>
                        <a:rPr lang="en-US"/>
                        <a:t>81.33%</a:t>
                      </a:r>
                    </a:p>
                  </a:txBody>
                  <a:tcPr/>
                </a:tc>
                <a:extLst>
                  <a:ext uri="{0D108BD9-81ED-4DB2-BD59-A6C34878D82A}">
                    <a16:rowId xmlns:a16="http://schemas.microsoft.com/office/drawing/2014/main" val="3607135586"/>
                  </a:ext>
                </a:extLst>
              </a:tr>
            </a:tbl>
          </a:graphicData>
        </a:graphic>
      </p:graphicFrame>
    </p:spTree>
    <p:extLst>
      <p:ext uri="{BB962C8B-B14F-4D97-AF65-F5344CB8AC3E}">
        <p14:creationId xmlns:p14="http://schemas.microsoft.com/office/powerpoint/2010/main" val="22715180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K-Nearest Neighbor</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graphicFrame>
        <p:nvGraphicFramePr>
          <p:cNvPr id="53" name="Content Placeholder 52">
            <a:extLst>
              <a:ext uri="{FF2B5EF4-FFF2-40B4-BE49-F238E27FC236}">
                <a16:creationId xmlns:a16="http://schemas.microsoft.com/office/drawing/2014/main" id="{9A36FF57-8D94-206C-989A-B9E32BD352C3}"/>
              </a:ext>
            </a:extLst>
          </p:cNvPr>
          <p:cNvGraphicFramePr>
            <a:graphicFrameLocks noGrp="1"/>
          </p:cNvGraphicFramePr>
          <p:nvPr>
            <p:ph idx="1"/>
            <p:extLst>
              <p:ext uri="{D42A27DB-BD31-4B8C-83A1-F6EECF244321}">
                <p14:modId xmlns:p14="http://schemas.microsoft.com/office/powerpoint/2010/main" val="3883171890"/>
              </p:ext>
            </p:extLst>
          </p:nvPr>
        </p:nvGraphicFramePr>
        <p:xfrm>
          <a:off x="914305" y="3571834"/>
          <a:ext cx="5358142" cy="1483072"/>
        </p:xfrm>
        <a:graphic>
          <a:graphicData uri="http://schemas.openxmlformats.org/drawingml/2006/table">
            <a:tbl>
              <a:tblPr firstRow="1" bandRow="1">
                <a:tableStyleId>{5C22544A-7EE6-4342-B048-85BDC9FD1C3A}</a:tableStyleId>
              </a:tblPr>
              <a:tblGrid>
                <a:gridCol w="2679071">
                  <a:extLst>
                    <a:ext uri="{9D8B030D-6E8A-4147-A177-3AD203B41FA5}">
                      <a16:colId xmlns:a16="http://schemas.microsoft.com/office/drawing/2014/main" val="3171565473"/>
                    </a:ext>
                  </a:extLst>
                </a:gridCol>
                <a:gridCol w="2679071">
                  <a:extLst>
                    <a:ext uri="{9D8B030D-6E8A-4147-A177-3AD203B41FA5}">
                      <a16:colId xmlns:a16="http://schemas.microsoft.com/office/drawing/2014/main" val="1690516397"/>
                    </a:ext>
                  </a:extLst>
                </a:gridCol>
              </a:tblGrid>
              <a:tr h="370840">
                <a:tc>
                  <a:txBody>
                    <a:bodyPr/>
                    <a:lstStyle/>
                    <a:p>
                      <a:r>
                        <a:rPr lang="en-US" b="0">
                          <a:solidFill>
                            <a:schemeClr val="tx1"/>
                          </a:solidFill>
                        </a:rPr>
                        <a:t>Accuracy Score</a:t>
                      </a:r>
                      <a:endParaRPr lang="en-US">
                        <a:solidFill>
                          <a:schemeClr val="tx1"/>
                        </a:solidFill>
                      </a:endParaRPr>
                    </a:p>
                  </a:txBody>
                  <a:tcPr>
                    <a:solidFill>
                      <a:schemeClr val="accent6">
                        <a:lumMod val="60000"/>
                        <a:lumOff val="40000"/>
                      </a:schemeClr>
                    </a:solidFill>
                  </a:tcPr>
                </a:tc>
                <a:tc>
                  <a:txBody>
                    <a:bodyPr/>
                    <a:lstStyle/>
                    <a:p>
                      <a:r>
                        <a:rPr lang="en-US" b="0">
                          <a:solidFill>
                            <a:schemeClr val="tx1"/>
                          </a:solidFill>
                        </a:rPr>
                        <a:t>83.77%</a:t>
                      </a:r>
                    </a:p>
                  </a:txBody>
                  <a:tcPr>
                    <a:solidFill>
                      <a:schemeClr val="accent6">
                        <a:lumMod val="60000"/>
                        <a:lumOff val="40000"/>
                      </a:schemeClr>
                    </a:solidFill>
                  </a:tcPr>
                </a:tc>
                <a:extLst>
                  <a:ext uri="{0D108BD9-81ED-4DB2-BD59-A6C34878D82A}">
                    <a16:rowId xmlns:a16="http://schemas.microsoft.com/office/drawing/2014/main" val="724132027"/>
                  </a:ext>
                </a:extLst>
              </a:tr>
              <a:tr h="362218">
                <a:tc>
                  <a:txBody>
                    <a:bodyPr/>
                    <a:lstStyle/>
                    <a:p>
                      <a:r>
                        <a:rPr lang="en-US"/>
                        <a:t>Precision Score</a:t>
                      </a:r>
                    </a:p>
                  </a:txBody>
                  <a:tcPr/>
                </a:tc>
                <a:tc>
                  <a:txBody>
                    <a:bodyPr/>
                    <a:lstStyle/>
                    <a:p>
                      <a:pPr lvl="0">
                        <a:buNone/>
                      </a:pPr>
                      <a:r>
                        <a:rPr lang="en-US"/>
                        <a:t>81.40%</a:t>
                      </a:r>
                    </a:p>
                  </a:txBody>
                  <a:tcPr/>
                </a:tc>
                <a:extLst>
                  <a:ext uri="{0D108BD9-81ED-4DB2-BD59-A6C34878D82A}">
                    <a16:rowId xmlns:a16="http://schemas.microsoft.com/office/drawing/2014/main" val="1824246154"/>
                  </a:ext>
                </a:extLst>
              </a:tr>
              <a:tr h="370839">
                <a:tc>
                  <a:txBody>
                    <a:bodyPr/>
                    <a:lstStyle/>
                    <a:p>
                      <a:r>
                        <a:rPr lang="en-US"/>
                        <a:t>Recall Score</a:t>
                      </a:r>
                    </a:p>
                  </a:txBody>
                  <a:tcPr>
                    <a:solidFill>
                      <a:schemeClr val="accent6">
                        <a:lumMod val="60000"/>
                        <a:lumOff val="40000"/>
                      </a:schemeClr>
                    </a:solidFill>
                  </a:tcPr>
                </a:tc>
                <a:tc>
                  <a:txBody>
                    <a:bodyPr/>
                    <a:lstStyle/>
                    <a:p>
                      <a:r>
                        <a:rPr lang="en-US"/>
                        <a:t>88.61%</a:t>
                      </a:r>
                    </a:p>
                  </a:txBody>
                  <a:tcPr>
                    <a:solidFill>
                      <a:schemeClr val="accent6">
                        <a:lumMod val="60000"/>
                        <a:lumOff val="40000"/>
                      </a:schemeClr>
                    </a:solidFill>
                  </a:tcPr>
                </a:tc>
                <a:extLst>
                  <a:ext uri="{0D108BD9-81ED-4DB2-BD59-A6C34878D82A}">
                    <a16:rowId xmlns:a16="http://schemas.microsoft.com/office/drawing/2014/main" val="2901685900"/>
                  </a:ext>
                </a:extLst>
              </a:tr>
              <a:tr h="375633">
                <a:tc>
                  <a:txBody>
                    <a:bodyPr/>
                    <a:lstStyle/>
                    <a:p>
                      <a:r>
                        <a:rPr lang="en-US"/>
                        <a:t>F1 Score</a:t>
                      </a:r>
                    </a:p>
                  </a:txBody>
                  <a:tcPr/>
                </a:tc>
                <a:tc>
                  <a:txBody>
                    <a:bodyPr/>
                    <a:lstStyle/>
                    <a:p>
                      <a:r>
                        <a:rPr lang="en-US"/>
                        <a:t>84.85%</a:t>
                      </a:r>
                    </a:p>
                  </a:txBody>
                  <a:tcPr/>
                </a:tc>
                <a:extLst>
                  <a:ext uri="{0D108BD9-81ED-4DB2-BD59-A6C34878D82A}">
                    <a16:rowId xmlns:a16="http://schemas.microsoft.com/office/drawing/2014/main" val="3607135586"/>
                  </a:ext>
                </a:extLst>
              </a:tr>
            </a:tbl>
          </a:graphicData>
        </a:graphic>
      </p:graphicFrame>
      <p:pic>
        <p:nvPicPr>
          <p:cNvPr id="4" name="Picture 3" descr="A screenshot of a computer code&#10;&#10;Description automatically generated">
            <a:extLst>
              <a:ext uri="{FF2B5EF4-FFF2-40B4-BE49-F238E27FC236}">
                <a16:creationId xmlns:a16="http://schemas.microsoft.com/office/drawing/2014/main" id="{80DC5844-5F21-B1F6-2239-AAB9A5F9E332}"/>
              </a:ext>
            </a:extLst>
          </p:cNvPr>
          <p:cNvPicPr>
            <a:picLocks noChangeAspect="1"/>
          </p:cNvPicPr>
          <p:nvPr/>
        </p:nvPicPr>
        <p:blipFill>
          <a:blip r:embed="rId3"/>
          <a:stretch>
            <a:fillRect/>
          </a:stretch>
        </p:blipFill>
        <p:spPr>
          <a:xfrm>
            <a:off x="945807" y="1497853"/>
            <a:ext cx="5297510" cy="1769160"/>
          </a:xfrm>
          <a:prstGeom prst="rect">
            <a:avLst/>
          </a:prstGeom>
        </p:spPr>
      </p:pic>
      <p:pic>
        <p:nvPicPr>
          <p:cNvPr id="5" name="Picture 4" descr="A red squares with white text&#10;&#10;Description automatically generated">
            <a:extLst>
              <a:ext uri="{FF2B5EF4-FFF2-40B4-BE49-F238E27FC236}">
                <a16:creationId xmlns:a16="http://schemas.microsoft.com/office/drawing/2014/main" id="{BB39B219-C4A6-C6A9-0F09-765E975D7144}"/>
              </a:ext>
            </a:extLst>
          </p:cNvPr>
          <p:cNvPicPr>
            <a:picLocks noChangeAspect="1"/>
          </p:cNvPicPr>
          <p:nvPr/>
        </p:nvPicPr>
        <p:blipFill>
          <a:blip r:embed="rId4"/>
          <a:stretch>
            <a:fillRect/>
          </a:stretch>
        </p:blipFill>
        <p:spPr>
          <a:xfrm>
            <a:off x="7331112" y="1452327"/>
            <a:ext cx="4261832" cy="3854702"/>
          </a:xfrm>
          <a:prstGeom prst="rect">
            <a:avLst/>
          </a:prstGeom>
        </p:spPr>
      </p:pic>
    </p:spTree>
    <p:extLst>
      <p:ext uri="{BB962C8B-B14F-4D97-AF65-F5344CB8AC3E}">
        <p14:creationId xmlns:p14="http://schemas.microsoft.com/office/powerpoint/2010/main" val="1377412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Decision tree</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graphicFrame>
        <p:nvGraphicFramePr>
          <p:cNvPr id="53" name="Content Placeholder 52">
            <a:extLst>
              <a:ext uri="{FF2B5EF4-FFF2-40B4-BE49-F238E27FC236}">
                <a16:creationId xmlns:a16="http://schemas.microsoft.com/office/drawing/2014/main" id="{9A36FF57-8D94-206C-989A-B9E32BD352C3}"/>
              </a:ext>
            </a:extLst>
          </p:cNvPr>
          <p:cNvGraphicFramePr>
            <a:graphicFrameLocks noGrp="1"/>
          </p:cNvGraphicFramePr>
          <p:nvPr>
            <p:ph idx="1"/>
            <p:extLst>
              <p:ext uri="{D42A27DB-BD31-4B8C-83A1-F6EECF244321}">
                <p14:modId xmlns:p14="http://schemas.microsoft.com/office/powerpoint/2010/main" val="2401230486"/>
              </p:ext>
            </p:extLst>
          </p:nvPr>
        </p:nvGraphicFramePr>
        <p:xfrm>
          <a:off x="984223" y="3837935"/>
          <a:ext cx="5358142" cy="1483072"/>
        </p:xfrm>
        <a:graphic>
          <a:graphicData uri="http://schemas.openxmlformats.org/drawingml/2006/table">
            <a:tbl>
              <a:tblPr firstRow="1" bandRow="1">
                <a:tableStyleId>{5C22544A-7EE6-4342-B048-85BDC9FD1C3A}</a:tableStyleId>
              </a:tblPr>
              <a:tblGrid>
                <a:gridCol w="2679071">
                  <a:extLst>
                    <a:ext uri="{9D8B030D-6E8A-4147-A177-3AD203B41FA5}">
                      <a16:colId xmlns:a16="http://schemas.microsoft.com/office/drawing/2014/main" val="3171565473"/>
                    </a:ext>
                  </a:extLst>
                </a:gridCol>
                <a:gridCol w="2679071">
                  <a:extLst>
                    <a:ext uri="{9D8B030D-6E8A-4147-A177-3AD203B41FA5}">
                      <a16:colId xmlns:a16="http://schemas.microsoft.com/office/drawing/2014/main" val="1690516397"/>
                    </a:ext>
                  </a:extLst>
                </a:gridCol>
              </a:tblGrid>
              <a:tr h="370840">
                <a:tc>
                  <a:txBody>
                    <a:bodyPr/>
                    <a:lstStyle/>
                    <a:p>
                      <a:r>
                        <a:rPr lang="en-US" b="0">
                          <a:solidFill>
                            <a:schemeClr val="tx1"/>
                          </a:solidFill>
                        </a:rPr>
                        <a:t>Accuracy Score</a:t>
                      </a:r>
                      <a:endParaRPr lang="en-US">
                        <a:solidFill>
                          <a:schemeClr val="tx1"/>
                        </a:solidFill>
                      </a:endParaRPr>
                    </a:p>
                  </a:txBody>
                  <a:tcPr>
                    <a:solidFill>
                      <a:schemeClr val="accent6">
                        <a:lumMod val="60000"/>
                        <a:lumOff val="40000"/>
                      </a:schemeClr>
                    </a:solidFill>
                  </a:tcPr>
                </a:tc>
                <a:tc>
                  <a:txBody>
                    <a:bodyPr/>
                    <a:lstStyle/>
                    <a:p>
                      <a:r>
                        <a:rPr lang="en-US" b="0">
                          <a:solidFill>
                            <a:schemeClr val="tx1"/>
                          </a:solidFill>
                        </a:rPr>
                        <a:t>97.08%</a:t>
                      </a:r>
                      <a:endParaRPr lang="en-US"/>
                    </a:p>
                  </a:txBody>
                  <a:tcPr>
                    <a:solidFill>
                      <a:schemeClr val="accent6">
                        <a:lumMod val="60000"/>
                        <a:lumOff val="40000"/>
                      </a:schemeClr>
                    </a:solidFill>
                  </a:tcPr>
                </a:tc>
                <a:extLst>
                  <a:ext uri="{0D108BD9-81ED-4DB2-BD59-A6C34878D82A}">
                    <a16:rowId xmlns:a16="http://schemas.microsoft.com/office/drawing/2014/main" val="724132027"/>
                  </a:ext>
                </a:extLst>
              </a:tr>
              <a:tr h="362218">
                <a:tc>
                  <a:txBody>
                    <a:bodyPr/>
                    <a:lstStyle/>
                    <a:p>
                      <a:r>
                        <a:rPr lang="en-US"/>
                        <a:t>Precision Score</a:t>
                      </a:r>
                    </a:p>
                  </a:txBody>
                  <a:tcPr/>
                </a:tc>
                <a:tc>
                  <a:txBody>
                    <a:bodyPr/>
                    <a:lstStyle/>
                    <a:p>
                      <a:pPr lvl="0">
                        <a:buNone/>
                      </a:pPr>
                      <a:r>
                        <a:rPr lang="en-US"/>
                        <a:t>98.06%</a:t>
                      </a:r>
                    </a:p>
                  </a:txBody>
                  <a:tcPr/>
                </a:tc>
                <a:extLst>
                  <a:ext uri="{0D108BD9-81ED-4DB2-BD59-A6C34878D82A}">
                    <a16:rowId xmlns:a16="http://schemas.microsoft.com/office/drawing/2014/main" val="1824246154"/>
                  </a:ext>
                </a:extLst>
              </a:tr>
              <a:tr h="370839">
                <a:tc>
                  <a:txBody>
                    <a:bodyPr/>
                    <a:lstStyle/>
                    <a:p>
                      <a:r>
                        <a:rPr lang="en-US"/>
                        <a:t>Recall Score</a:t>
                      </a:r>
                    </a:p>
                  </a:txBody>
                  <a:tcPr>
                    <a:solidFill>
                      <a:schemeClr val="accent6">
                        <a:lumMod val="60000"/>
                        <a:lumOff val="40000"/>
                      </a:schemeClr>
                    </a:solidFill>
                  </a:tcPr>
                </a:tc>
                <a:tc>
                  <a:txBody>
                    <a:bodyPr/>
                    <a:lstStyle/>
                    <a:p>
                      <a:r>
                        <a:rPr lang="en-US"/>
                        <a:t>96.20%</a:t>
                      </a:r>
                    </a:p>
                  </a:txBody>
                  <a:tcPr>
                    <a:solidFill>
                      <a:schemeClr val="accent6">
                        <a:lumMod val="60000"/>
                        <a:lumOff val="40000"/>
                      </a:schemeClr>
                    </a:solidFill>
                  </a:tcPr>
                </a:tc>
                <a:extLst>
                  <a:ext uri="{0D108BD9-81ED-4DB2-BD59-A6C34878D82A}">
                    <a16:rowId xmlns:a16="http://schemas.microsoft.com/office/drawing/2014/main" val="2901685900"/>
                  </a:ext>
                </a:extLst>
              </a:tr>
              <a:tr h="375633">
                <a:tc>
                  <a:txBody>
                    <a:bodyPr/>
                    <a:lstStyle/>
                    <a:p>
                      <a:r>
                        <a:rPr lang="en-US"/>
                        <a:t>F1 Score</a:t>
                      </a:r>
                    </a:p>
                  </a:txBody>
                  <a:tcPr/>
                </a:tc>
                <a:tc>
                  <a:txBody>
                    <a:bodyPr/>
                    <a:lstStyle/>
                    <a:p>
                      <a:pPr lvl="0">
                        <a:buNone/>
                      </a:pPr>
                      <a:r>
                        <a:rPr lang="en-US"/>
                        <a:t>97.12%</a:t>
                      </a:r>
                    </a:p>
                  </a:txBody>
                  <a:tcPr/>
                </a:tc>
                <a:extLst>
                  <a:ext uri="{0D108BD9-81ED-4DB2-BD59-A6C34878D82A}">
                    <a16:rowId xmlns:a16="http://schemas.microsoft.com/office/drawing/2014/main" val="3607135586"/>
                  </a:ext>
                </a:extLst>
              </a:tr>
            </a:tbl>
          </a:graphicData>
        </a:graphic>
      </p:graphicFrame>
      <p:pic>
        <p:nvPicPr>
          <p:cNvPr id="3" name="Picture 2">
            <a:extLst>
              <a:ext uri="{FF2B5EF4-FFF2-40B4-BE49-F238E27FC236}">
                <a16:creationId xmlns:a16="http://schemas.microsoft.com/office/drawing/2014/main" id="{4EBC0914-7BCA-B368-C688-91ACC900F7BB}"/>
              </a:ext>
            </a:extLst>
          </p:cNvPr>
          <p:cNvPicPr>
            <a:picLocks noChangeAspect="1"/>
          </p:cNvPicPr>
          <p:nvPr/>
        </p:nvPicPr>
        <p:blipFill>
          <a:blip r:embed="rId3"/>
          <a:stretch>
            <a:fillRect/>
          </a:stretch>
        </p:blipFill>
        <p:spPr>
          <a:xfrm>
            <a:off x="7256298" y="1474265"/>
            <a:ext cx="4284403" cy="3887058"/>
          </a:xfrm>
          <a:prstGeom prst="rect">
            <a:avLst/>
          </a:prstGeom>
        </p:spPr>
      </p:pic>
      <p:pic>
        <p:nvPicPr>
          <p:cNvPr id="4" name="Picture 3" descr="A screenshot of a computer code&#10;&#10;Description automatically generated">
            <a:extLst>
              <a:ext uri="{FF2B5EF4-FFF2-40B4-BE49-F238E27FC236}">
                <a16:creationId xmlns:a16="http://schemas.microsoft.com/office/drawing/2014/main" id="{49AA44A2-3FEB-4275-7990-69A2689AF563}"/>
              </a:ext>
            </a:extLst>
          </p:cNvPr>
          <p:cNvPicPr>
            <a:picLocks noChangeAspect="1"/>
          </p:cNvPicPr>
          <p:nvPr/>
        </p:nvPicPr>
        <p:blipFill>
          <a:blip r:embed="rId4"/>
          <a:stretch>
            <a:fillRect/>
          </a:stretch>
        </p:blipFill>
        <p:spPr>
          <a:xfrm>
            <a:off x="986845" y="1591377"/>
            <a:ext cx="5398993" cy="1949542"/>
          </a:xfrm>
          <a:prstGeom prst="rect">
            <a:avLst/>
          </a:prstGeom>
        </p:spPr>
      </p:pic>
    </p:spTree>
    <p:extLst>
      <p:ext uri="{BB962C8B-B14F-4D97-AF65-F5344CB8AC3E}">
        <p14:creationId xmlns:p14="http://schemas.microsoft.com/office/powerpoint/2010/main" val="225033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Random forest</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graphicFrame>
        <p:nvGraphicFramePr>
          <p:cNvPr id="53" name="Content Placeholder 52">
            <a:extLst>
              <a:ext uri="{FF2B5EF4-FFF2-40B4-BE49-F238E27FC236}">
                <a16:creationId xmlns:a16="http://schemas.microsoft.com/office/drawing/2014/main" id="{9A36FF57-8D94-206C-989A-B9E32BD352C3}"/>
              </a:ext>
            </a:extLst>
          </p:cNvPr>
          <p:cNvGraphicFramePr>
            <a:graphicFrameLocks noGrp="1"/>
          </p:cNvGraphicFramePr>
          <p:nvPr>
            <p:ph idx="1"/>
            <p:extLst>
              <p:ext uri="{D42A27DB-BD31-4B8C-83A1-F6EECF244321}">
                <p14:modId xmlns:p14="http://schemas.microsoft.com/office/powerpoint/2010/main" val="2736774715"/>
              </p:ext>
            </p:extLst>
          </p:nvPr>
        </p:nvGraphicFramePr>
        <p:xfrm>
          <a:off x="1035044" y="3735662"/>
          <a:ext cx="5330124" cy="1483072"/>
        </p:xfrm>
        <a:graphic>
          <a:graphicData uri="http://schemas.openxmlformats.org/drawingml/2006/table">
            <a:tbl>
              <a:tblPr firstRow="1" bandRow="1">
                <a:tableStyleId>{5C22544A-7EE6-4342-B048-85BDC9FD1C3A}</a:tableStyleId>
              </a:tblPr>
              <a:tblGrid>
                <a:gridCol w="2665062">
                  <a:extLst>
                    <a:ext uri="{9D8B030D-6E8A-4147-A177-3AD203B41FA5}">
                      <a16:colId xmlns:a16="http://schemas.microsoft.com/office/drawing/2014/main" val="3171565473"/>
                    </a:ext>
                  </a:extLst>
                </a:gridCol>
                <a:gridCol w="2665062">
                  <a:extLst>
                    <a:ext uri="{9D8B030D-6E8A-4147-A177-3AD203B41FA5}">
                      <a16:colId xmlns:a16="http://schemas.microsoft.com/office/drawing/2014/main" val="1690516397"/>
                    </a:ext>
                  </a:extLst>
                </a:gridCol>
              </a:tblGrid>
              <a:tr h="370840">
                <a:tc>
                  <a:txBody>
                    <a:bodyPr/>
                    <a:lstStyle/>
                    <a:p>
                      <a:r>
                        <a:rPr lang="en-US" b="0">
                          <a:solidFill>
                            <a:schemeClr val="tx1"/>
                          </a:solidFill>
                        </a:rPr>
                        <a:t>Accuracy Score</a:t>
                      </a:r>
                      <a:endParaRPr lang="en-US">
                        <a:solidFill>
                          <a:schemeClr val="tx1"/>
                        </a:solidFill>
                      </a:endParaRPr>
                    </a:p>
                  </a:txBody>
                  <a:tcPr>
                    <a:solidFill>
                      <a:schemeClr val="accent6">
                        <a:lumMod val="60000"/>
                        <a:lumOff val="40000"/>
                      </a:schemeClr>
                    </a:solidFill>
                  </a:tcPr>
                </a:tc>
                <a:tc>
                  <a:txBody>
                    <a:bodyPr/>
                    <a:lstStyle/>
                    <a:p>
                      <a:r>
                        <a:rPr lang="en-US" b="0">
                          <a:solidFill>
                            <a:schemeClr val="tx1"/>
                          </a:solidFill>
                        </a:rPr>
                        <a:t>97.08%</a:t>
                      </a:r>
                    </a:p>
                  </a:txBody>
                  <a:tcPr>
                    <a:solidFill>
                      <a:schemeClr val="accent6">
                        <a:lumMod val="60000"/>
                        <a:lumOff val="40000"/>
                      </a:schemeClr>
                    </a:solidFill>
                  </a:tcPr>
                </a:tc>
                <a:extLst>
                  <a:ext uri="{0D108BD9-81ED-4DB2-BD59-A6C34878D82A}">
                    <a16:rowId xmlns:a16="http://schemas.microsoft.com/office/drawing/2014/main" val="724132027"/>
                  </a:ext>
                </a:extLst>
              </a:tr>
              <a:tr h="362218">
                <a:tc>
                  <a:txBody>
                    <a:bodyPr/>
                    <a:lstStyle/>
                    <a:p>
                      <a:r>
                        <a:rPr lang="en-US"/>
                        <a:t>Precision Score</a:t>
                      </a:r>
                    </a:p>
                  </a:txBody>
                  <a:tcPr/>
                </a:tc>
                <a:tc>
                  <a:txBody>
                    <a:bodyPr/>
                    <a:lstStyle/>
                    <a:p>
                      <a:r>
                        <a:rPr lang="en-US"/>
                        <a:t>96.20%</a:t>
                      </a:r>
                    </a:p>
                  </a:txBody>
                  <a:tcPr/>
                </a:tc>
                <a:extLst>
                  <a:ext uri="{0D108BD9-81ED-4DB2-BD59-A6C34878D82A}">
                    <a16:rowId xmlns:a16="http://schemas.microsoft.com/office/drawing/2014/main" val="1824246154"/>
                  </a:ext>
                </a:extLst>
              </a:tr>
              <a:tr h="370839">
                <a:tc>
                  <a:txBody>
                    <a:bodyPr/>
                    <a:lstStyle/>
                    <a:p>
                      <a:r>
                        <a:rPr lang="en-US"/>
                        <a:t>Recall Score</a:t>
                      </a:r>
                    </a:p>
                  </a:txBody>
                  <a:tcPr>
                    <a:solidFill>
                      <a:schemeClr val="accent6">
                        <a:lumMod val="60000"/>
                        <a:lumOff val="40000"/>
                      </a:schemeClr>
                    </a:solidFill>
                  </a:tcPr>
                </a:tc>
                <a:tc>
                  <a:txBody>
                    <a:bodyPr/>
                    <a:lstStyle/>
                    <a:p>
                      <a:r>
                        <a:rPr lang="en-US"/>
                        <a:t>98.06%</a:t>
                      </a:r>
                    </a:p>
                  </a:txBody>
                  <a:tcPr>
                    <a:solidFill>
                      <a:schemeClr val="accent6">
                        <a:lumMod val="60000"/>
                        <a:lumOff val="40000"/>
                      </a:schemeClr>
                    </a:solidFill>
                  </a:tcPr>
                </a:tc>
                <a:extLst>
                  <a:ext uri="{0D108BD9-81ED-4DB2-BD59-A6C34878D82A}">
                    <a16:rowId xmlns:a16="http://schemas.microsoft.com/office/drawing/2014/main" val="2901685900"/>
                  </a:ext>
                </a:extLst>
              </a:tr>
              <a:tr h="375633">
                <a:tc>
                  <a:txBody>
                    <a:bodyPr/>
                    <a:lstStyle/>
                    <a:p>
                      <a:r>
                        <a:rPr lang="en-US"/>
                        <a:t>F1 Score</a:t>
                      </a:r>
                    </a:p>
                  </a:txBody>
                  <a:tcPr/>
                </a:tc>
                <a:tc>
                  <a:txBody>
                    <a:bodyPr/>
                    <a:lstStyle/>
                    <a:p>
                      <a:r>
                        <a:rPr lang="en-US"/>
                        <a:t>97.12%</a:t>
                      </a:r>
                    </a:p>
                  </a:txBody>
                  <a:tcPr/>
                </a:tc>
                <a:extLst>
                  <a:ext uri="{0D108BD9-81ED-4DB2-BD59-A6C34878D82A}">
                    <a16:rowId xmlns:a16="http://schemas.microsoft.com/office/drawing/2014/main" val="3607135586"/>
                  </a:ext>
                </a:extLst>
              </a:tr>
            </a:tbl>
          </a:graphicData>
        </a:graphic>
      </p:graphicFrame>
      <p:pic>
        <p:nvPicPr>
          <p:cNvPr id="3" name="Picture 2" descr="A green squares with white text&#10;&#10;Description automatically generated">
            <a:extLst>
              <a:ext uri="{FF2B5EF4-FFF2-40B4-BE49-F238E27FC236}">
                <a16:creationId xmlns:a16="http://schemas.microsoft.com/office/drawing/2014/main" id="{3C8FC67A-948D-DFD3-FBD5-80C8E723C667}"/>
              </a:ext>
            </a:extLst>
          </p:cNvPr>
          <p:cNvPicPr>
            <a:picLocks noChangeAspect="1"/>
          </p:cNvPicPr>
          <p:nvPr/>
        </p:nvPicPr>
        <p:blipFill>
          <a:blip r:embed="rId3"/>
          <a:stretch>
            <a:fillRect/>
          </a:stretch>
        </p:blipFill>
        <p:spPr>
          <a:xfrm>
            <a:off x="7023815" y="1569438"/>
            <a:ext cx="4331594" cy="393377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8DCC1368-3321-D783-6E5B-EF5756E90541}"/>
              </a:ext>
            </a:extLst>
          </p:cNvPr>
          <p:cNvPicPr>
            <a:picLocks noChangeAspect="1"/>
          </p:cNvPicPr>
          <p:nvPr/>
        </p:nvPicPr>
        <p:blipFill>
          <a:blip r:embed="rId4"/>
          <a:stretch>
            <a:fillRect/>
          </a:stretch>
        </p:blipFill>
        <p:spPr>
          <a:xfrm>
            <a:off x="1018094" y="1637515"/>
            <a:ext cx="5354169" cy="1588324"/>
          </a:xfrm>
          <a:prstGeom prst="rect">
            <a:avLst/>
          </a:prstGeom>
        </p:spPr>
      </p:pic>
    </p:spTree>
    <p:extLst>
      <p:ext uri="{BB962C8B-B14F-4D97-AF65-F5344CB8AC3E}">
        <p14:creationId xmlns:p14="http://schemas.microsoft.com/office/powerpoint/2010/main" val="2264181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Support Vector Machine</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aphicFrame>
        <p:nvGraphicFramePr>
          <p:cNvPr id="53" name="Content Placeholder 52">
            <a:extLst>
              <a:ext uri="{FF2B5EF4-FFF2-40B4-BE49-F238E27FC236}">
                <a16:creationId xmlns:a16="http://schemas.microsoft.com/office/drawing/2014/main" id="{9A36FF57-8D94-206C-989A-B9E32BD352C3}"/>
              </a:ext>
            </a:extLst>
          </p:cNvPr>
          <p:cNvGraphicFramePr>
            <a:graphicFrameLocks noGrp="1"/>
          </p:cNvGraphicFramePr>
          <p:nvPr>
            <p:ph idx="1"/>
            <p:extLst>
              <p:ext uri="{D42A27DB-BD31-4B8C-83A1-F6EECF244321}">
                <p14:modId xmlns:p14="http://schemas.microsoft.com/office/powerpoint/2010/main" val="1739567101"/>
              </p:ext>
            </p:extLst>
          </p:nvPr>
        </p:nvGraphicFramePr>
        <p:xfrm>
          <a:off x="1035044" y="3735662"/>
          <a:ext cx="5330124" cy="1483072"/>
        </p:xfrm>
        <a:graphic>
          <a:graphicData uri="http://schemas.openxmlformats.org/drawingml/2006/table">
            <a:tbl>
              <a:tblPr firstRow="1" bandRow="1">
                <a:tableStyleId>{5C22544A-7EE6-4342-B048-85BDC9FD1C3A}</a:tableStyleId>
              </a:tblPr>
              <a:tblGrid>
                <a:gridCol w="2665062">
                  <a:extLst>
                    <a:ext uri="{9D8B030D-6E8A-4147-A177-3AD203B41FA5}">
                      <a16:colId xmlns:a16="http://schemas.microsoft.com/office/drawing/2014/main" val="3171565473"/>
                    </a:ext>
                  </a:extLst>
                </a:gridCol>
                <a:gridCol w="2665062">
                  <a:extLst>
                    <a:ext uri="{9D8B030D-6E8A-4147-A177-3AD203B41FA5}">
                      <a16:colId xmlns:a16="http://schemas.microsoft.com/office/drawing/2014/main" val="1690516397"/>
                    </a:ext>
                  </a:extLst>
                </a:gridCol>
              </a:tblGrid>
              <a:tr h="370840">
                <a:tc>
                  <a:txBody>
                    <a:bodyPr/>
                    <a:lstStyle/>
                    <a:p>
                      <a:r>
                        <a:rPr lang="en-US" b="0">
                          <a:solidFill>
                            <a:schemeClr val="tx1"/>
                          </a:solidFill>
                        </a:rPr>
                        <a:t>Accuracy Score</a:t>
                      </a:r>
                      <a:endParaRPr lang="en-US">
                        <a:solidFill>
                          <a:schemeClr val="tx1"/>
                        </a:solidFill>
                      </a:endParaRPr>
                    </a:p>
                  </a:txBody>
                  <a:tcPr>
                    <a:solidFill>
                      <a:schemeClr val="accent6">
                        <a:lumMod val="60000"/>
                        <a:lumOff val="40000"/>
                      </a:schemeClr>
                    </a:solidFill>
                  </a:tcPr>
                </a:tc>
                <a:tc>
                  <a:txBody>
                    <a:bodyPr/>
                    <a:lstStyle/>
                    <a:p>
                      <a:pPr lvl="0">
                        <a:buNone/>
                      </a:pPr>
                      <a:r>
                        <a:rPr lang="en-US" b="0">
                          <a:solidFill>
                            <a:schemeClr val="tx1"/>
                          </a:solidFill>
                        </a:rPr>
                        <a:t>84.74%</a:t>
                      </a:r>
                    </a:p>
                  </a:txBody>
                  <a:tcPr>
                    <a:solidFill>
                      <a:schemeClr val="accent6">
                        <a:lumMod val="60000"/>
                        <a:lumOff val="40000"/>
                      </a:schemeClr>
                    </a:solidFill>
                  </a:tcPr>
                </a:tc>
                <a:extLst>
                  <a:ext uri="{0D108BD9-81ED-4DB2-BD59-A6C34878D82A}">
                    <a16:rowId xmlns:a16="http://schemas.microsoft.com/office/drawing/2014/main" val="724132027"/>
                  </a:ext>
                </a:extLst>
              </a:tr>
              <a:tr h="362218">
                <a:tc>
                  <a:txBody>
                    <a:bodyPr/>
                    <a:lstStyle/>
                    <a:p>
                      <a:r>
                        <a:rPr lang="en-US"/>
                        <a:t>Precision Score</a:t>
                      </a:r>
                    </a:p>
                  </a:txBody>
                  <a:tcPr/>
                </a:tc>
                <a:tc>
                  <a:txBody>
                    <a:bodyPr/>
                    <a:lstStyle/>
                    <a:p>
                      <a:r>
                        <a:rPr lang="en-US"/>
                        <a:t>83.23%</a:t>
                      </a:r>
                    </a:p>
                  </a:txBody>
                  <a:tcPr/>
                </a:tc>
                <a:extLst>
                  <a:ext uri="{0D108BD9-81ED-4DB2-BD59-A6C34878D82A}">
                    <a16:rowId xmlns:a16="http://schemas.microsoft.com/office/drawing/2014/main" val="1824246154"/>
                  </a:ext>
                </a:extLst>
              </a:tr>
              <a:tr h="370839">
                <a:tc>
                  <a:txBody>
                    <a:bodyPr/>
                    <a:lstStyle/>
                    <a:p>
                      <a:r>
                        <a:rPr lang="en-US"/>
                        <a:t>Recall Score</a:t>
                      </a:r>
                    </a:p>
                  </a:txBody>
                  <a:tcPr>
                    <a:solidFill>
                      <a:schemeClr val="accent6">
                        <a:lumMod val="60000"/>
                        <a:lumOff val="40000"/>
                      </a:schemeClr>
                    </a:solidFill>
                  </a:tcPr>
                </a:tc>
                <a:tc>
                  <a:txBody>
                    <a:bodyPr/>
                    <a:lstStyle/>
                    <a:p>
                      <a:r>
                        <a:rPr lang="en-US"/>
                        <a:t>87.97%</a:t>
                      </a:r>
                    </a:p>
                  </a:txBody>
                  <a:tcPr>
                    <a:solidFill>
                      <a:schemeClr val="accent6">
                        <a:lumMod val="60000"/>
                        <a:lumOff val="40000"/>
                      </a:schemeClr>
                    </a:solidFill>
                  </a:tcPr>
                </a:tc>
                <a:extLst>
                  <a:ext uri="{0D108BD9-81ED-4DB2-BD59-A6C34878D82A}">
                    <a16:rowId xmlns:a16="http://schemas.microsoft.com/office/drawing/2014/main" val="2901685900"/>
                  </a:ext>
                </a:extLst>
              </a:tr>
              <a:tr h="375633">
                <a:tc>
                  <a:txBody>
                    <a:bodyPr/>
                    <a:lstStyle/>
                    <a:p>
                      <a:r>
                        <a:rPr lang="en-US"/>
                        <a:t>F1 Score</a:t>
                      </a:r>
                    </a:p>
                  </a:txBody>
                  <a:tcPr/>
                </a:tc>
                <a:tc>
                  <a:txBody>
                    <a:bodyPr/>
                    <a:lstStyle/>
                    <a:p>
                      <a:pPr lvl="0">
                        <a:buNone/>
                      </a:pPr>
                      <a:r>
                        <a:rPr lang="en-US"/>
                        <a:t>85.53%</a:t>
                      </a:r>
                    </a:p>
                  </a:txBody>
                  <a:tcPr/>
                </a:tc>
                <a:extLst>
                  <a:ext uri="{0D108BD9-81ED-4DB2-BD59-A6C34878D82A}">
                    <a16:rowId xmlns:a16="http://schemas.microsoft.com/office/drawing/2014/main" val="3607135586"/>
                  </a:ext>
                </a:extLst>
              </a:tr>
            </a:tbl>
          </a:graphicData>
        </a:graphic>
      </p:graphicFrame>
      <p:pic>
        <p:nvPicPr>
          <p:cNvPr id="5" name="Picture 4">
            <a:extLst>
              <a:ext uri="{FF2B5EF4-FFF2-40B4-BE49-F238E27FC236}">
                <a16:creationId xmlns:a16="http://schemas.microsoft.com/office/drawing/2014/main" id="{571ED180-04CD-7B4D-F61F-A1575D57410F}"/>
              </a:ext>
            </a:extLst>
          </p:cNvPr>
          <p:cNvPicPr>
            <a:picLocks noChangeAspect="1"/>
          </p:cNvPicPr>
          <p:nvPr/>
        </p:nvPicPr>
        <p:blipFill>
          <a:blip r:embed="rId3"/>
          <a:stretch>
            <a:fillRect/>
          </a:stretch>
        </p:blipFill>
        <p:spPr>
          <a:xfrm>
            <a:off x="7314696" y="1480263"/>
            <a:ext cx="4246522" cy="3894001"/>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9C6563BD-2821-16E5-E46B-10CA0A1BD839}"/>
              </a:ext>
            </a:extLst>
          </p:cNvPr>
          <p:cNvPicPr>
            <a:picLocks noChangeAspect="1"/>
          </p:cNvPicPr>
          <p:nvPr/>
        </p:nvPicPr>
        <p:blipFill>
          <a:blip r:embed="rId4"/>
          <a:stretch>
            <a:fillRect/>
          </a:stretch>
        </p:blipFill>
        <p:spPr>
          <a:xfrm>
            <a:off x="1037664" y="1550573"/>
            <a:ext cx="5342963" cy="1874264"/>
          </a:xfrm>
          <a:prstGeom prst="rect">
            <a:avLst/>
          </a:prstGeom>
        </p:spPr>
      </p:pic>
    </p:spTree>
    <p:extLst>
      <p:ext uri="{BB962C8B-B14F-4D97-AF65-F5344CB8AC3E}">
        <p14:creationId xmlns:p14="http://schemas.microsoft.com/office/powerpoint/2010/main" val="31169988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141413" y="629250"/>
            <a:ext cx="3761681" cy="1103361"/>
          </a:xfrm>
        </p:spPr>
        <p:txBody>
          <a:bodyPr>
            <a:normAutofit/>
          </a:bodyPr>
          <a:lstStyle/>
          <a:p>
            <a:r>
              <a:rPr lang="en-US" sz="3200"/>
              <a:t>Result &amp; Analysis </a:t>
            </a:r>
          </a:p>
        </p:txBody>
      </p:sp>
      <p:pic>
        <p:nvPicPr>
          <p:cNvPr id="53" name="Picture 52" descr="A graph of different colored bars&#10;&#10;Description automatically generated">
            <a:extLst>
              <a:ext uri="{FF2B5EF4-FFF2-40B4-BE49-F238E27FC236}">
                <a16:creationId xmlns:a16="http://schemas.microsoft.com/office/drawing/2014/main" id="{C0C404FA-5F41-0421-FD92-0DDC92EDB834}"/>
              </a:ext>
            </a:extLst>
          </p:cNvPr>
          <p:cNvPicPr>
            <a:picLocks noChangeAspect="1"/>
          </p:cNvPicPr>
          <p:nvPr/>
        </p:nvPicPr>
        <p:blipFill>
          <a:blip r:embed="rId4"/>
          <a:stretch>
            <a:fillRect/>
          </a:stretch>
        </p:blipFill>
        <p:spPr>
          <a:xfrm>
            <a:off x="5664870" y="667770"/>
            <a:ext cx="5887409" cy="549751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12" name="Group 11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1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3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graphicFrame>
        <p:nvGraphicFramePr>
          <p:cNvPr id="5" name="Content Placeholder 4">
            <a:extLst>
              <a:ext uri="{FF2B5EF4-FFF2-40B4-BE49-F238E27FC236}">
                <a16:creationId xmlns:a16="http://schemas.microsoft.com/office/drawing/2014/main" id="{A9A16C1B-7AC6-5542-3CAC-03DFD41F2BF2}"/>
              </a:ext>
            </a:extLst>
          </p:cNvPr>
          <p:cNvGraphicFramePr>
            <a:graphicFrameLocks noGrp="1"/>
          </p:cNvGraphicFramePr>
          <p:nvPr>
            <p:ph idx="1"/>
            <p:extLst>
              <p:ext uri="{D42A27DB-BD31-4B8C-83A1-F6EECF244321}">
                <p14:modId xmlns:p14="http://schemas.microsoft.com/office/powerpoint/2010/main" val="1971842113"/>
              </p:ext>
            </p:extLst>
          </p:nvPr>
        </p:nvGraphicFramePr>
        <p:xfrm>
          <a:off x="1034653" y="2395364"/>
          <a:ext cx="3685285" cy="25266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1674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D9D4D75-CD76-74D2-8D66-C1270C622B51}"/>
              </a:ext>
            </a:extLst>
          </p:cNvPr>
          <p:cNvSpPr>
            <a:spLocks noGrp="1"/>
          </p:cNvSpPr>
          <p:nvPr>
            <p:ph type="title"/>
          </p:nvPr>
        </p:nvSpPr>
        <p:spPr>
          <a:xfrm>
            <a:off x="1141411" y="748240"/>
            <a:ext cx="9906000" cy="1117073"/>
          </a:xfrm>
        </p:spPr>
        <p:txBody>
          <a:bodyPr>
            <a:normAutofit/>
          </a:bodyPr>
          <a:lstStyle/>
          <a:p>
            <a:pPr algn="ctr"/>
            <a:r>
              <a:rPr lang="en-US" sz="4000"/>
              <a:t>Result &amp; Analysis</a:t>
            </a:r>
          </a:p>
        </p:txBody>
      </p:sp>
      <p:pic>
        <p:nvPicPr>
          <p:cNvPr id="5" name="Content Placeholder 4" descr="A table with numbers and text&#10;&#10;Description automatically generated">
            <a:extLst>
              <a:ext uri="{FF2B5EF4-FFF2-40B4-BE49-F238E27FC236}">
                <a16:creationId xmlns:a16="http://schemas.microsoft.com/office/drawing/2014/main" id="{74B9D2A0-8495-14CA-6590-66349466773A}"/>
              </a:ext>
            </a:extLst>
          </p:cNvPr>
          <p:cNvPicPr>
            <a:picLocks noGrp="1" noChangeAspect="1"/>
          </p:cNvPicPr>
          <p:nvPr>
            <p:ph idx="1"/>
          </p:nvPr>
        </p:nvPicPr>
        <p:blipFill>
          <a:blip r:embed="rId3"/>
          <a:stretch>
            <a:fillRect/>
          </a:stretch>
        </p:blipFill>
        <p:spPr>
          <a:xfrm>
            <a:off x="852331" y="1948460"/>
            <a:ext cx="5891390" cy="1975824"/>
          </a:xfrm>
        </p:spPr>
      </p:pic>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4" name="Picture 3" descr="A table with numbers and words&#10;&#10;Description automatically generated">
            <a:extLst>
              <a:ext uri="{FF2B5EF4-FFF2-40B4-BE49-F238E27FC236}">
                <a16:creationId xmlns:a16="http://schemas.microsoft.com/office/drawing/2014/main" id="{E1B23BD6-374F-572D-0C1A-8BF1A4F09B20}"/>
              </a:ext>
            </a:extLst>
          </p:cNvPr>
          <p:cNvPicPr>
            <a:picLocks noChangeAspect="1"/>
          </p:cNvPicPr>
          <p:nvPr/>
        </p:nvPicPr>
        <p:blipFill>
          <a:blip r:embed="rId4"/>
          <a:stretch>
            <a:fillRect/>
          </a:stretch>
        </p:blipFill>
        <p:spPr>
          <a:xfrm>
            <a:off x="4670739" y="4102400"/>
            <a:ext cx="6542466" cy="2334411"/>
          </a:xfrm>
          <a:prstGeom prst="rect">
            <a:avLst/>
          </a:prstGeom>
        </p:spPr>
      </p:pic>
    </p:spTree>
    <p:extLst>
      <p:ext uri="{BB962C8B-B14F-4D97-AF65-F5344CB8AC3E}">
        <p14:creationId xmlns:p14="http://schemas.microsoft.com/office/powerpoint/2010/main" val="164852448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sp>
        <p:nvSpPr>
          <p:cNvPr id="148" name="Rectangle 14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908927" y="736573"/>
            <a:ext cx="2797756" cy="2347895"/>
          </a:xfrm>
        </p:spPr>
        <p:txBody>
          <a:bodyPr>
            <a:normAutofit/>
          </a:bodyPr>
          <a:lstStyle/>
          <a:p>
            <a:r>
              <a:rPr lang="en-US" sz="3200">
                <a:solidFill>
                  <a:srgbClr val="FFFFFF"/>
                </a:solidFill>
              </a:rPr>
              <a:t>Result &amp; Analysis </a:t>
            </a:r>
          </a:p>
        </p:txBody>
      </p:sp>
      <p:grpSp>
        <p:nvGrpSpPr>
          <p:cNvPr id="152" name="Group 15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5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5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7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pic>
        <p:nvPicPr>
          <p:cNvPr id="53" name="Picture 52" descr="A graph of a curve&#10;&#10;Description automatically generated">
            <a:extLst>
              <a:ext uri="{FF2B5EF4-FFF2-40B4-BE49-F238E27FC236}">
                <a16:creationId xmlns:a16="http://schemas.microsoft.com/office/drawing/2014/main" id="{C0C404FA-5F41-0421-FD92-0DDC92EDB834}"/>
              </a:ext>
            </a:extLst>
          </p:cNvPr>
          <p:cNvPicPr>
            <a:picLocks noChangeAspect="1"/>
          </p:cNvPicPr>
          <p:nvPr/>
        </p:nvPicPr>
        <p:blipFill>
          <a:blip r:embed="rId3"/>
          <a:srcRect t="3908" b="3908"/>
          <a:stretch>
            <a:fillRect/>
          </a:stretch>
        </p:blipFill>
        <p:spPr>
          <a:xfrm>
            <a:off x="5152274" y="643467"/>
            <a:ext cx="5963053" cy="5566562"/>
          </a:xfrm>
          <a:prstGeom prst="rect">
            <a:avLst/>
          </a:prstGeom>
        </p:spPr>
      </p:pic>
      <p:graphicFrame>
        <p:nvGraphicFramePr>
          <p:cNvPr id="5" name="Content Placeholder 4">
            <a:extLst>
              <a:ext uri="{FF2B5EF4-FFF2-40B4-BE49-F238E27FC236}">
                <a16:creationId xmlns:a16="http://schemas.microsoft.com/office/drawing/2014/main" id="{A9A16C1B-7AC6-5542-3CAC-03DFD41F2BF2}"/>
              </a:ext>
            </a:extLst>
          </p:cNvPr>
          <p:cNvGraphicFramePr>
            <a:graphicFrameLocks noGrp="1"/>
          </p:cNvGraphicFramePr>
          <p:nvPr>
            <p:ph idx="1"/>
            <p:extLst>
              <p:ext uri="{D42A27DB-BD31-4B8C-83A1-F6EECF244321}">
                <p14:modId xmlns:p14="http://schemas.microsoft.com/office/powerpoint/2010/main" val="351497422"/>
              </p:ext>
            </p:extLst>
          </p:nvPr>
        </p:nvGraphicFramePr>
        <p:xfrm>
          <a:off x="855352" y="2142164"/>
          <a:ext cx="3001965" cy="40753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846533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D9D4D75-CD76-74D2-8D66-C1270C622B51}"/>
              </a:ext>
            </a:extLst>
          </p:cNvPr>
          <p:cNvSpPr>
            <a:spLocks noGrp="1"/>
          </p:cNvSpPr>
          <p:nvPr>
            <p:ph type="title"/>
          </p:nvPr>
        </p:nvSpPr>
        <p:spPr>
          <a:xfrm>
            <a:off x="1141411" y="748240"/>
            <a:ext cx="9906000" cy="1117073"/>
          </a:xfrm>
        </p:spPr>
        <p:txBody>
          <a:bodyPr>
            <a:normAutofit/>
          </a:bodyPr>
          <a:lstStyle/>
          <a:p>
            <a:pPr algn="ctr"/>
            <a:r>
              <a:rPr lang="en-US" sz="4000"/>
              <a:t>Result &amp; Analysis </a:t>
            </a:r>
          </a:p>
        </p:txBody>
      </p:sp>
      <p:sp>
        <p:nvSpPr>
          <p:cNvPr id="3" name="Content Placeholder 2">
            <a:extLst>
              <a:ext uri="{FF2B5EF4-FFF2-40B4-BE49-F238E27FC236}">
                <a16:creationId xmlns:a16="http://schemas.microsoft.com/office/drawing/2014/main" id="{37A4885A-4C7C-FE47-AF9F-70F4222238DC}"/>
              </a:ext>
            </a:extLst>
          </p:cNvPr>
          <p:cNvSpPr>
            <a:spLocks noGrp="1"/>
          </p:cNvSpPr>
          <p:nvPr>
            <p:ph idx="1"/>
          </p:nvPr>
        </p:nvSpPr>
        <p:spPr>
          <a:xfrm>
            <a:off x="1099176" y="1573346"/>
            <a:ext cx="6288489" cy="2790447"/>
          </a:xfrm>
        </p:spPr>
        <p:txBody>
          <a:bodyPr anchor="t">
            <a:normAutofit/>
          </a:bodyPr>
          <a:lstStyle/>
          <a:p>
            <a:endParaRPr lang="en-US">
              <a:ea typeface="+mn-lt"/>
              <a:cs typeface="+mn-lt"/>
            </a:endParaRPr>
          </a:p>
          <a:p>
            <a:endParaRPr lang="en-US">
              <a:ea typeface="+mn-lt"/>
              <a:cs typeface="+mn-lt"/>
            </a:endParaRPr>
          </a:p>
          <a:p>
            <a:endParaRPr lang="en-US">
              <a:ea typeface="+mn-lt"/>
              <a:cs typeface="+mn-lt"/>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pic>
        <p:nvPicPr>
          <p:cNvPr id="4" name="Picture 3" descr="A computer screen shot of a computer code&#10;&#10;Description automatically generated">
            <a:extLst>
              <a:ext uri="{FF2B5EF4-FFF2-40B4-BE49-F238E27FC236}">
                <a16:creationId xmlns:a16="http://schemas.microsoft.com/office/drawing/2014/main" id="{8229979A-2B72-BC97-C8E0-ADCE4EB6F8F0}"/>
              </a:ext>
            </a:extLst>
          </p:cNvPr>
          <p:cNvPicPr>
            <a:picLocks noChangeAspect="1"/>
          </p:cNvPicPr>
          <p:nvPr/>
        </p:nvPicPr>
        <p:blipFill>
          <a:blip r:embed="rId3"/>
          <a:stretch>
            <a:fillRect/>
          </a:stretch>
        </p:blipFill>
        <p:spPr>
          <a:xfrm>
            <a:off x="785612" y="1973182"/>
            <a:ext cx="7658636" cy="1462763"/>
          </a:xfrm>
          <a:prstGeom prst="rect">
            <a:avLst/>
          </a:prstGeom>
        </p:spPr>
      </p:pic>
      <p:pic>
        <p:nvPicPr>
          <p:cNvPr id="5" name="Picture 4" descr="A table with numbers and text&#10;&#10;Description automatically generated">
            <a:extLst>
              <a:ext uri="{FF2B5EF4-FFF2-40B4-BE49-F238E27FC236}">
                <a16:creationId xmlns:a16="http://schemas.microsoft.com/office/drawing/2014/main" id="{A8564886-FDF6-8F21-4FB4-10177EFE79B5}"/>
              </a:ext>
            </a:extLst>
          </p:cNvPr>
          <p:cNvPicPr>
            <a:picLocks noChangeAspect="1"/>
          </p:cNvPicPr>
          <p:nvPr/>
        </p:nvPicPr>
        <p:blipFill>
          <a:blip r:embed="rId4"/>
          <a:stretch>
            <a:fillRect/>
          </a:stretch>
        </p:blipFill>
        <p:spPr>
          <a:xfrm>
            <a:off x="3801414" y="3787361"/>
            <a:ext cx="7551312" cy="2460065"/>
          </a:xfrm>
          <a:prstGeom prst="rect">
            <a:avLst/>
          </a:prstGeom>
        </p:spPr>
      </p:pic>
    </p:spTree>
    <p:extLst>
      <p:ext uri="{BB962C8B-B14F-4D97-AF65-F5344CB8AC3E}">
        <p14:creationId xmlns:p14="http://schemas.microsoft.com/office/powerpoint/2010/main" val="267899603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08" name="Group 107">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61"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2"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3"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8"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141411" y="748240"/>
            <a:ext cx="9906000" cy="1117073"/>
          </a:xfrm>
        </p:spPr>
        <p:txBody>
          <a:bodyPr>
            <a:normAutofit/>
          </a:bodyPr>
          <a:lstStyle/>
          <a:p>
            <a:pPr algn="ctr"/>
            <a:r>
              <a:rPr lang="en-US" sz="4000" dirty="0"/>
              <a:t>Introduction</a:t>
            </a:r>
          </a:p>
        </p:txBody>
      </p:sp>
      <p:graphicFrame>
        <p:nvGraphicFramePr>
          <p:cNvPr id="109" name="Content Placeholder 3">
            <a:extLst>
              <a:ext uri="{FF2B5EF4-FFF2-40B4-BE49-F238E27FC236}">
                <a16:creationId xmlns:a16="http://schemas.microsoft.com/office/drawing/2014/main" id="{E05133AE-DFFC-F69E-AD35-D4EFFD6DFFDE}"/>
              </a:ext>
            </a:extLst>
          </p:cNvPr>
          <p:cNvGraphicFramePr>
            <a:graphicFrameLocks noGrp="1"/>
          </p:cNvGraphicFramePr>
          <p:nvPr>
            <p:ph idx="1"/>
            <p:extLst>
              <p:ext uri="{D42A27DB-BD31-4B8C-83A1-F6EECF244321}">
                <p14:modId xmlns:p14="http://schemas.microsoft.com/office/powerpoint/2010/main" val="3526917666"/>
              </p:ext>
            </p:extLst>
          </p:nvPr>
        </p:nvGraphicFramePr>
        <p:xfrm>
          <a:off x="1477210" y="2239461"/>
          <a:ext cx="9229307" cy="3541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10" name="Group 109">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90"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11249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D4D75-CD76-74D2-8D66-C1270C622B51}"/>
              </a:ext>
            </a:extLst>
          </p:cNvPr>
          <p:cNvSpPr>
            <a:spLocks noGrp="1"/>
          </p:cNvSpPr>
          <p:nvPr>
            <p:ph type="title"/>
          </p:nvPr>
        </p:nvSpPr>
        <p:spPr>
          <a:xfrm>
            <a:off x="1141413" y="618518"/>
            <a:ext cx="9905998" cy="1478570"/>
          </a:xfrm>
        </p:spPr>
        <p:txBody>
          <a:bodyPr>
            <a:normAutofit/>
          </a:bodyPr>
          <a:lstStyle/>
          <a:p>
            <a:pPr algn="ctr"/>
            <a:r>
              <a:rPr lang="en-US"/>
              <a:t>Future Work</a:t>
            </a:r>
          </a:p>
        </p:txBody>
      </p:sp>
      <p:graphicFrame>
        <p:nvGraphicFramePr>
          <p:cNvPr id="53" name="Content Placeholder 2">
            <a:extLst>
              <a:ext uri="{FF2B5EF4-FFF2-40B4-BE49-F238E27FC236}">
                <a16:creationId xmlns:a16="http://schemas.microsoft.com/office/drawing/2014/main" id="{39B5B666-C353-81A0-C1B2-FBC6BA4BD3D6}"/>
              </a:ext>
            </a:extLst>
          </p:cNvPr>
          <p:cNvGraphicFramePr>
            <a:graphicFrameLocks noGrp="1"/>
          </p:cNvGraphicFramePr>
          <p:nvPr>
            <p:ph idx="1"/>
            <p:extLst>
              <p:ext uri="{D42A27DB-BD31-4B8C-83A1-F6EECF244321}">
                <p14:modId xmlns:p14="http://schemas.microsoft.com/office/powerpoint/2010/main" val="3558080586"/>
              </p:ext>
            </p:extLst>
          </p:nvPr>
        </p:nvGraphicFramePr>
        <p:xfrm>
          <a:off x="1302397" y="2344179"/>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814935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943357" y="236760"/>
            <a:ext cx="10758236" cy="1076968"/>
          </a:xfrm>
        </p:spPr>
        <p:txBody>
          <a:bodyPr>
            <a:normAutofit/>
          </a:bodyPr>
          <a:lstStyle/>
          <a:p>
            <a:pPr algn="ctr"/>
            <a:r>
              <a:rPr lang="en-US" sz="4000"/>
              <a:t>Conclusion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D6B234A4-D274-2A7D-110D-6BE9D8E37CBC}"/>
              </a:ext>
            </a:extLst>
          </p:cNvPr>
          <p:cNvSpPr>
            <a:spLocks noGrp="1"/>
          </p:cNvSpPr>
          <p:nvPr>
            <p:ph idx="1"/>
          </p:nvPr>
        </p:nvSpPr>
        <p:spPr>
          <a:xfrm>
            <a:off x="1141412" y="1597777"/>
            <a:ext cx="9905999" cy="4193424"/>
          </a:xfrm>
        </p:spPr>
        <p:txBody>
          <a:bodyPr vert="horz" lIns="91440" tIns="45720" rIns="91440" bIns="45720" rtlCol="0" anchor="t">
            <a:normAutofit/>
          </a:bodyPr>
          <a:lstStyle/>
          <a:p>
            <a:pPr marL="0" indent="0" algn="just">
              <a:buNone/>
            </a:pPr>
            <a:r>
              <a:rPr lang="en-US"/>
              <a:t>Though we have used an ensemble technique for performance enhancement but it gives us the same accuracy of random forest and decision tree which is 97.078%. Thus we don't need to go for ensemble technique as simple supervised classifier algorithm can do it properly that increases the system utility. </a:t>
            </a:r>
          </a:p>
        </p:txBody>
      </p:sp>
    </p:spTree>
    <p:extLst>
      <p:ext uri="{BB962C8B-B14F-4D97-AF65-F5344CB8AC3E}">
        <p14:creationId xmlns:p14="http://schemas.microsoft.com/office/powerpoint/2010/main" val="42333084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02"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
                <a:solidFill>
                  <a:srgbClr val="FFFFFF"/>
                </a:solidFill>
              </a14:hiddenFill>
            </a:ext>
          </a:extLst>
        </p:spPr>
      </p:pic>
      <p:grpSp>
        <p:nvGrpSpPr>
          <p:cNvPr id="104" name="Group 103">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5"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06"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07"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08"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09"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10"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11"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12"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13"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14"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15"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16"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17"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18"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19"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20"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21"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22"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23"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24"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25"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26"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27"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28"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29"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0"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1"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2"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3"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34"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5"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6"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7"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8"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9"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0"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1"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2"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3"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4"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5"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46"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7"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8"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9"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50"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51"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52"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53"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54"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55"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56"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57"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58"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grpSp>
      <p:grpSp>
        <p:nvGrpSpPr>
          <p:cNvPr id="160" name="Group 159">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61" name="Rectangle 160">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2"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sp>
        <p:nvSpPr>
          <p:cNvPr id="164"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6" name="Group 165">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67"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8"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9"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0"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1"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2"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3"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4"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5"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6"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77"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8"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9"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0"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1"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2"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3"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4"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5"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6"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CD9D4D75-CD76-74D2-8D66-C1270C622B51}"/>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Thank You</a:t>
            </a:r>
          </a:p>
        </p:txBody>
      </p:sp>
    </p:spTree>
    <p:extLst>
      <p:ext uri="{BB962C8B-B14F-4D97-AF65-F5344CB8AC3E}">
        <p14:creationId xmlns:p14="http://schemas.microsoft.com/office/powerpoint/2010/main" val="10687093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latin typeface="TW Cen MT"/>
                <a:ea typeface="Calibri"/>
                <a:cs typeface="Calibri"/>
              </a:rPr>
              <a:t>Project Overview</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D6B234A4-D274-2A7D-110D-6BE9D8E37CBC}"/>
              </a:ext>
            </a:extLst>
          </p:cNvPr>
          <p:cNvSpPr>
            <a:spLocks noGrp="1"/>
          </p:cNvSpPr>
          <p:nvPr>
            <p:ph idx="1"/>
          </p:nvPr>
        </p:nvSpPr>
        <p:spPr>
          <a:xfrm>
            <a:off x="1141412" y="1597777"/>
            <a:ext cx="9905999" cy="4323765"/>
          </a:xfrm>
        </p:spPr>
        <p:txBody>
          <a:bodyPr vert="horz" lIns="91440" tIns="45720" rIns="91440" bIns="45720" rtlCol="0" anchor="t">
            <a:normAutofit lnSpcReduction="10000"/>
          </a:bodyPr>
          <a:lstStyle/>
          <a:p>
            <a:pPr marL="0" indent="0" algn="just">
              <a:buNone/>
            </a:pPr>
            <a:r>
              <a:rPr lang="en-US">
                <a:latin typeface="Calibri"/>
                <a:ea typeface="Calibri"/>
                <a:cs typeface="Calibri"/>
              </a:rPr>
              <a:t>This project is about heart disease prediction using supervised machine learning algorithm. Along with these, we also used an improved ensemble technique named voting classifier is used to enhanced the performance of our aim. Five supervised machine learning algorithm is used in this project. They are- Logistic regression, Decision tree, Support vector machine, Random Forest, KNN. Max voting technique is applied on best accuracy given classifier algorithm though it gives use same accuracy of RF and DT. Among all these, highest accuracy is achieved from decision tree, random forest and max voting which is 97.0779%. Difference performance metrics are also calculated in this project.</a:t>
            </a:r>
          </a:p>
          <a:p>
            <a:pPr marL="0" indent="0" algn="just">
              <a:buNone/>
            </a:pPr>
            <a:endParaRPr lang="en-US">
              <a:latin typeface="Calibri"/>
              <a:ea typeface="Calibri"/>
              <a:cs typeface="Calibri"/>
            </a:endParaRPr>
          </a:p>
          <a:p>
            <a:endParaRPr lang="en-US">
              <a:latin typeface="Calibri"/>
              <a:ea typeface="Calibri"/>
              <a:cs typeface="Calibri"/>
            </a:endParaRPr>
          </a:p>
        </p:txBody>
      </p:sp>
    </p:spTree>
    <p:extLst>
      <p:ext uri="{BB962C8B-B14F-4D97-AF65-F5344CB8AC3E}">
        <p14:creationId xmlns:p14="http://schemas.microsoft.com/office/powerpoint/2010/main" val="2063282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Objective</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D6B234A4-D274-2A7D-110D-6BE9D8E37CBC}"/>
              </a:ext>
            </a:extLst>
          </p:cNvPr>
          <p:cNvSpPr>
            <a:spLocks noGrp="1"/>
          </p:cNvSpPr>
          <p:nvPr>
            <p:ph idx="1"/>
          </p:nvPr>
        </p:nvSpPr>
        <p:spPr>
          <a:xfrm>
            <a:off x="1141412" y="1597777"/>
            <a:ext cx="9905999" cy="4193424"/>
          </a:xfrm>
        </p:spPr>
        <p:txBody>
          <a:bodyPr vert="horz" lIns="91440" tIns="45720" rIns="91440" bIns="45720" rtlCol="0" anchor="t">
            <a:normAutofit/>
          </a:bodyPr>
          <a:lstStyle/>
          <a:p>
            <a:pPr marL="0" indent="0">
              <a:buNone/>
            </a:pPr>
            <a:r>
              <a:rPr lang="en-US">
                <a:ea typeface="+mn-lt"/>
                <a:cs typeface="+mn-lt"/>
              </a:rPr>
              <a:t>Main objective of this project is-</a:t>
            </a:r>
            <a:endParaRPr lang="en-US"/>
          </a:p>
          <a:p>
            <a:pPr>
              <a:buFont typeface="Wingdings" panose="020B0604020202020204" pitchFamily="34" charset="0"/>
              <a:buChar char="ü"/>
            </a:pPr>
            <a:r>
              <a:rPr lang="en-US">
                <a:ea typeface="+mn-lt"/>
                <a:cs typeface="+mn-lt"/>
              </a:rPr>
              <a:t>To analyze heart disease dataset using several classifier algorithm.</a:t>
            </a:r>
            <a:endParaRPr lang="en-US"/>
          </a:p>
          <a:p>
            <a:pPr>
              <a:buFont typeface="Wingdings" panose="020B0604020202020204" pitchFamily="34" charset="0"/>
              <a:buChar char="ü"/>
            </a:pPr>
            <a:r>
              <a:rPr lang="en-US">
                <a:ea typeface="+mn-lt"/>
                <a:cs typeface="+mn-lt"/>
              </a:rPr>
              <a:t>To apply an ensemble technique to enhance the performance metrics.</a:t>
            </a:r>
          </a:p>
          <a:p>
            <a:pPr>
              <a:buFont typeface="Wingdings" panose="020B0604020202020204" pitchFamily="34" charset="0"/>
              <a:buChar char="ü"/>
            </a:pPr>
            <a:r>
              <a:rPr lang="en-US">
                <a:ea typeface="+mn-lt"/>
                <a:cs typeface="+mn-lt"/>
              </a:rPr>
              <a:t>To make a comparison among them to decide which one is efficient and potential for utility purpose.</a:t>
            </a:r>
          </a:p>
          <a:p>
            <a:pPr>
              <a:buFont typeface="Wingdings" panose="020B0604020202020204" pitchFamily="34" charset="0"/>
              <a:buChar char="ü"/>
            </a:pPr>
            <a:r>
              <a:rPr lang="en-US">
                <a:ea typeface="+mn-lt"/>
                <a:cs typeface="+mn-lt"/>
              </a:rPr>
              <a:t>To achieve the highest result to our aim.</a:t>
            </a:r>
            <a:endParaRPr lang="en-US"/>
          </a:p>
        </p:txBody>
      </p:sp>
    </p:spTree>
    <p:extLst>
      <p:ext uri="{BB962C8B-B14F-4D97-AF65-F5344CB8AC3E}">
        <p14:creationId xmlns:p14="http://schemas.microsoft.com/office/powerpoint/2010/main" val="28336422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fontScale="90000"/>
          </a:bodyPr>
          <a:lstStyle/>
          <a:p>
            <a:pPr algn="ctr"/>
            <a:r>
              <a:rPr lang="en-US" sz="4000"/>
              <a:t>Prior work on Heart disease by using machine learning &amp; our Goal</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graphicFrame>
        <p:nvGraphicFramePr>
          <p:cNvPr id="53" name="Content Placeholder 3">
            <a:extLst>
              <a:ext uri="{FF2B5EF4-FFF2-40B4-BE49-F238E27FC236}">
                <a16:creationId xmlns:a16="http://schemas.microsoft.com/office/drawing/2014/main" id="{DD3AAB69-10A0-155E-B7F3-1BBADBB03101}"/>
              </a:ext>
            </a:extLst>
          </p:cNvPr>
          <p:cNvGraphicFramePr>
            <a:graphicFrameLocks noGrp="1"/>
          </p:cNvGraphicFramePr>
          <p:nvPr>
            <p:ph idx="1"/>
            <p:extLst>
              <p:ext uri="{D42A27DB-BD31-4B8C-83A1-F6EECF244321}">
                <p14:modId xmlns:p14="http://schemas.microsoft.com/office/powerpoint/2010/main" val="2823407359"/>
              </p:ext>
            </p:extLst>
          </p:nvPr>
        </p:nvGraphicFramePr>
        <p:xfrm>
          <a:off x="1141412" y="1597777"/>
          <a:ext cx="9916731" cy="4300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13939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Architecture of Prediction system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pic>
        <p:nvPicPr>
          <p:cNvPr id="5" name="Content Placeholder 4" descr="A black background with white squares&#10;&#10;Description automatically generated">
            <a:extLst>
              <a:ext uri="{FF2B5EF4-FFF2-40B4-BE49-F238E27FC236}">
                <a16:creationId xmlns:a16="http://schemas.microsoft.com/office/drawing/2014/main" id="{5CE9128A-899A-658B-90A7-E7D70735ACCB}"/>
              </a:ext>
            </a:extLst>
          </p:cNvPr>
          <p:cNvPicPr>
            <a:picLocks noGrp="1" noChangeAspect="1"/>
          </p:cNvPicPr>
          <p:nvPr>
            <p:ph idx="1"/>
          </p:nvPr>
        </p:nvPicPr>
        <p:blipFill>
          <a:blip r:embed="rId3"/>
          <a:stretch>
            <a:fillRect/>
          </a:stretch>
        </p:blipFill>
        <p:spPr>
          <a:xfrm>
            <a:off x="2016104" y="1600583"/>
            <a:ext cx="8253209" cy="4560480"/>
          </a:xfrm>
        </p:spPr>
      </p:pic>
    </p:spTree>
    <p:extLst>
      <p:ext uri="{BB962C8B-B14F-4D97-AF65-F5344CB8AC3E}">
        <p14:creationId xmlns:p14="http://schemas.microsoft.com/office/powerpoint/2010/main" val="9381376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1204041" y="236760"/>
            <a:ext cx="9906000" cy="1117073"/>
          </a:xfrm>
        </p:spPr>
        <p:txBody>
          <a:bodyPr>
            <a:normAutofit/>
          </a:bodyPr>
          <a:lstStyle/>
          <a:p>
            <a:pPr algn="ctr"/>
            <a:r>
              <a:rPr lang="en-US" sz="4000"/>
              <a:t>Max Voting Procedure</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pic>
        <p:nvPicPr>
          <p:cNvPr id="5" name="Content Placeholder 4" descr="A diagram of a tree&#10;&#10;Description automatically generated">
            <a:extLst>
              <a:ext uri="{FF2B5EF4-FFF2-40B4-BE49-F238E27FC236}">
                <a16:creationId xmlns:a16="http://schemas.microsoft.com/office/drawing/2014/main" id="{AF2FFACC-9C10-812D-B18F-93148D183C74}"/>
              </a:ext>
            </a:extLst>
          </p:cNvPr>
          <p:cNvPicPr>
            <a:picLocks noGrp="1" noChangeAspect="1"/>
          </p:cNvPicPr>
          <p:nvPr>
            <p:ph idx="1"/>
          </p:nvPr>
        </p:nvPicPr>
        <p:blipFill>
          <a:blip r:embed="rId3"/>
          <a:stretch>
            <a:fillRect/>
          </a:stretch>
        </p:blipFill>
        <p:spPr>
          <a:xfrm>
            <a:off x="2373661" y="1725562"/>
            <a:ext cx="7749070" cy="4580105"/>
          </a:xfrm>
        </p:spPr>
      </p:pic>
    </p:spTree>
    <p:extLst>
      <p:ext uri="{BB962C8B-B14F-4D97-AF65-F5344CB8AC3E}">
        <p14:creationId xmlns:p14="http://schemas.microsoft.com/office/powerpoint/2010/main" val="2566696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09AE73A-CF99-12B1-2D16-EF2BE832BF20}"/>
              </a:ext>
            </a:extLst>
          </p:cNvPr>
          <p:cNvSpPr>
            <a:spLocks noGrp="1"/>
          </p:cNvSpPr>
          <p:nvPr>
            <p:ph type="title"/>
          </p:nvPr>
        </p:nvSpPr>
        <p:spPr>
          <a:xfrm>
            <a:off x="2186619" y="2392418"/>
            <a:ext cx="7990974" cy="1548204"/>
          </a:xfrm>
        </p:spPr>
        <p:txBody>
          <a:bodyPr>
            <a:normAutofit fontScale="90000"/>
          </a:bodyPr>
          <a:lstStyle/>
          <a:p>
            <a:pPr algn="ctr"/>
            <a:r>
              <a:rPr lang="en-US" sz="4000"/>
              <a:t>Experimental setup/methodology of the system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Tree>
    <p:extLst>
      <p:ext uri="{BB962C8B-B14F-4D97-AF65-F5344CB8AC3E}">
        <p14:creationId xmlns:p14="http://schemas.microsoft.com/office/powerpoint/2010/main" val="16503114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pic>
        <p:nvPicPr>
          <p:cNvPr id="54" name="Content Placeholder 53" descr="A screenshot of a computer&#10;&#10;Description automatically generated">
            <a:extLst>
              <a:ext uri="{FF2B5EF4-FFF2-40B4-BE49-F238E27FC236}">
                <a16:creationId xmlns:a16="http://schemas.microsoft.com/office/drawing/2014/main" id="{F153936D-44B7-046E-1E40-15F2AB722E09}"/>
              </a:ext>
            </a:extLst>
          </p:cNvPr>
          <p:cNvPicPr>
            <a:picLocks noGrp="1" noChangeAspect="1"/>
          </p:cNvPicPr>
          <p:nvPr>
            <p:ph idx="1"/>
          </p:nvPr>
        </p:nvPicPr>
        <p:blipFill>
          <a:blip r:embed="rId3"/>
          <a:stretch>
            <a:fillRect/>
          </a:stretch>
        </p:blipFill>
        <p:spPr>
          <a:xfrm>
            <a:off x="1156306" y="457179"/>
            <a:ext cx="10209230" cy="5795514"/>
          </a:xfrm>
        </p:spPr>
      </p:pic>
    </p:spTree>
    <p:extLst>
      <p:ext uri="{BB962C8B-B14F-4D97-AF65-F5344CB8AC3E}">
        <p14:creationId xmlns:p14="http://schemas.microsoft.com/office/powerpoint/2010/main" val="41609630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613</Words>
  <Application>Microsoft Office PowerPoint</Application>
  <PresentationFormat>Widescreen</PresentationFormat>
  <Paragraphs>94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TW Cen MT</vt:lpstr>
      <vt:lpstr>TW Cen MT</vt:lpstr>
      <vt:lpstr>Wingdings</vt:lpstr>
      <vt:lpstr>Circuit</vt:lpstr>
      <vt:lpstr>Heart disease prediction using supervised machine learning algorithms as well as an improved ensemble learning technique:  Performance analysis &amp; comparison</vt:lpstr>
      <vt:lpstr>Introduction</vt:lpstr>
      <vt:lpstr>Project Overview</vt:lpstr>
      <vt:lpstr>Objective</vt:lpstr>
      <vt:lpstr>Prior work on Heart disease by using machine learning &amp; our Goal</vt:lpstr>
      <vt:lpstr>Architecture of Prediction system</vt:lpstr>
      <vt:lpstr>Max Voting Procedure</vt:lpstr>
      <vt:lpstr>Experimental setup/methodology of the system</vt:lpstr>
      <vt:lpstr>PowerPoint Presentation</vt:lpstr>
      <vt:lpstr>PowerPoint Presentation</vt:lpstr>
      <vt:lpstr>Logistic Regression</vt:lpstr>
      <vt:lpstr>K-Nearest Neighbor</vt:lpstr>
      <vt:lpstr>Decision tree</vt:lpstr>
      <vt:lpstr>Random forest</vt:lpstr>
      <vt:lpstr>Support Vector Machine</vt:lpstr>
      <vt:lpstr>Result &amp; Analysis </vt:lpstr>
      <vt:lpstr>Result &amp; Analysis</vt:lpstr>
      <vt:lpstr>Result &amp; Analysis </vt:lpstr>
      <vt:lpstr>Result &amp; Analysis </vt:lpstr>
      <vt:lpstr>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91</cp:revision>
  <dcterms:created xsi:type="dcterms:W3CDTF">2022-09-30T17:42:53Z</dcterms:created>
  <dcterms:modified xsi:type="dcterms:W3CDTF">2024-04-23T17:41:16Z</dcterms:modified>
</cp:coreProperties>
</file>