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AD7605-04A1-40FD-A787-74D8A07740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6784CA-BC29-416B-ACA0-42D142F3BB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E59D2D-FFD6-4730-93AF-35C309E22A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43DC3D1-54B3-46C1-B077-AA6F98FC27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4840" y="5164560"/>
            <a:ext cx="23472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E1BC2F-CDBF-4961-909F-5731A852093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3640" y="5164560"/>
            <a:ext cx="23472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4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5"/>
          </p:nvPr>
        </p:nvSpPr>
        <p:spPr>
          <a:xfrm>
            <a:off x="7224840" y="5164560"/>
            <a:ext cx="23472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F17235-882D-486E-AA03-E08F551B06D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dt" idx="6"/>
          </p:nvPr>
        </p:nvSpPr>
        <p:spPr>
          <a:xfrm>
            <a:off x="503640" y="5164560"/>
            <a:ext cx="23472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ftr" idx="7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sldNum" idx="8"/>
          </p:nvPr>
        </p:nvSpPr>
        <p:spPr>
          <a:xfrm>
            <a:off x="7224840" y="5164560"/>
            <a:ext cx="23472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898454-E245-45FC-90D7-0EC1CCBCA76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dt" idx="9"/>
          </p:nvPr>
        </p:nvSpPr>
        <p:spPr>
          <a:xfrm>
            <a:off x="503640" y="5164560"/>
            <a:ext cx="234720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e86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32440" y="225396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000000"/>
                </a:solidFill>
                <a:latin typeface="Consolas"/>
              </a:rPr>
              <a:t>ALGORITHMS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3657600" y="3311280"/>
            <a:ext cx="25142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A Scary Nightmare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" descr=""/>
          <p:cNvPicPr/>
          <p:nvPr/>
        </p:nvPicPr>
        <p:blipFill>
          <a:blip r:embed="rId1"/>
          <a:stretch/>
        </p:blipFill>
        <p:spPr>
          <a:xfrm>
            <a:off x="1584720" y="0"/>
            <a:ext cx="6644520" cy="548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" descr=""/>
          <p:cNvPicPr/>
          <p:nvPr/>
        </p:nvPicPr>
        <p:blipFill>
          <a:blip r:embed="rId1"/>
          <a:stretch/>
        </p:blipFill>
        <p:spPr>
          <a:xfrm>
            <a:off x="1008000" y="406080"/>
            <a:ext cx="8135640" cy="485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1306800" y="457200"/>
            <a:ext cx="737964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" descr=""/>
          <p:cNvPicPr/>
          <p:nvPr/>
        </p:nvPicPr>
        <p:blipFill>
          <a:blip r:embed="rId1"/>
          <a:stretch/>
        </p:blipFill>
        <p:spPr>
          <a:xfrm>
            <a:off x="1919520" y="497520"/>
            <a:ext cx="6238440" cy="467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254320"/>
            <a:ext cx="90691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onsolas"/>
              </a:rPr>
              <a:t>Selection Sort</a:t>
            </a:r>
            <a:endParaRPr b="0" lang="en-US" sz="4400" spc="-1" strike="noStrike">
              <a:solidFill>
                <a:srgbClr val="000000"/>
              </a:solidFill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228600" y="1600200"/>
            <a:ext cx="9718560" cy="224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onsolas"/>
              </a:rPr>
              <a:t>Why we need algorithms?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onsolas"/>
              </a:rPr>
              <a:t>Solving problems (by breaking them down in smaller steps)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onsolas"/>
              </a:rPr>
              <a:t>Optimizing solutions (Algorithms find the near-optimal solutions to problems)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latin typeface="Consolas"/>
              </a:rPr>
              <a:t>Automating tasks (it can automate repetitive or complex tasks, saving time and effort)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457560" y="343080"/>
            <a:ext cx="9143280" cy="514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pc="-1" strike="noStrike">
                <a:solidFill>
                  <a:srgbClr val="000000"/>
                </a:solidFill>
                <a:latin typeface="Consolas"/>
              </a:rPr>
              <a:t>Characteristics of an algorithm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Clear and unambiguous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Well-defined inputs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Well-defined outputs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Finiteness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Language independent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42516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4400" spc="-1" strike="noStrike" u="dotDash">
                <a:solidFill>
                  <a:srgbClr val="000000"/>
                </a:solidFill>
                <a:uFillTx/>
                <a:latin typeface="Consolas"/>
              </a:rPr>
              <a:t>Thank You</a:t>
            </a:r>
            <a:endParaRPr b="0" lang="en-US" sz="4400" spc="-1" strike="noStrike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4" name=""/>
          <p:cNvSpPr/>
          <p:nvPr/>
        </p:nvSpPr>
        <p:spPr>
          <a:xfrm>
            <a:off x="60480" y="4572000"/>
            <a:ext cx="976932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onsolas"/>
              </a:rPr>
              <a:t>We ran out of budget, emotional investment, attention span, &amp; the need to score internal marks</a:t>
            </a:r>
            <a:endParaRPr b="0" lang="en-US" sz="1500" spc="-1" strike="noStrike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5" name=""/>
          <p:cNvSpPr/>
          <p:nvPr/>
        </p:nvSpPr>
        <p:spPr>
          <a:xfrm>
            <a:off x="2698560" y="1828800"/>
            <a:ext cx="4845240" cy="9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000000"/>
                </a:highlight>
                <a:latin typeface="Consolas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highlight>
                  <a:srgbClr val="000000"/>
                </a:highlight>
                <a:latin typeface="Consolas"/>
              </a:rPr>
              <a:t>Sanjeev :-        @sanji.jpg </a:t>
            </a:r>
            <a:endParaRPr b="0" lang="en-US" sz="2400" spc="-1" strike="noStrike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highlight>
                  <a:srgbClr val="000000"/>
                </a:highlight>
                <a:latin typeface="Consolas"/>
              </a:rPr>
              <a:t> </a:t>
            </a:r>
            <a:r>
              <a:rPr b="0" lang="en-US" sz="2400" spc="-1" strike="noStrike">
                <a:solidFill>
                  <a:srgbClr val="ffffff"/>
                </a:solidFill>
                <a:highlight>
                  <a:srgbClr val="000000"/>
                </a:highlight>
                <a:latin typeface="Consolas"/>
              </a:rPr>
              <a:t>Aditya Vikram:-      @avkrxm </a:t>
            </a:r>
            <a:endParaRPr b="0" lang="en-US" sz="2400" spc="-1" strike="noStrike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6" name=""/>
          <p:cNvSpPr/>
          <p:nvPr/>
        </p:nvSpPr>
        <p:spPr>
          <a:xfrm>
            <a:off x="2967840" y="3200400"/>
            <a:ext cx="36612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Follow us for presentation tutorials</a:t>
            </a:r>
            <a:endParaRPr b="0" lang="en-US" sz="1800" spc="-1" strike="noStrike">
              <a:solidFill>
                <a:srgbClr val="000000"/>
              </a:solidFill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onsolas"/>
              </a:rPr>
              <a:t>DEFINITION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Algorithm is a step-by-step procedure for solving or accomplishing a task.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It is well-defined set of instructions for performing a specific task.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We use pseudocode to write an algorithm.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1289160" y="1143000"/>
            <a:ext cx="7854480" cy="320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48256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onsolas"/>
              </a:rPr>
              <a:t>Linear Search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" descr=""/>
          <p:cNvPicPr/>
          <p:nvPr/>
        </p:nvPicPr>
        <p:blipFill>
          <a:blip r:embed="rId1"/>
          <a:stretch/>
        </p:blipFill>
        <p:spPr>
          <a:xfrm>
            <a:off x="228600" y="1312920"/>
            <a:ext cx="9689400" cy="257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3840" y="133956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onsolas"/>
              </a:rPr>
              <a:t>Binary Search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23814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4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Applicable only to a sorted out </a:t>
            </a:r>
            <a:r>
              <a:rPr b="0" lang="en-US" sz="3200" spc="-1" strike="noStrike">
                <a:solidFill>
                  <a:srgbClr val="000000"/>
                </a:solidFill>
                <a:latin typeface="Consolas"/>
              </a:rPr>
              <a:t>ordered list of things.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4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2561760" y="360"/>
            <a:ext cx="4981680" cy="566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2790360" y="0"/>
            <a:ext cx="4981680" cy="566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" descr=""/>
          <p:cNvPicPr/>
          <p:nvPr/>
        </p:nvPicPr>
        <p:blipFill>
          <a:blip r:embed="rId1"/>
          <a:stretch/>
        </p:blipFill>
        <p:spPr>
          <a:xfrm>
            <a:off x="2514600" y="0"/>
            <a:ext cx="5092560" cy="566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2024-09-17T19:43:57Z</dcterms:created>
  <dc:creator/>
  <dc:description/>
  <dc:language>en-US</dc:language>
  <cp:lastModifiedBy/>
  <dcterms:modified xsi:type="dcterms:W3CDTF">2024-09-18T23:34:54Z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