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3DA4BC-2ECB-4567-842A-CD316349BA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948485-EF83-411A-AB06-3CD40C4E3B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4553F1-593D-4006-B4CF-B4BA87240F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8B8BA0D-1558-4EA0-AAA5-750A34CCBA4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e8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2440" y="225396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onsolas"/>
              </a:rPr>
              <a:t>ALGORITHMS</a:t>
            </a:r>
            <a:endParaRPr b="0" lang="en-US" sz="6000" spc="-1" strike="noStrike">
              <a:solidFill>
                <a:srgbClr val="ffffff"/>
              </a:solidFill>
              <a:latin typeface="Consolas"/>
              <a:ea typeface="Noto Sans CJK SC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657600" y="3311280"/>
            <a:ext cx="2514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 Scary Nightmare</a:t>
            </a:r>
            <a:endParaRPr b="0" lang="en-US" sz="18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1584720" y="0"/>
            <a:ext cx="6644880" cy="548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1008000" y="406080"/>
            <a:ext cx="8136000" cy="48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1306800" y="457200"/>
            <a:ext cx="738000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Why we need algorithms?</a:t>
            </a:r>
            <a:endParaRPr b="0" lang="en-US" sz="44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onsolas"/>
              </a:rPr>
              <a:t>Solving problems (by breaking them down in </a:t>
            </a:r>
            <a:r>
              <a:rPr b="0" lang="en-US" sz="2600" spc="-1" strike="noStrike">
                <a:solidFill>
                  <a:srgbClr val="000000"/>
                </a:solidFill>
                <a:latin typeface="Consolas"/>
              </a:rPr>
              <a:t>smaller steps)</a:t>
            </a:r>
            <a:endParaRPr b="0" lang="en-US" sz="2600" spc="-1" strike="noStrike">
              <a:solidFill>
                <a:srgbClr val="000000"/>
              </a:solidFill>
              <a:latin typeface="Consolas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onsolas"/>
              </a:rPr>
              <a:t>Optimizing solutions (Algorithms find the near-</a:t>
            </a:r>
            <a:r>
              <a:rPr b="0" lang="en-US" sz="2600" spc="-1" strike="noStrike">
                <a:solidFill>
                  <a:srgbClr val="000000"/>
                </a:solidFill>
                <a:latin typeface="Consolas"/>
              </a:rPr>
              <a:t>optimal solutions to problems)</a:t>
            </a:r>
            <a:endParaRPr b="0" lang="en-US" sz="2600" spc="-1" strike="noStrike">
              <a:solidFill>
                <a:srgbClr val="000000"/>
              </a:solidFill>
              <a:latin typeface="Consolas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onsolas"/>
              </a:rPr>
              <a:t>Automating tasks (it can automate repetitive or </a:t>
            </a:r>
            <a:r>
              <a:rPr b="0" lang="en-US" sz="2600" spc="-1" strike="noStrike">
                <a:solidFill>
                  <a:srgbClr val="000000"/>
                </a:solidFill>
                <a:latin typeface="Consolas"/>
              </a:rPr>
              <a:t>complex tasks, saving time and effort)</a:t>
            </a:r>
            <a:endParaRPr b="0" lang="en-US" sz="26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457560" y="34308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400" spc="-1" strike="noStrike">
                <a:solidFill>
                  <a:srgbClr val="000000"/>
                </a:solidFill>
                <a:latin typeface="Consolas"/>
              </a:rPr>
              <a:t>Characteristics of an algorithm</a:t>
            </a:r>
            <a:endParaRPr b="0" lang="en-US" sz="34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Clear and unambiguous</a:t>
            </a:r>
            <a:endParaRPr b="0" lang="en-US" sz="3200" spc="-1" strike="noStrike">
              <a:solidFill>
                <a:srgbClr val="000000"/>
              </a:solidFill>
              <a:latin typeface="Consolas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Well-defined inputs</a:t>
            </a:r>
            <a:endParaRPr b="0" lang="en-US" sz="3200" spc="-1" strike="noStrike">
              <a:solidFill>
                <a:srgbClr val="000000"/>
              </a:solidFill>
              <a:latin typeface="Consolas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Well-defined outputs</a:t>
            </a:r>
            <a:endParaRPr b="0" lang="en-US" sz="3200" spc="-1" strike="noStrike">
              <a:solidFill>
                <a:srgbClr val="000000"/>
              </a:solidFill>
              <a:latin typeface="Consolas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Finiteness</a:t>
            </a:r>
            <a:endParaRPr b="0" lang="en-US" sz="3200" spc="-1" strike="noStrike">
              <a:solidFill>
                <a:srgbClr val="000000"/>
              </a:solidFill>
              <a:latin typeface="Consolas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Language independent</a:t>
            </a:r>
            <a:endParaRPr b="0" lang="en-US" sz="32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42516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i="1" lang="en-US" sz="4400" spc="-1" strike="noStrike" u="dotDash">
                <a:solidFill>
                  <a:srgbClr val="000000"/>
                </a:solidFill>
                <a:uFillTx/>
                <a:latin typeface="Arial"/>
              </a:rPr>
              <a:t>Thank You</a:t>
            </a:r>
            <a:endParaRPr b="0" i="1" lang="en-US" sz="4400" spc="-1" strike="noStrike" u="dotDash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60120" y="4572000"/>
            <a:ext cx="97696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 ran out of budget, emotional investment, attention span, &amp; the need to score internal marks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3429000" y="1828800"/>
            <a:ext cx="27882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Sanjeev :-        @sanji.jpg</a:t>
            </a:r>
            <a:endParaRPr b="0" lang="en-US" sz="1800" spc="-1" strike="noStrike">
              <a:solidFill>
                <a:srgbClr val="ffffff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Aditya Vikram:  @avkrxm</a:t>
            </a:r>
            <a:endParaRPr b="0" lang="en-US" sz="1800" spc="-1" strike="noStrike">
              <a:solidFill>
                <a:srgbClr val="ffffff"/>
              </a:solidFill>
              <a:highlight>
                <a:srgbClr val="000000"/>
              </a:highlight>
              <a:latin typeface="Arial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2967840" y="3200400"/>
            <a:ext cx="36615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Follow us for presentation tutorials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DEFINITION</a:t>
            </a:r>
            <a:endParaRPr b="0" lang="en-US" sz="44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Algorithm is a step-by-step procedure 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for solving or accomplishing a task.</a:t>
            </a:r>
            <a:endParaRPr b="0" lang="en-US" sz="3200" spc="-1" strike="noStrike">
              <a:solidFill>
                <a:srgbClr val="000000"/>
              </a:solidFill>
              <a:latin typeface="Consolas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It is well-defined set of instructions 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for performing a specific task.</a:t>
            </a:r>
            <a:endParaRPr b="0" lang="en-US" sz="3200" spc="-1" strike="noStrike">
              <a:solidFill>
                <a:srgbClr val="000000"/>
              </a:solidFill>
              <a:latin typeface="Consolas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We use pseudocode to write an 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algorithm.</a:t>
            </a:r>
            <a:endParaRPr b="0" lang="en-US" sz="32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1289160" y="1143000"/>
            <a:ext cx="785484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48256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Linear Search</a:t>
            </a:r>
            <a:endParaRPr b="0" lang="en-US" sz="44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228600" y="1312920"/>
            <a:ext cx="9689760" cy="257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3840" y="133956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Binary Search</a:t>
            </a:r>
            <a:endParaRPr b="0" lang="en-US" sz="44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238140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4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Applicable only to a sorted out 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ordered list of things.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2561760" y="360"/>
            <a:ext cx="4982040" cy="56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2790360" y="0"/>
            <a:ext cx="4982040" cy="56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2514600" y="0"/>
            <a:ext cx="5092920" cy="56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2024-09-17T19:43:57Z</dcterms:created>
  <dc:creator/>
  <dc:description/>
  <dc:language>en-US</dc:language>
  <cp:lastModifiedBy/>
  <dcterms:modified xsi:type="dcterms:W3CDTF">2024-09-17T23:38:09Z</dcterms:modified>
  <cp:revision>10</cp:revision>
  <dc:subject/>
  <dc:title/>
</cp:coreProperties>
</file>