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7EE-EF44-4376-AA17-64D2FC713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80ACB-A054-41E4-2641-E48AC165F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B1AD7-E035-2DF9-9A3F-CBD4176F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D8D7-EAE4-453F-944F-C70652FAF892}" type="datetimeFigureOut">
              <a:rPr lang="en-PK" smtClean="0"/>
              <a:t>10/12/2022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EA805-89E1-E663-CC3E-B3BA5ADF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AD0F-C7DA-A081-D1B1-FC9724EC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AA44-F7DB-4D90-9E86-4BF204B1A0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546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4132-3ADB-27F5-FC20-78688E0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C7AE9-F823-F121-AD0B-3C1AB891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D3F9E-90E8-1BA0-F37B-89A40E64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D8D7-EAE4-453F-944F-C70652FAF892}" type="datetimeFigureOut">
              <a:rPr lang="en-PK" smtClean="0"/>
              <a:t>10/12/2022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BF02-F45A-47B5-09C8-71136EB7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BE22-1077-8F80-ED01-5F67A2C5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AA44-F7DB-4D90-9E86-4BF204B1A0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964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A0B2F-2A49-8630-11D9-F8461C95F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B5CF2-2ADA-92C9-72BF-96B7CC7AB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4C0C0-086C-B7CA-F895-7296CBFB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D8D7-EAE4-453F-944F-C70652FAF892}" type="datetimeFigureOut">
              <a:rPr lang="en-PK" smtClean="0"/>
              <a:t>10/12/2022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C0B4-F6AD-8154-6C3A-744CC8BE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1650-DE98-B2F9-36B8-FB4FD1E0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AA44-F7DB-4D90-9E86-4BF204B1A0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136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B2B3-05E9-2D99-B312-AF65834A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ADCE-28F2-032D-92B2-F1EB14C1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936B-3B6F-9588-4E93-1075B044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D8D7-EAE4-453F-944F-C70652FAF892}" type="datetimeFigureOut">
              <a:rPr lang="en-PK" smtClean="0"/>
              <a:t>10/12/2022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AD12D-C3A7-7746-506F-ECCAFF89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C0B6-A9B2-8BC4-97D0-5310DEC8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AA44-F7DB-4D90-9E86-4BF204B1A0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12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2381-EC17-BF28-3982-6902BC22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CE564-3F48-64E2-2228-031A8750E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E1F6-E0CC-3F47-8CE8-C5D3B39E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D8D7-EAE4-453F-944F-C70652FAF892}" type="datetimeFigureOut">
              <a:rPr lang="en-PK" smtClean="0"/>
              <a:t>10/12/2022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BF77-03C3-5A09-8EC5-0BB9E32E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03B0-D4E2-C9ED-5D2B-5229AAF8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AA44-F7DB-4D90-9E86-4BF204B1A0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374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6C98-B944-3708-197F-6A6D5F94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FDE6-EC09-A93D-293B-17451C643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E2A42-EBAB-7463-63CB-2D566256F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704BB-F3AF-8A3D-77F5-66DD99A9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D8D7-EAE4-453F-944F-C70652FAF892}" type="datetimeFigureOut">
              <a:rPr lang="en-PK" smtClean="0"/>
              <a:t>10/12/2022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0EF7C-4528-B30D-EF98-D4B5289F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FA457-1EE5-D6F9-DAD1-0ECA9C93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AA44-F7DB-4D90-9E86-4BF204B1A0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422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4BEF-5912-E0E8-7F12-152888E5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32313-FEE4-6550-1A40-A44038074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CBB8E-C667-66EF-D0D1-B11A83263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58790-0523-F915-5D8E-E99638133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A4050-FA2A-ADB4-61A0-A3C84B208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CAF56-63B2-3CE0-3AE7-6C9C6836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D8D7-EAE4-453F-944F-C70652FAF892}" type="datetimeFigureOut">
              <a:rPr lang="en-PK" smtClean="0"/>
              <a:t>10/12/2022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1658A-FEA0-5A09-5773-BF5CA6AA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ADFAE-6B84-0BA4-1F0F-A8EB5B5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AA44-F7DB-4D90-9E86-4BF204B1A0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7715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18D8-722B-EB10-1856-96C93B9D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90F26-1709-FB8D-B40D-14176A09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D8D7-EAE4-453F-944F-C70652FAF892}" type="datetimeFigureOut">
              <a:rPr lang="en-PK" smtClean="0"/>
              <a:t>10/12/2022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2FD9E-6D1B-19D3-70D1-E89546DE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0A889-8F50-99B1-419D-4765B5EE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AA44-F7DB-4D90-9E86-4BF204B1A0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568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91390-E535-12F7-A65D-83F46788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D8D7-EAE4-453F-944F-C70652FAF892}" type="datetimeFigureOut">
              <a:rPr lang="en-PK" smtClean="0"/>
              <a:t>10/12/2022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645D1-319D-AAE4-D6F3-86EB7367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80E4F-74FB-73FF-C8B6-1A0635A4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AA44-F7DB-4D90-9E86-4BF204B1A0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248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B669-81A9-100C-B9DC-422C4B67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6C51-D266-59B8-8E3D-B953F57CF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D5BAC-3DAA-86B7-BB76-2A1DC943B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0AD6-495C-252A-4A7F-2CCC387D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D8D7-EAE4-453F-944F-C70652FAF892}" type="datetimeFigureOut">
              <a:rPr lang="en-PK" smtClean="0"/>
              <a:t>10/12/2022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C6338-564B-7EEB-1F25-8719C894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4D3A9-5EBC-4974-51C3-8604334F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AA44-F7DB-4D90-9E86-4BF204B1A0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19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4649-70B2-2221-4ED1-A820DB23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C3EFF-B325-2653-D5AC-00AA0490D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6C3CE-F1C1-CEB7-0332-AF50628E9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04577-1746-0C70-AAB5-9C736C5F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D8D7-EAE4-453F-944F-C70652FAF892}" type="datetimeFigureOut">
              <a:rPr lang="en-PK" smtClean="0"/>
              <a:t>10/12/2022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6192B-7ECD-EB12-B1D1-5D060231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C36C2-8D32-677D-1CB7-66F054BD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AA44-F7DB-4D90-9E86-4BF204B1A0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408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3E2A3-AD17-6B68-4D5C-8835811B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4B8D-5094-F677-7771-69C68A3CC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8D0C-93E7-B3B9-E710-DBAF26962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4D8D7-EAE4-453F-944F-C70652FAF892}" type="datetimeFigureOut">
              <a:rPr lang="en-PK" smtClean="0"/>
              <a:t>10/12/2022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8CCC8-07C7-364C-374C-67CDE211B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B8D18-03CA-2306-8DB1-305AA97B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AA44-F7DB-4D90-9E86-4BF204B1A0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961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4064-A765-39CD-D311-D4F66F21B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7488E-1A69-74F4-9017-FDD9D0BA3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9034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B7A8-1FDD-2D3C-70FB-2D7FAB94A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9D8E1-57A4-FB83-6734-0540EC0AA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Ahjfvajkcwbavcc</a:t>
            </a:r>
            <a:r>
              <a:rPr lang="en-US" dirty="0"/>
              <a:t>{</a:t>
            </a:r>
            <a:r>
              <a:rPr lang="en-US" dirty="0" err="1"/>
              <a:t>tsat</a:t>
            </a:r>
            <a:r>
              <a:rPr lang="en-US"/>
              <a:t>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3367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temp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</dc:title>
  <dc:creator>Muhammad Dawood Hassan</dc:creator>
  <cp:lastModifiedBy>Muhammad Dawood Hassan</cp:lastModifiedBy>
  <cp:revision>1</cp:revision>
  <dcterms:created xsi:type="dcterms:W3CDTF">2022-12-10T00:00:40Z</dcterms:created>
  <dcterms:modified xsi:type="dcterms:W3CDTF">2022-12-10T00:01:09Z</dcterms:modified>
</cp:coreProperties>
</file>