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83013-6EC6-4763-87E9-329D9DBDF3F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B8294-0282-4DFC-A824-52BBECCBC9F4}">
      <dgm:prSet phldrT="[Text]"/>
      <dgm:spPr/>
      <dgm:t>
        <a:bodyPr/>
        <a:lstStyle/>
        <a:p>
          <a:r>
            <a:rPr lang="en-AU" dirty="0"/>
            <a:t>Introduction</a:t>
          </a:r>
          <a:endParaRPr lang="en-US" dirty="0"/>
        </a:p>
      </dgm:t>
    </dgm:pt>
    <dgm:pt modelId="{4AFD029A-B3E1-4387-85B6-EFEA5EF9D8C7}" type="parTrans" cxnId="{1ACCC0D4-3F8B-4BB6-A9FF-F0ABA9899E67}">
      <dgm:prSet/>
      <dgm:spPr/>
      <dgm:t>
        <a:bodyPr/>
        <a:lstStyle/>
        <a:p>
          <a:endParaRPr lang="en-US"/>
        </a:p>
      </dgm:t>
    </dgm:pt>
    <dgm:pt modelId="{47D49B76-ED92-4F9A-88E0-23EFCAF91380}" type="sibTrans" cxnId="{1ACCC0D4-3F8B-4BB6-A9FF-F0ABA9899E67}">
      <dgm:prSet/>
      <dgm:spPr/>
      <dgm:t>
        <a:bodyPr/>
        <a:lstStyle/>
        <a:p>
          <a:endParaRPr lang="en-US"/>
        </a:p>
      </dgm:t>
    </dgm:pt>
    <dgm:pt modelId="{A4BB82EC-0FA8-4F40-AC3F-CC2CA0B3A937}">
      <dgm:prSet phldrT="[Text]" custT="1"/>
      <dgm:spPr/>
      <dgm:t>
        <a:bodyPr/>
        <a:lstStyle/>
        <a:p>
          <a:r>
            <a:rPr lang="en-AU" sz="1100" dirty="0"/>
            <a:t>Say hello </a:t>
          </a:r>
          <a:endParaRPr lang="en-US" sz="1100" dirty="0"/>
        </a:p>
      </dgm:t>
    </dgm:pt>
    <dgm:pt modelId="{4D8F2A81-FAB0-40B2-85F1-58C76D47CDCB}" type="parTrans" cxnId="{FD61AB65-39CF-42FC-A4C3-3F519486D5F7}">
      <dgm:prSet/>
      <dgm:spPr/>
      <dgm:t>
        <a:bodyPr/>
        <a:lstStyle/>
        <a:p>
          <a:endParaRPr lang="en-US"/>
        </a:p>
      </dgm:t>
    </dgm:pt>
    <dgm:pt modelId="{E2D7220B-548C-4689-B771-B9A238323431}" type="sibTrans" cxnId="{FD61AB65-39CF-42FC-A4C3-3F519486D5F7}">
      <dgm:prSet/>
      <dgm:spPr/>
      <dgm:t>
        <a:bodyPr/>
        <a:lstStyle/>
        <a:p>
          <a:endParaRPr lang="en-US"/>
        </a:p>
      </dgm:t>
    </dgm:pt>
    <dgm:pt modelId="{AE12AF97-A696-4979-B7A2-E19FECD2D001}">
      <dgm:prSet phldrT="[Text]"/>
      <dgm:spPr/>
      <dgm:t>
        <a:bodyPr/>
        <a:lstStyle/>
        <a:p>
          <a:r>
            <a:rPr lang="en-AU" dirty="0"/>
            <a:t>Topic Opinions</a:t>
          </a:r>
          <a:endParaRPr lang="en-US" dirty="0"/>
        </a:p>
      </dgm:t>
    </dgm:pt>
    <dgm:pt modelId="{C06DA884-83C5-45FE-8C5A-06FDC351E138}" type="parTrans" cxnId="{05035628-613A-4BFF-B729-47EDA25DC112}">
      <dgm:prSet/>
      <dgm:spPr/>
      <dgm:t>
        <a:bodyPr/>
        <a:lstStyle/>
        <a:p>
          <a:endParaRPr lang="en-US"/>
        </a:p>
      </dgm:t>
    </dgm:pt>
    <dgm:pt modelId="{DFB75E1E-3381-4861-BB92-C44E7F8F4454}" type="sibTrans" cxnId="{05035628-613A-4BFF-B729-47EDA25DC112}">
      <dgm:prSet/>
      <dgm:spPr/>
      <dgm:t>
        <a:bodyPr/>
        <a:lstStyle/>
        <a:p>
          <a:endParaRPr lang="en-US"/>
        </a:p>
      </dgm:t>
    </dgm:pt>
    <dgm:pt modelId="{E82F71B4-304D-4259-9292-D58876856A4D}">
      <dgm:prSet phldrT="[Text]" custT="1"/>
      <dgm:spPr/>
      <dgm:t>
        <a:bodyPr/>
        <a:lstStyle/>
        <a:p>
          <a:r>
            <a:rPr lang="en-AU" sz="1100" dirty="0"/>
            <a:t>Ask user for opinions on 3-5 topics</a:t>
          </a:r>
          <a:endParaRPr lang="en-US" sz="1100" dirty="0"/>
        </a:p>
      </dgm:t>
    </dgm:pt>
    <dgm:pt modelId="{5616E78D-5AFF-4847-A130-BB8C6A372A2D}" type="parTrans" cxnId="{381C85AE-9B5C-47A0-AF5E-ED19B0BA5E5F}">
      <dgm:prSet/>
      <dgm:spPr/>
      <dgm:t>
        <a:bodyPr/>
        <a:lstStyle/>
        <a:p>
          <a:endParaRPr lang="en-US"/>
        </a:p>
      </dgm:t>
    </dgm:pt>
    <dgm:pt modelId="{9B47B600-D192-4A43-A3A2-C007ABDE3721}" type="sibTrans" cxnId="{381C85AE-9B5C-47A0-AF5E-ED19B0BA5E5F}">
      <dgm:prSet/>
      <dgm:spPr/>
      <dgm:t>
        <a:bodyPr/>
        <a:lstStyle/>
        <a:p>
          <a:endParaRPr lang="en-US"/>
        </a:p>
      </dgm:t>
    </dgm:pt>
    <dgm:pt modelId="{6A1F721F-D47F-4345-A06C-EF25549DD6E2}">
      <dgm:prSet phldrT="[Text]"/>
      <dgm:spPr/>
      <dgm:t>
        <a:bodyPr/>
        <a:lstStyle/>
        <a:p>
          <a:r>
            <a:rPr lang="en-AU" dirty="0"/>
            <a:t>Advice </a:t>
          </a:r>
          <a:endParaRPr lang="en-US" dirty="0"/>
        </a:p>
      </dgm:t>
    </dgm:pt>
    <dgm:pt modelId="{AB80033F-335E-4BD8-A9A8-B42FB92FF61C}" type="parTrans" cxnId="{2EDC67BC-BCAA-40BF-9BB4-9E44B260B472}">
      <dgm:prSet/>
      <dgm:spPr/>
      <dgm:t>
        <a:bodyPr/>
        <a:lstStyle/>
        <a:p>
          <a:endParaRPr lang="en-US"/>
        </a:p>
      </dgm:t>
    </dgm:pt>
    <dgm:pt modelId="{E6F35AA9-76AE-43A8-8F42-295EC0F7C8FA}" type="sibTrans" cxnId="{2EDC67BC-BCAA-40BF-9BB4-9E44B260B472}">
      <dgm:prSet/>
      <dgm:spPr/>
      <dgm:t>
        <a:bodyPr/>
        <a:lstStyle/>
        <a:p>
          <a:endParaRPr lang="en-US"/>
        </a:p>
      </dgm:t>
    </dgm:pt>
    <dgm:pt modelId="{6799895E-3A1C-4F1E-8740-D8DBF1FBBDAF}">
      <dgm:prSet phldrT="[Text]" custT="1"/>
      <dgm:spPr/>
      <dgm:t>
        <a:bodyPr/>
        <a:lstStyle/>
        <a:p>
          <a:r>
            <a:rPr lang="en-AU" sz="1100" dirty="0"/>
            <a:t>Give user advice based on the maximum positive or maximum negative opinion</a:t>
          </a:r>
          <a:endParaRPr lang="en-US" sz="1100" dirty="0"/>
        </a:p>
      </dgm:t>
    </dgm:pt>
    <dgm:pt modelId="{7EC82437-6DB5-48FA-8057-CC0133F6FA8E}" type="parTrans" cxnId="{AA35D04F-AAF8-4F3D-8B4E-D0B8E74620BF}">
      <dgm:prSet/>
      <dgm:spPr/>
      <dgm:t>
        <a:bodyPr/>
        <a:lstStyle/>
        <a:p>
          <a:endParaRPr lang="en-US"/>
        </a:p>
      </dgm:t>
    </dgm:pt>
    <dgm:pt modelId="{7EC8B03B-D8D0-43AA-A869-131E33B12FD4}" type="sibTrans" cxnId="{AA35D04F-AAF8-4F3D-8B4E-D0B8E74620BF}">
      <dgm:prSet/>
      <dgm:spPr/>
      <dgm:t>
        <a:bodyPr/>
        <a:lstStyle/>
        <a:p>
          <a:endParaRPr lang="en-US"/>
        </a:p>
      </dgm:t>
    </dgm:pt>
    <dgm:pt modelId="{8DF08DB3-FAA0-42E1-9908-2AD991DD7BFA}">
      <dgm:prSet phldrT="[Text]"/>
      <dgm:spPr/>
      <dgm:t>
        <a:bodyPr/>
        <a:lstStyle/>
        <a:p>
          <a:r>
            <a:rPr lang="en-AU" dirty="0"/>
            <a:t>Exit </a:t>
          </a:r>
          <a:endParaRPr lang="en-US" dirty="0"/>
        </a:p>
      </dgm:t>
    </dgm:pt>
    <dgm:pt modelId="{68E27588-FB07-49F3-ADF3-A9302EE36217}" type="parTrans" cxnId="{2E96F6B2-9A56-47DF-B5A8-C88C314D3EF0}">
      <dgm:prSet/>
      <dgm:spPr/>
      <dgm:t>
        <a:bodyPr/>
        <a:lstStyle/>
        <a:p>
          <a:endParaRPr lang="en-US"/>
        </a:p>
      </dgm:t>
    </dgm:pt>
    <dgm:pt modelId="{0374F4D8-7275-42F4-8663-30E40D9BF542}" type="sibTrans" cxnId="{2E96F6B2-9A56-47DF-B5A8-C88C314D3EF0}">
      <dgm:prSet/>
      <dgm:spPr/>
      <dgm:t>
        <a:bodyPr/>
        <a:lstStyle/>
        <a:p>
          <a:endParaRPr lang="en-US"/>
        </a:p>
      </dgm:t>
    </dgm:pt>
    <dgm:pt modelId="{D099FE85-CF56-4411-A8FF-9B485D5C670F}">
      <dgm:prSet custT="1"/>
      <dgm:spPr/>
      <dgm:t>
        <a:bodyPr/>
        <a:lstStyle/>
        <a:p>
          <a:r>
            <a:rPr lang="en-AU" sz="1100" dirty="0"/>
            <a:t>Exit the conversation and give a good bye based on own mood</a:t>
          </a:r>
          <a:endParaRPr lang="en-US" sz="1100" dirty="0"/>
        </a:p>
      </dgm:t>
    </dgm:pt>
    <dgm:pt modelId="{10A1B7A1-D57E-45AB-8BF5-3A6446A4E8BC}" type="parTrans" cxnId="{35627030-3A1E-43E2-AB61-AD51033F0368}">
      <dgm:prSet/>
      <dgm:spPr/>
      <dgm:t>
        <a:bodyPr/>
        <a:lstStyle/>
        <a:p>
          <a:endParaRPr lang="en-US"/>
        </a:p>
      </dgm:t>
    </dgm:pt>
    <dgm:pt modelId="{1BB2B31C-AB9A-406C-9ABA-CF51EB2944E0}" type="sibTrans" cxnId="{35627030-3A1E-43E2-AB61-AD51033F0368}">
      <dgm:prSet/>
      <dgm:spPr/>
      <dgm:t>
        <a:bodyPr/>
        <a:lstStyle/>
        <a:p>
          <a:endParaRPr lang="en-US"/>
        </a:p>
      </dgm:t>
    </dgm:pt>
    <dgm:pt modelId="{E2FB7740-70A8-4451-A902-95E086789591}">
      <dgm:prSet phldrT="[Text]" custT="1"/>
      <dgm:spPr/>
      <dgm:t>
        <a:bodyPr/>
        <a:lstStyle/>
        <a:p>
          <a:r>
            <a:rPr lang="en-AU" sz="1100" dirty="0"/>
            <a:t>Ask about nickname</a:t>
          </a:r>
          <a:endParaRPr lang="en-US" sz="1100" dirty="0"/>
        </a:p>
      </dgm:t>
    </dgm:pt>
    <dgm:pt modelId="{95342C1A-2524-49EB-81F6-CD7C2B84EAB6}" type="parTrans" cxnId="{6006F779-6C32-4A6D-AD7B-F93009459C2E}">
      <dgm:prSet/>
      <dgm:spPr/>
      <dgm:t>
        <a:bodyPr/>
        <a:lstStyle/>
        <a:p>
          <a:endParaRPr lang="en-US"/>
        </a:p>
      </dgm:t>
    </dgm:pt>
    <dgm:pt modelId="{EEAC9B32-E3E2-4C47-B29F-974759FA881B}" type="sibTrans" cxnId="{6006F779-6C32-4A6D-AD7B-F93009459C2E}">
      <dgm:prSet/>
      <dgm:spPr/>
      <dgm:t>
        <a:bodyPr/>
        <a:lstStyle/>
        <a:p>
          <a:endParaRPr lang="en-US"/>
        </a:p>
      </dgm:t>
    </dgm:pt>
    <dgm:pt modelId="{16D9C45F-5274-4C61-AAC9-859417A85089}">
      <dgm:prSet phldrT="[Text]" custT="1"/>
      <dgm:spPr/>
      <dgm:t>
        <a:bodyPr/>
        <a:lstStyle/>
        <a:p>
          <a:r>
            <a:rPr lang="en-AU" sz="1100" dirty="0"/>
            <a:t>Get city </a:t>
          </a:r>
          <a:endParaRPr lang="en-US" sz="1100" dirty="0"/>
        </a:p>
      </dgm:t>
    </dgm:pt>
    <dgm:pt modelId="{43FFA5F2-20B0-477E-950A-E22BF5DC0692}" type="parTrans" cxnId="{4F43DC80-7E9F-4D30-BA74-E87005B721A9}">
      <dgm:prSet/>
      <dgm:spPr/>
      <dgm:t>
        <a:bodyPr/>
        <a:lstStyle/>
        <a:p>
          <a:endParaRPr lang="en-US"/>
        </a:p>
      </dgm:t>
    </dgm:pt>
    <dgm:pt modelId="{73DF3915-5DCC-446F-9550-C1DF5FF2BA14}" type="sibTrans" cxnId="{4F43DC80-7E9F-4D30-BA74-E87005B721A9}">
      <dgm:prSet/>
      <dgm:spPr/>
      <dgm:t>
        <a:bodyPr/>
        <a:lstStyle/>
        <a:p>
          <a:endParaRPr lang="en-US"/>
        </a:p>
      </dgm:t>
    </dgm:pt>
    <dgm:pt modelId="{9562DF2A-A2C2-4107-AB29-095761FE22FA}">
      <dgm:prSet phldrT="[Text]" custT="1"/>
      <dgm:spPr/>
      <dgm:t>
        <a:bodyPr/>
        <a:lstStyle/>
        <a:p>
          <a:r>
            <a:rPr lang="en-AU" sz="1100" dirty="0"/>
            <a:t>Get age</a:t>
          </a:r>
          <a:endParaRPr lang="en-US" sz="1100" dirty="0"/>
        </a:p>
      </dgm:t>
    </dgm:pt>
    <dgm:pt modelId="{7AF228C3-7E91-46AD-88FB-2AC0D9A6E545}" type="parTrans" cxnId="{C1D03BE3-3F08-4F32-8136-9EA5AAAC52EC}">
      <dgm:prSet/>
      <dgm:spPr/>
      <dgm:t>
        <a:bodyPr/>
        <a:lstStyle/>
        <a:p>
          <a:endParaRPr lang="en-US"/>
        </a:p>
      </dgm:t>
    </dgm:pt>
    <dgm:pt modelId="{EF4EC8EF-111D-4A42-A2BF-E31B28220639}" type="sibTrans" cxnId="{C1D03BE3-3F08-4F32-8136-9EA5AAAC52EC}">
      <dgm:prSet/>
      <dgm:spPr/>
      <dgm:t>
        <a:bodyPr/>
        <a:lstStyle/>
        <a:p>
          <a:endParaRPr lang="en-US"/>
        </a:p>
      </dgm:t>
    </dgm:pt>
    <dgm:pt modelId="{596654A2-1DC8-4D0C-8A4D-BECABFB9159D}">
      <dgm:prSet phldrT="[Text]" custT="1"/>
      <dgm:spPr/>
      <dgm:t>
        <a:bodyPr/>
        <a:lstStyle/>
        <a:p>
          <a:r>
            <a:rPr lang="en-AU" sz="1100" dirty="0"/>
            <a:t>Analyse opinions for sentiment</a:t>
          </a:r>
          <a:endParaRPr lang="en-US" sz="1100" dirty="0"/>
        </a:p>
      </dgm:t>
    </dgm:pt>
    <dgm:pt modelId="{8DE99811-6191-4523-9F90-513726704A2F}" type="parTrans" cxnId="{C60653ED-0827-41CA-B966-0E1564ED7E8C}">
      <dgm:prSet/>
      <dgm:spPr/>
      <dgm:t>
        <a:bodyPr/>
        <a:lstStyle/>
        <a:p>
          <a:endParaRPr lang="en-US"/>
        </a:p>
      </dgm:t>
    </dgm:pt>
    <dgm:pt modelId="{226C409B-2785-4ACE-B48C-B5A8738B3116}" type="sibTrans" cxnId="{C60653ED-0827-41CA-B966-0E1564ED7E8C}">
      <dgm:prSet/>
      <dgm:spPr/>
      <dgm:t>
        <a:bodyPr/>
        <a:lstStyle/>
        <a:p>
          <a:endParaRPr lang="en-US"/>
        </a:p>
      </dgm:t>
    </dgm:pt>
    <dgm:pt modelId="{5779EF50-52E5-4889-AC66-8935987CB030}">
      <dgm:prSet phldrT="[Text]" custT="1"/>
      <dgm:spPr/>
      <dgm:t>
        <a:bodyPr/>
        <a:lstStyle/>
        <a:p>
          <a:r>
            <a:rPr lang="en-AU" sz="1100" dirty="0"/>
            <a:t>Comment on opinions based on own opinions</a:t>
          </a:r>
          <a:endParaRPr lang="en-US" sz="1100" dirty="0"/>
        </a:p>
      </dgm:t>
    </dgm:pt>
    <dgm:pt modelId="{D2F09C02-50BA-451B-B272-DEC2BF4E4C72}" type="parTrans" cxnId="{1DD60046-96C4-439D-92D6-EEAEE61D285F}">
      <dgm:prSet/>
      <dgm:spPr/>
      <dgm:t>
        <a:bodyPr/>
        <a:lstStyle/>
        <a:p>
          <a:endParaRPr lang="en-US"/>
        </a:p>
      </dgm:t>
    </dgm:pt>
    <dgm:pt modelId="{C175F275-6097-4656-872B-95CB42F0A302}" type="sibTrans" cxnId="{1DD60046-96C4-439D-92D6-EEAEE61D285F}">
      <dgm:prSet/>
      <dgm:spPr/>
      <dgm:t>
        <a:bodyPr/>
        <a:lstStyle/>
        <a:p>
          <a:endParaRPr lang="en-US"/>
        </a:p>
      </dgm:t>
    </dgm:pt>
    <dgm:pt modelId="{3A2B2873-1035-42B2-870E-1ECB65E6536C}">
      <dgm:prSet phldrT="[Text]" custT="1"/>
      <dgm:spPr/>
      <dgm:t>
        <a:bodyPr/>
        <a:lstStyle/>
        <a:p>
          <a:r>
            <a:rPr lang="en-AU" sz="1100" dirty="0"/>
            <a:t>Ask how the user feels about advice</a:t>
          </a:r>
          <a:endParaRPr lang="en-US" sz="1100" dirty="0"/>
        </a:p>
      </dgm:t>
    </dgm:pt>
    <dgm:pt modelId="{A94529A8-AE33-4EA6-A1AB-E2CCD5204697}" type="parTrans" cxnId="{4FDB84E1-4155-4191-AEA1-71B758234E75}">
      <dgm:prSet/>
      <dgm:spPr/>
      <dgm:t>
        <a:bodyPr/>
        <a:lstStyle/>
        <a:p>
          <a:endParaRPr lang="en-GB"/>
        </a:p>
      </dgm:t>
    </dgm:pt>
    <dgm:pt modelId="{277D5312-392C-450D-919F-26D153E77EF6}" type="sibTrans" cxnId="{4FDB84E1-4155-4191-AEA1-71B758234E75}">
      <dgm:prSet/>
      <dgm:spPr/>
      <dgm:t>
        <a:bodyPr/>
        <a:lstStyle/>
        <a:p>
          <a:endParaRPr lang="en-GB"/>
        </a:p>
      </dgm:t>
    </dgm:pt>
    <dgm:pt modelId="{29EA3066-B683-4920-B281-F735537CC3ED}">
      <dgm:prSet custT="1"/>
      <dgm:spPr/>
      <dgm:t>
        <a:bodyPr/>
        <a:lstStyle/>
        <a:p>
          <a:r>
            <a:rPr lang="en-AU" sz="1100" dirty="0"/>
            <a:t>Ensure all the information is </a:t>
          </a:r>
          <a:r>
            <a:rPr lang="en-AU" sz="1100" dirty="0" err="1"/>
            <a:t>savedsto</a:t>
          </a:r>
          <a:endParaRPr lang="en-US" sz="1100" dirty="0"/>
        </a:p>
      </dgm:t>
    </dgm:pt>
    <dgm:pt modelId="{BDB39A10-6C15-4247-9EEE-3D3197DBA0A4}" type="parTrans" cxnId="{96BA14BB-794B-41D9-837A-61CD0C54E7BD}">
      <dgm:prSet/>
      <dgm:spPr/>
      <dgm:t>
        <a:bodyPr/>
        <a:lstStyle/>
        <a:p>
          <a:endParaRPr lang="en-GB"/>
        </a:p>
      </dgm:t>
    </dgm:pt>
    <dgm:pt modelId="{08ECFE16-E009-4FE0-8EEB-6ADA2986A927}" type="sibTrans" cxnId="{96BA14BB-794B-41D9-837A-61CD0C54E7BD}">
      <dgm:prSet/>
      <dgm:spPr/>
      <dgm:t>
        <a:bodyPr/>
        <a:lstStyle/>
        <a:p>
          <a:endParaRPr lang="en-GB"/>
        </a:p>
      </dgm:t>
    </dgm:pt>
    <dgm:pt modelId="{01F9D9BA-8C55-483C-B60F-EFA1987D06F2}" type="pres">
      <dgm:prSet presAssocID="{96483013-6EC6-4763-87E9-329D9DBDF3F2}" presName="linearFlow" presStyleCnt="0">
        <dgm:presLayoutVars>
          <dgm:dir/>
          <dgm:animLvl val="lvl"/>
          <dgm:resizeHandles val="exact"/>
        </dgm:presLayoutVars>
      </dgm:prSet>
      <dgm:spPr/>
    </dgm:pt>
    <dgm:pt modelId="{210524D5-4831-4408-B1E2-9C5D2639C9A3}" type="pres">
      <dgm:prSet presAssocID="{D37B8294-0282-4DFC-A824-52BBECCBC9F4}" presName="composite" presStyleCnt="0"/>
      <dgm:spPr/>
    </dgm:pt>
    <dgm:pt modelId="{7A09E35E-4540-4D49-8F66-EB564C93F3D7}" type="pres">
      <dgm:prSet presAssocID="{D37B8294-0282-4DFC-A824-52BBECCBC9F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0C18F7-080E-48D1-B1E5-11C98FE3A4C2}" type="pres">
      <dgm:prSet presAssocID="{D37B8294-0282-4DFC-A824-52BBECCBC9F4}" presName="parSh" presStyleLbl="node1" presStyleIdx="0" presStyleCnt="4"/>
      <dgm:spPr/>
    </dgm:pt>
    <dgm:pt modelId="{2EE5F2F8-AA5C-4C97-B2F7-2B6AE11F0606}" type="pres">
      <dgm:prSet presAssocID="{D37B8294-0282-4DFC-A824-52BBECCBC9F4}" presName="desTx" presStyleLbl="fgAcc1" presStyleIdx="0" presStyleCnt="4">
        <dgm:presLayoutVars>
          <dgm:bulletEnabled val="1"/>
        </dgm:presLayoutVars>
      </dgm:prSet>
      <dgm:spPr/>
    </dgm:pt>
    <dgm:pt modelId="{A29E5277-1742-4178-92DA-EC2E08C007A7}" type="pres">
      <dgm:prSet presAssocID="{47D49B76-ED92-4F9A-88E0-23EFCAF91380}" presName="sibTrans" presStyleLbl="sibTrans2D1" presStyleIdx="0" presStyleCnt="3"/>
      <dgm:spPr/>
    </dgm:pt>
    <dgm:pt modelId="{8FD1DC17-79C7-4DCB-ADFD-B3CB3410EE0B}" type="pres">
      <dgm:prSet presAssocID="{47D49B76-ED92-4F9A-88E0-23EFCAF91380}" presName="connTx" presStyleLbl="sibTrans2D1" presStyleIdx="0" presStyleCnt="3"/>
      <dgm:spPr/>
    </dgm:pt>
    <dgm:pt modelId="{F694C956-4056-4BC0-852B-94F0AF2DC0FB}" type="pres">
      <dgm:prSet presAssocID="{AE12AF97-A696-4979-B7A2-E19FECD2D001}" presName="composite" presStyleCnt="0"/>
      <dgm:spPr/>
    </dgm:pt>
    <dgm:pt modelId="{0C74FE2C-9370-4E1B-BD07-4502DB7807D1}" type="pres">
      <dgm:prSet presAssocID="{AE12AF97-A696-4979-B7A2-E19FECD2D00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65DFAD-5F05-4994-9155-D068DB8D50C5}" type="pres">
      <dgm:prSet presAssocID="{AE12AF97-A696-4979-B7A2-E19FECD2D001}" presName="parSh" presStyleLbl="node1" presStyleIdx="1" presStyleCnt="4"/>
      <dgm:spPr/>
    </dgm:pt>
    <dgm:pt modelId="{03D2248C-69FB-4FDA-9A51-5E7A72686828}" type="pres">
      <dgm:prSet presAssocID="{AE12AF97-A696-4979-B7A2-E19FECD2D001}" presName="desTx" presStyleLbl="fgAcc1" presStyleIdx="1" presStyleCnt="4">
        <dgm:presLayoutVars>
          <dgm:bulletEnabled val="1"/>
        </dgm:presLayoutVars>
      </dgm:prSet>
      <dgm:spPr/>
    </dgm:pt>
    <dgm:pt modelId="{A5A43AFD-5DAB-43A3-9911-EC5797201160}" type="pres">
      <dgm:prSet presAssocID="{DFB75E1E-3381-4861-BB92-C44E7F8F4454}" presName="sibTrans" presStyleLbl="sibTrans2D1" presStyleIdx="1" presStyleCnt="3"/>
      <dgm:spPr/>
    </dgm:pt>
    <dgm:pt modelId="{CEF960E0-39BF-42EC-9EF5-BF313B3095A4}" type="pres">
      <dgm:prSet presAssocID="{DFB75E1E-3381-4861-BB92-C44E7F8F4454}" presName="connTx" presStyleLbl="sibTrans2D1" presStyleIdx="1" presStyleCnt="3"/>
      <dgm:spPr/>
    </dgm:pt>
    <dgm:pt modelId="{A32096F8-8F7C-4F2C-ADA5-0AF66787C148}" type="pres">
      <dgm:prSet presAssocID="{6A1F721F-D47F-4345-A06C-EF25549DD6E2}" presName="composite" presStyleCnt="0"/>
      <dgm:spPr/>
    </dgm:pt>
    <dgm:pt modelId="{62DCF9B3-35F3-4384-BC20-B12481D1EA8B}" type="pres">
      <dgm:prSet presAssocID="{6A1F721F-D47F-4345-A06C-EF25549DD6E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BA6762-C16F-4A06-938F-6CB7F31D9BC1}" type="pres">
      <dgm:prSet presAssocID="{6A1F721F-D47F-4345-A06C-EF25549DD6E2}" presName="parSh" presStyleLbl="node1" presStyleIdx="2" presStyleCnt="4"/>
      <dgm:spPr/>
    </dgm:pt>
    <dgm:pt modelId="{3E004A33-D944-40D7-B2E7-58E882B64920}" type="pres">
      <dgm:prSet presAssocID="{6A1F721F-D47F-4345-A06C-EF25549DD6E2}" presName="desTx" presStyleLbl="fgAcc1" presStyleIdx="2" presStyleCnt="4">
        <dgm:presLayoutVars>
          <dgm:bulletEnabled val="1"/>
        </dgm:presLayoutVars>
      </dgm:prSet>
      <dgm:spPr/>
    </dgm:pt>
    <dgm:pt modelId="{280845E1-CBA5-42CD-85E0-949F20F896E1}" type="pres">
      <dgm:prSet presAssocID="{E6F35AA9-76AE-43A8-8F42-295EC0F7C8FA}" presName="sibTrans" presStyleLbl="sibTrans2D1" presStyleIdx="2" presStyleCnt="3"/>
      <dgm:spPr/>
    </dgm:pt>
    <dgm:pt modelId="{3D0FEE5A-B409-4AF8-886A-BBD7C560708B}" type="pres">
      <dgm:prSet presAssocID="{E6F35AA9-76AE-43A8-8F42-295EC0F7C8FA}" presName="connTx" presStyleLbl="sibTrans2D1" presStyleIdx="2" presStyleCnt="3"/>
      <dgm:spPr/>
    </dgm:pt>
    <dgm:pt modelId="{F28897BC-F5EC-4104-AE44-5B714EE1AF91}" type="pres">
      <dgm:prSet presAssocID="{8DF08DB3-FAA0-42E1-9908-2AD991DD7BFA}" presName="composite" presStyleCnt="0"/>
      <dgm:spPr/>
    </dgm:pt>
    <dgm:pt modelId="{B7ECB207-38BB-446C-8226-3351519D6229}" type="pres">
      <dgm:prSet presAssocID="{8DF08DB3-FAA0-42E1-9908-2AD991DD7BF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72E97A-36D7-4C9A-AD9D-AF4378D33053}" type="pres">
      <dgm:prSet presAssocID="{8DF08DB3-FAA0-42E1-9908-2AD991DD7BFA}" presName="parSh" presStyleLbl="node1" presStyleIdx="3" presStyleCnt="4"/>
      <dgm:spPr/>
    </dgm:pt>
    <dgm:pt modelId="{1CF48F59-6932-49F3-8D1B-81B21B675218}" type="pres">
      <dgm:prSet presAssocID="{8DF08DB3-FAA0-42E1-9908-2AD991DD7BF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E7F06805-6AC6-4CD5-94D4-92EB692FA517}" type="presOf" srcId="{8DF08DB3-FAA0-42E1-9908-2AD991DD7BFA}" destId="{D572E97A-36D7-4C9A-AD9D-AF4378D33053}" srcOrd="1" destOrd="0" presId="urn:microsoft.com/office/officeart/2005/8/layout/process3"/>
    <dgm:cxn modelId="{C02B8C10-CA6A-4198-8F52-71D3646DEAC0}" type="presOf" srcId="{5779EF50-52E5-4889-AC66-8935987CB030}" destId="{03D2248C-69FB-4FDA-9A51-5E7A72686828}" srcOrd="0" destOrd="2" presId="urn:microsoft.com/office/officeart/2005/8/layout/process3"/>
    <dgm:cxn modelId="{01624412-9DD7-4FCE-A473-B7E1C28249A4}" type="presOf" srcId="{E6F35AA9-76AE-43A8-8F42-295EC0F7C8FA}" destId="{280845E1-CBA5-42CD-85E0-949F20F896E1}" srcOrd="0" destOrd="0" presId="urn:microsoft.com/office/officeart/2005/8/layout/process3"/>
    <dgm:cxn modelId="{4B177F19-AFEE-4E27-A7C0-68FE28481A70}" type="presOf" srcId="{9562DF2A-A2C2-4107-AB29-095761FE22FA}" destId="{2EE5F2F8-AA5C-4C97-B2F7-2B6AE11F0606}" srcOrd="0" destOrd="3" presId="urn:microsoft.com/office/officeart/2005/8/layout/process3"/>
    <dgm:cxn modelId="{1A5E011D-E233-4685-A0FC-A8C58EBD138B}" type="presOf" srcId="{96483013-6EC6-4763-87E9-329D9DBDF3F2}" destId="{01F9D9BA-8C55-483C-B60F-EFA1987D06F2}" srcOrd="0" destOrd="0" presId="urn:microsoft.com/office/officeart/2005/8/layout/process3"/>
    <dgm:cxn modelId="{05035628-613A-4BFF-B729-47EDA25DC112}" srcId="{96483013-6EC6-4763-87E9-329D9DBDF3F2}" destId="{AE12AF97-A696-4979-B7A2-E19FECD2D001}" srcOrd="1" destOrd="0" parTransId="{C06DA884-83C5-45FE-8C5A-06FDC351E138}" sibTransId="{DFB75E1E-3381-4861-BB92-C44E7F8F4454}"/>
    <dgm:cxn modelId="{35627030-3A1E-43E2-AB61-AD51033F0368}" srcId="{8DF08DB3-FAA0-42E1-9908-2AD991DD7BFA}" destId="{D099FE85-CF56-4411-A8FF-9B485D5C670F}" srcOrd="0" destOrd="0" parTransId="{10A1B7A1-D57E-45AB-8BF5-3A6446A4E8BC}" sibTransId="{1BB2B31C-AB9A-406C-9ABA-CF51EB2944E0}"/>
    <dgm:cxn modelId="{79984338-2288-443D-AD1F-F52241B52149}" type="presOf" srcId="{AE12AF97-A696-4979-B7A2-E19FECD2D001}" destId="{0C74FE2C-9370-4E1B-BD07-4502DB7807D1}" srcOrd="0" destOrd="0" presId="urn:microsoft.com/office/officeart/2005/8/layout/process3"/>
    <dgm:cxn modelId="{B8431D3A-D257-4D29-85C5-9BAF47AAD916}" type="presOf" srcId="{AE12AF97-A696-4979-B7A2-E19FECD2D001}" destId="{4465DFAD-5F05-4994-9155-D068DB8D50C5}" srcOrd="1" destOrd="0" presId="urn:microsoft.com/office/officeart/2005/8/layout/process3"/>
    <dgm:cxn modelId="{3F7F2B5E-F20A-4ADF-BC00-D5DFD4CDBEC1}" type="presOf" srcId="{6A1F721F-D47F-4345-A06C-EF25549DD6E2}" destId="{62DCF9B3-35F3-4384-BC20-B12481D1EA8B}" srcOrd="0" destOrd="0" presId="urn:microsoft.com/office/officeart/2005/8/layout/process3"/>
    <dgm:cxn modelId="{FD61AB65-39CF-42FC-A4C3-3F519486D5F7}" srcId="{D37B8294-0282-4DFC-A824-52BBECCBC9F4}" destId="{A4BB82EC-0FA8-4F40-AC3F-CC2CA0B3A937}" srcOrd="0" destOrd="0" parTransId="{4D8F2A81-FAB0-40B2-85F1-58C76D47CDCB}" sibTransId="{E2D7220B-548C-4689-B771-B9A238323431}"/>
    <dgm:cxn modelId="{1DD60046-96C4-439D-92D6-EEAEE61D285F}" srcId="{AE12AF97-A696-4979-B7A2-E19FECD2D001}" destId="{5779EF50-52E5-4889-AC66-8935987CB030}" srcOrd="2" destOrd="0" parTransId="{D2F09C02-50BA-451B-B272-DEC2BF4E4C72}" sibTransId="{C175F275-6097-4656-872B-95CB42F0A302}"/>
    <dgm:cxn modelId="{37C25869-1228-4B06-9DC7-10E7F9D93A2E}" type="presOf" srcId="{D37B8294-0282-4DFC-A824-52BBECCBC9F4}" destId="{7A09E35E-4540-4D49-8F66-EB564C93F3D7}" srcOrd="0" destOrd="0" presId="urn:microsoft.com/office/officeart/2005/8/layout/process3"/>
    <dgm:cxn modelId="{12FD736F-F578-4001-8558-33CD57C001C4}" type="presOf" srcId="{47D49B76-ED92-4F9A-88E0-23EFCAF91380}" destId="{A29E5277-1742-4178-92DA-EC2E08C007A7}" srcOrd="0" destOrd="0" presId="urn:microsoft.com/office/officeart/2005/8/layout/process3"/>
    <dgm:cxn modelId="{AA35D04F-AAF8-4F3D-8B4E-D0B8E74620BF}" srcId="{6A1F721F-D47F-4345-A06C-EF25549DD6E2}" destId="{6799895E-3A1C-4F1E-8740-D8DBF1FBBDAF}" srcOrd="0" destOrd="0" parTransId="{7EC82437-6DB5-48FA-8057-CC0133F6FA8E}" sibTransId="{7EC8B03B-D8D0-43AA-A869-131E33B12FD4}"/>
    <dgm:cxn modelId="{A4AB3373-552A-4D63-BE86-823021D1BCED}" type="presOf" srcId="{3A2B2873-1035-42B2-870E-1ECB65E6536C}" destId="{3E004A33-D944-40D7-B2E7-58E882B64920}" srcOrd="0" destOrd="1" presId="urn:microsoft.com/office/officeart/2005/8/layout/process3"/>
    <dgm:cxn modelId="{6006F779-6C32-4A6D-AD7B-F93009459C2E}" srcId="{D37B8294-0282-4DFC-A824-52BBECCBC9F4}" destId="{E2FB7740-70A8-4451-A902-95E086789591}" srcOrd="1" destOrd="0" parTransId="{95342C1A-2524-49EB-81F6-CD7C2B84EAB6}" sibTransId="{EEAC9B32-E3E2-4C47-B29F-974759FA881B}"/>
    <dgm:cxn modelId="{F670C17C-6AF1-4B8F-B917-AA2C277BC34D}" type="presOf" srcId="{DFB75E1E-3381-4861-BB92-C44E7F8F4454}" destId="{A5A43AFD-5DAB-43A3-9911-EC5797201160}" srcOrd="0" destOrd="0" presId="urn:microsoft.com/office/officeart/2005/8/layout/process3"/>
    <dgm:cxn modelId="{4F43DC80-7E9F-4D30-BA74-E87005B721A9}" srcId="{D37B8294-0282-4DFC-A824-52BBECCBC9F4}" destId="{16D9C45F-5274-4C61-AAC9-859417A85089}" srcOrd="2" destOrd="0" parTransId="{43FFA5F2-20B0-477E-950A-E22BF5DC0692}" sibTransId="{73DF3915-5DCC-446F-9550-C1DF5FF2BA14}"/>
    <dgm:cxn modelId="{C05C9389-6524-434B-8441-8986A105ADF6}" type="presOf" srcId="{D37B8294-0282-4DFC-A824-52BBECCBC9F4}" destId="{A90C18F7-080E-48D1-B1E5-11C98FE3A4C2}" srcOrd="1" destOrd="0" presId="urn:microsoft.com/office/officeart/2005/8/layout/process3"/>
    <dgm:cxn modelId="{381C85AE-9B5C-47A0-AF5E-ED19B0BA5E5F}" srcId="{AE12AF97-A696-4979-B7A2-E19FECD2D001}" destId="{E82F71B4-304D-4259-9292-D58876856A4D}" srcOrd="0" destOrd="0" parTransId="{5616E78D-5AFF-4847-A130-BB8C6A372A2D}" sibTransId="{9B47B600-D192-4A43-A3A2-C007ABDE3721}"/>
    <dgm:cxn modelId="{FA90EDAF-AD2A-4E15-9B38-363A5CAB62FE}" type="presOf" srcId="{E2FB7740-70A8-4451-A902-95E086789591}" destId="{2EE5F2F8-AA5C-4C97-B2F7-2B6AE11F0606}" srcOrd="0" destOrd="1" presId="urn:microsoft.com/office/officeart/2005/8/layout/process3"/>
    <dgm:cxn modelId="{2E96F6B2-9A56-47DF-B5A8-C88C314D3EF0}" srcId="{96483013-6EC6-4763-87E9-329D9DBDF3F2}" destId="{8DF08DB3-FAA0-42E1-9908-2AD991DD7BFA}" srcOrd="3" destOrd="0" parTransId="{68E27588-FB07-49F3-ADF3-A9302EE36217}" sibTransId="{0374F4D8-7275-42F4-8663-30E40D9BF542}"/>
    <dgm:cxn modelId="{B62E75B8-7259-47D6-AE4C-4AECA6A5D29B}" type="presOf" srcId="{29EA3066-B683-4920-B281-F735537CC3ED}" destId="{1CF48F59-6932-49F3-8D1B-81B21B675218}" srcOrd="0" destOrd="1" presId="urn:microsoft.com/office/officeart/2005/8/layout/process3"/>
    <dgm:cxn modelId="{96BA14BB-794B-41D9-837A-61CD0C54E7BD}" srcId="{8DF08DB3-FAA0-42E1-9908-2AD991DD7BFA}" destId="{29EA3066-B683-4920-B281-F735537CC3ED}" srcOrd="1" destOrd="0" parTransId="{BDB39A10-6C15-4247-9EEE-3D3197DBA0A4}" sibTransId="{08ECFE16-E009-4FE0-8EEB-6ADA2986A927}"/>
    <dgm:cxn modelId="{2EDC67BC-BCAA-40BF-9BB4-9E44B260B472}" srcId="{96483013-6EC6-4763-87E9-329D9DBDF3F2}" destId="{6A1F721F-D47F-4345-A06C-EF25549DD6E2}" srcOrd="2" destOrd="0" parTransId="{AB80033F-335E-4BD8-A9A8-B42FB92FF61C}" sibTransId="{E6F35AA9-76AE-43A8-8F42-295EC0F7C8FA}"/>
    <dgm:cxn modelId="{F4074AC4-45AE-408D-8CB5-2DF4CA58AE76}" type="presOf" srcId="{16D9C45F-5274-4C61-AAC9-859417A85089}" destId="{2EE5F2F8-AA5C-4C97-B2F7-2B6AE11F0606}" srcOrd="0" destOrd="2" presId="urn:microsoft.com/office/officeart/2005/8/layout/process3"/>
    <dgm:cxn modelId="{61677BC4-E40C-4F2B-885B-57E25D82E3E5}" type="presOf" srcId="{596654A2-1DC8-4D0C-8A4D-BECABFB9159D}" destId="{03D2248C-69FB-4FDA-9A51-5E7A72686828}" srcOrd="0" destOrd="1" presId="urn:microsoft.com/office/officeart/2005/8/layout/process3"/>
    <dgm:cxn modelId="{D04189CB-16FA-4D79-B519-106EED4AD0A8}" type="presOf" srcId="{A4BB82EC-0FA8-4F40-AC3F-CC2CA0B3A937}" destId="{2EE5F2F8-AA5C-4C97-B2F7-2B6AE11F0606}" srcOrd="0" destOrd="0" presId="urn:microsoft.com/office/officeart/2005/8/layout/process3"/>
    <dgm:cxn modelId="{CA5178CE-051B-4128-94AB-EAC6AF0FD01F}" type="presOf" srcId="{8DF08DB3-FAA0-42E1-9908-2AD991DD7BFA}" destId="{B7ECB207-38BB-446C-8226-3351519D6229}" srcOrd="0" destOrd="0" presId="urn:microsoft.com/office/officeart/2005/8/layout/process3"/>
    <dgm:cxn modelId="{1ACCC0D4-3F8B-4BB6-A9FF-F0ABA9899E67}" srcId="{96483013-6EC6-4763-87E9-329D9DBDF3F2}" destId="{D37B8294-0282-4DFC-A824-52BBECCBC9F4}" srcOrd="0" destOrd="0" parTransId="{4AFD029A-B3E1-4387-85B6-EFEA5EF9D8C7}" sibTransId="{47D49B76-ED92-4F9A-88E0-23EFCAF91380}"/>
    <dgm:cxn modelId="{984EBDD7-41CB-4126-8072-7A0636E53F9D}" type="presOf" srcId="{E82F71B4-304D-4259-9292-D58876856A4D}" destId="{03D2248C-69FB-4FDA-9A51-5E7A72686828}" srcOrd="0" destOrd="0" presId="urn:microsoft.com/office/officeart/2005/8/layout/process3"/>
    <dgm:cxn modelId="{4FDB84E1-4155-4191-AEA1-71B758234E75}" srcId="{6A1F721F-D47F-4345-A06C-EF25549DD6E2}" destId="{3A2B2873-1035-42B2-870E-1ECB65E6536C}" srcOrd="1" destOrd="0" parTransId="{A94529A8-AE33-4EA6-A1AB-E2CCD5204697}" sibTransId="{277D5312-392C-450D-919F-26D153E77EF6}"/>
    <dgm:cxn modelId="{C1D03BE3-3F08-4F32-8136-9EA5AAAC52EC}" srcId="{D37B8294-0282-4DFC-A824-52BBECCBC9F4}" destId="{9562DF2A-A2C2-4107-AB29-095761FE22FA}" srcOrd="3" destOrd="0" parTransId="{7AF228C3-7E91-46AD-88FB-2AC0D9A6E545}" sibTransId="{EF4EC8EF-111D-4A42-A2BF-E31B28220639}"/>
    <dgm:cxn modelId="{4615A4E6-54EA-445D-B718-DC4416CDA2EB}" type="presOf" srcId="{D099FE85-CF56-4411-A8FF-9B485D5C670F}" destId="{1CF48F59-6932-49F3-8D1B-81B21B675218}" srcOrd="0" destOrd="0" presId="urn:microsoft.com/office/officeart/2005/8/layout/process3"/>
    <dgm:cxn modelId="{1D5229EA-8B1D-4560-B48D-A035C4783AF3}" type="presOf" srcId="{6799895E-3A1C-4F1E-8740-D8DBF1FBBDAF}" destId="{3E004A33-D944-40D7-B2E7-58E882B64920}" srcOrd="0" destOrd="0" presId="urn:microsoft.com/office/officeart/2005/8/layout/process3"/>
    <dgm:cxn modelId="{70B6D9EB-4CBB-469D-B72E-12AAC240AEEE}" type="presOf" srcId="{E6F35AA9-76AE-43A8-8F42-295EC0F7C8FA}" destId="{3D0FEE5A-B409-4AF8-886A-BBD7C560708B}" srcOrd="1" destOrd="0" presId="urn:microsoft.com/office/officeart/2005/8/layout/process3"/>
    <dgm:cxn modelId="{402A3CEC-E621-49DE-8BEF-F9F072229121}" type="presOf" srcId="{47D49B76-ED92-4F9A-88E0-23EFCAF91380}" destId="{8FD1DC17-79C7-4DCB-ADFD-B3CB3410EE0B}" srcOrd="1" destOrd="0" presId="urn:microsoft.com/office/officeart/2005/8/layout/process3"/>
    <dgm:cxn modelId="{C60653ED-0827-41CA-B966-0E1564ED7E8C}" srcId="{AE12AF97-A696-4979-B7A2-E19FECD2D001}" destId="{596654A2-1DC8-4D0C-8A4D-BECABFB9159D}" srcOrd="1" destOrd="0" parTransId="{8DE99811-6191-4523-9F90-513726704A2F}" sibTransId="{226C409B-2785-4ACE-B48C-B5A8738B3116}"/>
    <dgm:cxn modelId="{6217D8F4-91B3-4FF5-828D-4B748814684D}" type="presOf" srcId="{6A1F721F-D47F-4345-A06C-EF25549DD6E2}" destId="{7DBA6762-C16F-4A06-938F-6CB7F31D9BC1}" srcOrd="1" destOrd="0" presId="urn:microsoft.com/office/officeart/2005/8/layout/process3"/>
    <dgm:cxn modelId="{8EEB51FD-AB8F-4E8C-B78E-156C9C82C9CF}" type="presOf" srcId="{DFB75E1E-3381-4861-BB92-C44E7F8F4454}" destId="{CEF960E0-39BF-42EC-9EF5-BF313B3095A4}" srcOrd="1" destOrd="0" presId="urn:microsoft.com/office/officeart/2005/8/layout/process3"/>
    <dgm:cxn modelId="{68E561F5-5CF0-4CDA-A20B-9ED561016459}" type="presParOf" srcId="{01F9D9BA-8C55-483C-B60F-EFA1987D06F2}" destId="{210524D5-4831-4408-B1E2-9C5D2639C9A3}" srcOrd="0" destOrd="0" presId="urn:microsoft.com/office/officeart/2005/8/layout/process3"/>
    <dgm:cxn modelId="{A497F6B2-ED70-4F86-A1C1-9BE723CFF749}" type="presParOf" srcId="{210524D5-4831-4408-B1E2-9C5D2639C9A3}" destId="{7A09E35E-4540-4D49-8F66-EB564C93F3D7}" srcOrd="0" destOrd="0" presId="urn:microsoft.com/office/officeart/2005/8/layout/process3"/>
    <dgm:cxn modelId="{76E942BA-D2CC-46D6-89DA-923BBED3B2B2}" type="presParOf" srcId="{210524D5-4831-4408-B1E2-9C5D2639C9A3}" destId="{A90C18F7-080E-48D1-B1E5-11C98FE3A4C2}" srcOrd="1" destOrd="0" presId="urn:microsoft.com/office/officeart/2005/8/layout/process3"/>
    <dgm:cxn modelId="{0DBF79D2-6244-4082-BB65-910BE577816E}" type="presParOf" srcId="{210524D5-4831-4408-B1E2-9C5D2639C9A3}" destId="{2EE5F2F8-AA5C-4C97-B2F7-2B6AE11F0606}" srcOrd="2" destOrd="0" presId="urn:microsoft.com/office/officeart/2005/8/layout/process3"/>
    <dgm:cxn modelId="{E4070031-9576-4CD8-80DC-75E4A93B5087}" type="presParOf" srcId="{01F9D9BA-8C55-483C-B60F-EFA1987D06F2}" destId="{A29E5277-1742-4178-92DA-EC2E08C007A7}" srcOrd="1" destOrd="0" presId="urn:microsoft.com/office/officeart/2005/8/layout/process3"/>
    <dgm:cxn modelId="{BB20B1BD-C7BD-467E-823E-BD16A46849D3}" type="presParOf" srcId="{A29E5277-1742-4178-92DA-EC2E08C007A7}" destId="{8FD1DC17-79C7-4DCB-ADFD-B3CB3410EE0B}" srcOrd="0" destOrd="0" presId="urn:microsoft.com/office/officeart/2005/8/layout/process3"/>
    <dgm:cxn modelId="{E54D32F4-7CE9-4935-8DAA-D7913E5CC7C2}" type="presParOf" srcId="{01F9D9BA-8C55-483C-B60F-EFA1987D06F2}" destId="{F694C956-4056-4BC0-852B-94F0AF2DC0FB}" srcOrd="2" destOrd="0" presId="urn:microsoft.com/office/officeart/2005/8/layout/process3"/>
    <dgm:cxn modelId="{918B160E-FE40-42B4-AE34-489BBF960F30}" type="presParOf" srcId="{F694C956-4056-4BC0-852B-94F0AF2DC0FB}" destId="{0C74FE2C-9370-4E1B-BD07-4502DB7807D1}" srcOrd="0" destOrd="0" presId="urn:microsoft.com/office/officeart/2005/8/layout/process3"/>
    <dgm:cxn modelId="{620BB08B-9106-4169-97FF-F781ACC78F26}" type="presParOf" srcId="{F694C956-4056-4BC0-852B-94F0AF2DC0FB}" destId="{4465DFAD-5F05-4994-9155-D068DB8D50C5}" srcOrd="1" destOrd="0" presId="urn:microsoft.com/office/officeart/2005/8/layout/process3"/>
    <dgm:cxn modelId="{03C4FAA4-CCBB-4BEC-AAAD-A93515948B0A}" type="presParOf" srcId="{F694C956-4056-4BC0-852B-94F0AF2DC0FB}" destId="{03D2248C-69FB-4FDA-9A51-5E7A72686828}" srcOrd="2" destOrd="0" presId="urn:microsoft.com/office/officeart/2005/8/layout/process3"/>
    <dgm:cxn modelId="{F44F663A-8179-4560-B0BA-9C4E16266618}" type="presParOf" srcId="{01F9D9BA-8C55-483C-B60F-EFA1987D06F2}" destId="{A5A43AFD-5DAB-43A3-9911-EC5797201160}" srcOrd="3" destOrd="0" presId="urn:microsoft.com/office/officeart/2005/8/layout/process3"/>
    <dgm:cxn modelId="{DAF8EC0C-2A58-4EAE-BF64-307F1AF721D3}" type="presParOf" srcId="{A5A43AFD-5DAB-43A3-9911-EC5797201160}" destId="{CEF960E0-39BF-42EC-9EF5-BF313B3095A4}" srcOrd="0" destOrd="0" presId="urn:microsoft.com/office/officeart/2005/8/layout/process3"/>
    <dgm:cxn modelId="{6DCB591C-5E92-4C30-A872-BA4A7F917D37}" type="presParOf" srcId="{01F9D9BA-8C55-483C-B60F-EFA1987D06F2}" destId="{A32096F8-8F7C-4F2C-ADA5-0AF66787C148}" srcOrd="4" destOrd="0" presId="urn:microsoft.com/office/officeart/2005/8/layout/process3"/>
    <dgm:cxn modelId="{6E4204CC-DE35-4F75-B932-B5D5F8C9349A}" type="presParOf" srcId="{A32096F8-8F7C-4F2C-ADA5-0AF66787C148}" destId="{62DCF9B3-35F3-4384-BC20-B12481D1EA8B}" srcOrd="0" destOrd="0" presId="urn:microsoft.com/office/officeart/2005/8/layout/process3"/>
    <dgm:cxn modelId="{BA2B2F03-466F-4F8B-8139-90F10E23C554}" type="presParOf" srcId="{A32096F8-8F7C-4F2C-ADA5-0AF66787C148}" destId="{7DBA6762-C16F-4A06-938F-6CB7F31D9BC1}" srcOrd="1" destOrd="0" presId="urn:microsoft.com/office/officeart/2005/8/layout/process3"/>
    <dgm:cxn modelId="{888DDCF9-415B-459C-B677-17B5E6F99FC1}" type="presParOf" srcId="{A32096F8-8F7C-4F2C-ADA5-0AF66787C148}" destId="{3E004A33-D944-40D7-B2E7-58E882B64920}" srcOrd="2" destOrd="0" presId="urn:microsoft.com/office/officeart/2005/8/layout/process3"/>
    <dgm:cxn modelId="{04C44BD9-3B4E-4716-A041-57178613947F}" type="presParOf" srcId="{01F9D9BA-8C55-483C-B60F-EFA1987D06F2}" destId="{280845E1-CBA5-42CD-85E0-949F20F896E1}" srcOrd="5" destOrd="0" presId="urn:microsoft.com/office/officeart/2005/8/layout/process3"/>
    <dgm:cxn modelId="{47A89115-DFB9-465E-AFC5-6989ECABDD76}" type="presParOf" srcId="{280845E1-CBA5-42CD-85E0-949F20F896E1}" destId="{3D0FEE5A-B409-4AF8-886A-BBD7C560708B}" srcOrd="0" destOrd="0" presId="urn:microsoft.com/office/officeart/2005/8/layout/process3"/>
    <dgm:cxn modelId="{BEFFABA5-F759-494A-8F2E-B08D03187F9F}" type="presParOf" srcId="{01F9D9BA-8C55-483C-B60F-EFA1987D06F2}" destId="{F28897BC-F5EC-4104-AE44-5B714EE1AF91}" srcOrd="6" destOrd="0" presId="urn:microsoft.com/office/officeart/2005/8/layout/process3"/>
    <dgm:cxn modelId="{2E18FC4B-4F57-4A20-B6E1-B04DE88AD3AE}" type="presParOf" srcId="{F28897BC-F5EC-4104-AE44-5B714EE1AF91}" destId="{B7ECB207-38BB-446C-8226-3351519D6229}" srcOrd="0" destOrd="0" presId="urn:microsoft.com/office/officeart/2005/8/layout/process3"/>
    <dgm:cxn modelId="{0C04E932-3BB5-427E-88FD-D49621C3214C}" type="presParOf" srcId="{F28897BC-F5EC-4104-AE44-5B714EE1AF91}" destId="{D572E97A-36D7-4C9A-AD9D-AF4378D33053}" srcOrd="1" destOrd="0" presId="urn:microsoft.com/office/officeart/2005/8/layout/process3"/>
    <dgm:cxn modelId="{2E907676-F9AD-40D2-ACB3-29D2952C5A7A}" type="presParOf" srcId="{F28897BC-F5EC-4104-AE44-5B714EE1AF91}" destId="{1CF48F59-6932-49F3-8D1B-81B21B67521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18F7-080E-48D1-B1E5-11C98FE3A4C2}">
      <dsp:nvSpPr>
        <dsp:cNvPr id="0" name=""/>
        <dsp:cNvSpPr/>
      </dsp:nvSpPr>
      <dsp:spPr>
        <a:xfrm>
          <a:off x="1511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Introduction</a:t>
          </a:r>
          <a:endParaRPr lang="en-US" sz="2100" kern="1200" dirty="0"/>
        </a:p>
      </dsp:txBody>
      <dsp:txXfrm>
        <a:off x="1511" y="520547"/>
        <a:ext cx="1899579" cy="604800"/>
      </dsp:txXfrm>
    </dsp:sp>
    <dsp:sp modelId="{2EE5F2F8-AA5C-4C97-B2F7-2B6AE11F0606}">
      <dsp:nvSpPr>
        <dsp:cNvPr id="0" name=""/>
        <dsp:cNvSpPr/>
      </dsp:nvSpPr>
      <dsp:spPr>
        <a:xfrm>
          <a:off x="390582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Say hello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Ask about nickname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Get city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Get age</a:t>
          </a:r>
          <a:endParaRPr lang="en-US" sz="1100" kern="1200" dirty="0"/>
        </a:p>
      </dsp:txBody>
      <dsp:txXfrm>
        <a:off x="426010" y="1160775"/>
        <a:ext cx="1828723" cy="1138744"/>
      </dsp:txXfrm>
    </dsp:sp>
    <dsp:sp modelId="{A29E5277-1742-4178-92DA-EC2E08C007A7}">
      <dsp:nvSpPr>
        <dsp:cNvPr id="0" name=""/>
        <dsp:cNvSpPr/>
      </dsp:nvSpPr>
      <dsp:spPr>
        <a:xfrm>
          <a:off x="2189060" y="586477"/>
          <a:ext cx="610494" cy="47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189060" y="681065"/>
        <a:ext cx="468612" cy="283764"/>
      </dsp:txXfrm>
    </dsp:sp>
    <dsp:sp modelId="{4465DFAD-5F05-4994-9155-D068DB8D50C5}">
      <dsp:nvSpPr>
        <dsp:cNvPr id="0" name=""/>
        <dsp:cNvSpPr/>
      </dsp:nvSpPr>
      <dsp:spPr>
        <a:xfrm>
          <a:off x="3052968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Topic Opinions</a:t>
          </a:r>
          <a:endParaRPr lang="en-US" sz="2100" kern="1200" dirty="0"/>
        </a:p>
      </dsp:txBody>
      <dsp:txXfrm>
        <a:off x="3052968" y="520547"/>
        <a:ext cx="1899579" cy="604800"/>
      </dsp:txXfrm>
    </dsp:sp>
    <dsp:sp modelId="{03D2248C-69FB-4FDA-9A51-5E7A72686828}">
      <dsp:nvSpPr>
        <dsp:cNvPr id="0" name=""/>
        <dsp:cNvSpPr/>
      </dsp:nvSpPr>
      <dsp:spPr>
        <a:xfrm>
          <a:off x="3442038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Ask user for opinions on 3-5 topics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Analyse opinions for sentiment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Comment on opinions based on own opinions</a:t>
          </a:r>
          <a:endParaRPr lang="en-US" sz="1100" kern="1200" dirty="0"/>
        </a:p>
      </dsp:txBody>
      <dsp:txXfrm>
        <a:off x="3477466" y="1160775"/>
        <a:ext cx="1828723" cy="1138744"/>
      </dsp:txXfrm>
    </dsp:sp>
    <dsp:sp modelId="{A5A43AFD-5DAB-43A3-9911-EC5797201160}">
      <dsp:nvSpPr>
        <dsp:cNvPr id="0" name=""/>
        <dsp:cNvSpPr/>
      </dsp:nvSpPr>
      <dsp:spPr>
        <a:xfrm>
          <a:off x="5240516" y="586477"/>
          <a:ext cx="610494" cy="47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40516" y="681065"/>
        <a:ext cx="468612" cy="283764"/>
      </dsp:txXfrm>
    </dsp:sp>
    <dsp:sp modelId="{7DBA6762-C16F-4A06-938F-6CB7F31D9BC1}">
      <dsp:nvSpPr>
        <dsp:cNvPr id="0" name=""/>
        <dsp:cNvSpPr/>
      </dsp:nvSpPr>
      <dsp:spPr>
        <a:xfrm>
          <a:off x="6104424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Advice </a:t>
          </a:r>
          <a:endParaRPr lang="en-US" sz="2100" kern="1200" dirty="0"/>
        </a:p>
      </dsp:txBody>
      <dsp:txXfrm>
        <a:off x="6104424" y="520547"/>
        <a:ext cx="1899579" cy="604800"/>
      </dsp:txXfrm>
    </dsp:sp>
    <dsp:sp modelId="{3E004A33-D944-40D7-B2E7-58E882B64920}">
      <dsp:nvSpPr>
        <dsp:cNvPr id="0" name=""/>
        <dsp:cNvSpPr/>
      </dsp:nvSpPr>
      <dsp:spPr>
        <a:xfrm>
          <a:off x="6493494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Give user advice based on the maximum positive or maximum negative opinion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Ask how the user feels about advice</a:t>
          </a:r>
          <a:endParaRPr lang="en-US" sz="1100" kern="1200" dirty="0"/>
        </a:p>
      </dsp:txBody>
      <dsp:txXfrm>
        <a:off x="6528922" y="1160775"/>
        <a:ext cx="1828723" cy="1138744"/>
      </dsp:txXfrm>
    </dsp:sp>
    <dsp:sp modelId="{280845E1-CBA5-42CD-85E0-949F20F896E1}">
      <dsp:nvSpPr>
        <dsp:cNvPr id="0" name=""/>
        <dsp:cNvSpPr/>
      </dsp:nvSpPr>
      <dsp:spPr>
        <a:xfrm>
          <a:off x="8291972" y="586477"/>
          <a:ext cx="610494" cy="472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291972" y="681065"/>
        <a:ext cx="468612" cy="283764"/>
      </dsp:txXfrm>
    </dsp:sp>
    <dsp:sp modelId="{D572E97A-36D7-4C9A-AD9D-AF4378D33053}">
      <dsp:nvSpPr>
        <dsp:cNvPr id="0" name=""/>
        <dsp:cNvSpPr/>
      </dsp:nvSpPr>
      <dsp:spPr>
        <a:xfrm>
          <a:off x="9155880" y="520547"/>
          <a:ext cx="1899579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Exit </a:t>
          </a:r>
          <a:endParaRPr lang="en-US" sz="2100" kern="1200" dirty="0"/>
        </a:p>
      </dsp:txBody>
      <dsp:txXfrm>
        <a:off x="9155880" y="520547"/>
        <a:ext cx="1899579" cy="604800"/>
      </dsp:txXfrm>
    </dsp:sp>
    <dsp:sp modelId="{1CF48F59-6932-49F3-8D1B-81B21B675218}">
      <dsp:nvSpPr>
        <dsp:cNvPr id="0" name=""/>
        <dsp:cNvSpPr/>
      </dsp:nvSpPr>
      <dsp:spPr>
        <a:xfrm>
          <a:off x="9544951" y="1125347"/>
          <a:ext cx="1899579" cy="120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Exit the conversation and give a good bye based on own mood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Ensure all the information is </a:t>
          </a:r>
          <a:r>
            <a:rPr lang="en-AU" sz="1100" kern="1200" dirty="0" err="1"/>
            <a:t>savedsto</a:t>
          </a:r>
          <a:endParaRPr lang="en-US" sz="1100" kern="1200" dirty="0"/>
        </a:p>
      </dsp:txBody>
      <dsp:txXfrm>
        <a:off x="9580379" y="1160775"/>
        <a:ext cx="1828723" cy="1138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D36-5093-4E05-9E7C-3B343C4D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F7F66-69A5-41F9-8254-89268EFA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C357-DE5C-442A-AF82-35029C95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E312-E931-4C96-AAAA-0C947056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3E40-01AB-4551-AB03-A7FDBDEC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850-BD98-4576-857A-7993F0AE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13E7-2B1A-4D11-B248-72B9380B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C6E1-A8D7-4433-9752-368AD549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8B71-3BA6-4AD4-80BC-96BF14F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4BA5-A010-4E7F-B1E6-2A2FA82B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E158E-A721-48D1-AE5C-E8630E0CD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A95C9-551F-4216-A283-AC6EDA59C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913B-BA8A-4368-ADC1-389B5CB7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C8AB-11B5-46C3-B092-6C6044EC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6BDE-6C5E-47AA-980B-97CAF20C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0B80-5F78-4028-B78F-177F1B79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A8BB-04CA-4E71-B285-0981BA1B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A733-5CF0-4661-8444-4858808C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48FC-3142-461D-A03D-7973BAE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DC14-6A4C-45DB-9F3D-7EFD7B5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7853-DDB5-4979-A708-C5087AF3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0614-0A57-47DF-9B3A-B2247CA6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5E7A-7814-49DD-A825-FA431E6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D460-9FEB-440D-BF20-D9BB6938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8D5D-E966-4F55-92DC-D8D92813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8F2E-6F47-466C-8CCA-013892AE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5119-411E-4A29-858F-4ABCF7F01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82C31-EF1C-4618-A5C3-5240776A8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A101F-405B-4B3F-A4B7-3D344A96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517CE-3A94-4633-9F65-DB248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0D91-1BB7-4E98-8B67-84C96867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625-FD07-477D-88DA-1AC9D03A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2923-E10C-4281-9DDE-57003430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6CB59-771D-4486-9B66-0F861404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A4D7B-0651-4CAE-8B96-882C37AE4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774EE-1DC0-4B30-8D11-6835E16DF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B92F-1C1C-4408-927B-E5FBB44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C9F0B-972A-4F1C-BB0C-A7F3FA4C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E02B9-59B6-45F7-80B0-656138AA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5245-7804-488A-BE27-C047FC7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D5DD2-DAA9-4F10-A88F-612930FC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95097-7891-409D-8FF4-428E2A33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15BDA-2B4F-4F22-9BE5-7AB31222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E1D23-3D17-49C2-8182-225E9F6A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F6C8B-E9C7-47A8-8A21-3442A1B2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34DF-5E47-45FE-AB4E-3E451095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073F-0E5B-4612-A8DD-7118228B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42BF-D20A-4F96-834B-D0DDCADE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A836-9965-4825-AF67-5B2E1574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2A4D-37B5-44A8-A766-DA4F6D14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CFB4-91E9-4CB3-91C1-ED016051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6C60-82C1-4594-ADA8-9ED9BBBD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AFCE-7E63-40AF-B564-7B6B0464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C739C-C28A-4C71-9A97-54F7BBCBA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A473-3643-4DF8-A733-86943E50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FC43-028A-4F5D-92B3-1D63AB21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B8555-EECE-4D72-9677-65BBF7B5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A5F5-AAB6-4614-BEAA-6EE5004B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CCFE1-5512-4568-831E-D770788D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BCE5F-D8F4-4201-A78A-A8891B55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8477-E004-4DDA-BB6A-983FD6B7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3780-0C4F-48C7-B1B4-A24DB6558389}" type="datetimeFigureOut">
              <a:rPr lang="en-US" smtClean="0"/>
              <a:t>08-Jul-20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A304-08E0-4968-9261-F8E6C8D2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690F-1CE4-4F41-8FF0-1545C740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99A9-AB24-42EE-B54D-7870B5E71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4935F1-EB97-4233-BBEB-FF118C2F7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101370"/>
              </p:ext>
            </p:extLst>
          </p:nvPr>
        </p:nvGraphicFramePr>
        <p:xfrm>
          <a:off x="372979" y="2001252"/>
          <a:ext cx="11446042" cy="285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F470A1-6BDD-4A94-A527-878F4C7900FE}"/>
              </a:ext>
            </a:extLst>
          </p:cNvPr>
          <p:cNvSpPr/>
          <p:nvPr/>
        </p:nvSpPr>
        <p:spPr>
          <a:xfrm>
            <a:off x="4816615" y="4859969"/>
            <a:ext cx="2421066" cy="19299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Individual User Information:</a:t>
            </a:r>
          </a:p>
          <a:p>
            <a:r>
              <a:rPr lang="en-AU" sz="1400" dirty="0"/>
              <a:t>Age </a:t>
            </a:r>
          </a:p>
          <a:p>
            <a:r>
              <a:rPr lang="en-AU" sz="1400" dirty="0"/>
              <a:t>City </a:t>
            </a:r>
          </a:p>
          <a:p>
            <a:r>
              <a:rPr lang="en-AU" sz="1400" dirty="0"/>
              <a:t>Mood</a:t>
            </a:r>
          </a:p>
          <a:p>
            <a:r>
              <a:rPr lang="en-AU" sz="1400" dirty="0"/>
              <a:t>Nickname</a:t>
            </a:r>
          </a:p>
          <a:p>
            <a:r>
              <a:rPr lang="en-AU" sz="1400" dirty="0"/>
              <a:t>Friend rating</a:t>
            </a:r>
          </a:p>
          <a:p>
            <a:r>
              <a:rPr lang="en-AU" sz="1400" dirty="0"/>
              <a:t>Uer opinions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4F4E49-C10E-474A-8F2D-B6816D55270A}"/>
              </a:ext>
            </a:extLst>
          </p:cNvPr>
          <p:cNvSpPr/>
          <p:nvPr/>
        </p:nvSpPr>
        <p:spPr>
          <a:xfrm>
            <a:off x="1200113" y="4886998"/>
            <a:ext cx="1739692" cy="18689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Collective User Information:</a:t>
            </a:r>
          </a:p>
          <a:p>
            <a:r>
              <a:rPr lang="en-US" sz="1400" dirty="0"/>
              <a:t>Collective topic opinions</a:t>
            </a:r>
          </a:p>
          <a:p>
            <a:r>
              <a:rPr lang="en-US" sz="1400" dirty="0"/>
              <a:t>Collective happiness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EE9795-69CC-41F2-A8DD-F65476C6102E}"/>
              </a:ext>
            </a:extLst>
          </p:cNvPr>
          <p:cNvSpPr/>
          <p:nvPr/>
        </p:nvSpPr>
        <p:spPr>
          <a:xfrm>
            <a:off x="4787176" y="68046"/>
            <a:ext cx="2444890" cy="18047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Stock responses:</a:t>
            </a:r>
          </a:p>
          <a:p>
            <a:r>
              <a:rPr lang="en-US" sz="1400" dirty="0"/>
              <a:t>Greetings</a:t>
            </a:r>
          </a:p>
          <a:p>
            <a:r>
              <a:rPr lang="en-US" sz="1400" dirty="0"/>
              <a:t>Topics</a:t>
            </a:r>
          </a:p>
          <a:p>
            <a:r>
              <a:rPr lang="en-US" sz="1400" dirty="0"/>
              <a:t>Topic question</a:t>
            </a:r>
          </a:p>
          <a:p>
            <a:r>
              <a:rPr lang="en-US" sz="1400" dirty="0"/>
              <a:t>Opinions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D1DCF-9084-4FF3-9E2D-690BA50452E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487852" y="970413"/>
            <a:ext cx="3299324" cy="153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181BEB-B98D-49DF-B2FC-04EE917EB8E1}"/>
              </a:ext>
            </a:extLst>
          </p:cNvPr>
          <p:cNvCxnSpPr>
            <a:cxnSpLocks/>
          </p:cNvCxnSpPr>
          <p:nvPr/>
        </p:nvCxnSpPr>
        <p:spPr>
          <a:xfrm>
            <a:off x="2654968" y="4307305"/>
            <a:ext cx="2173856" cy="859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1DB2D2-A0C4-4963-B6E3-A89826FC565B}"/>
              </a:ext>
            </a:extLst>
          </p:cNvPr>
          <p:cNvCxnSpPr>
            <a:cxnSpLocks/>
          </p:cNvCxnSpPr>
          <p:nvPr/>
        </p:nvCxnSpPr>
        <p:spPr>
          <a:xfrm flipH="1">
            <a:off x="4403559" y="1756611"/>
            <a:ext cx="425265" cy="786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EDDFD-D727-4E83-973D-FE87AE3188F6}"/>
              </a:ext>
            </a:extLst>
          </p:cNvPr>
          <p:cNvCxnSpPr>
            <a:cxnSpLocks/>
          </p:cNvCxnSpPr>
          <p:nvPr/>
        </p:nvCxnSpPr>
        <p:spPr>
          <a:xfrm>
            <a:off x="7128769" y="1756611"/>
            <a:ext cx="392308" cy="786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787449-0A97-4850-9A30-8C22333BC6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32066" y="970413"/>
            <a:ext cx="2350418" cy="1572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7CD148-643D-47AE-A299-690A7A0263FA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6096000" y="4296294"/>
            <a:ext cx="828583" cy="560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E91769-8FA8-4BBD-BDD6-C2145904CE38}"/>
              </a:ext>
            </a:extLst>
          </p:cNvPr>
          <p:cNvCxnSpPr>
            <a:cxnSpLocks/>
          </p:cNvCxnSpPr>
          <p:nvPr/>
        </p:nvCxnSpPr>
        <p:spPr>
          <a:xfrm flipV="1">
            <a:off x="7249890" y="4315330"/>
            <a:ext cx="2648712" cy="786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E00BE8-0906-4667-8FA0-7C4749F7ABD9}"/>
              </a:ext>
            </a:extLst>
          </p:cNvPr>
          <p:cNvCxnSpPr>
            <a:cxnSpLocks/>
          </p:cNvCxnSpPr>
          <p:nvPr/>
        </p:nvCxnSpPr>
        <p:spPr>
          <a:xfrm>
            <a:off x="4616191" y="4347542"/>
            <a:ext cx="351710" cy="546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202A5C-5AE9-479B-AE6E-5C099EA046CD}"/>
              </a:ext>
            </a:extLst>
          </p:cNvPr>
          <p:cNvCxnSpPr>
            <a:cxnSpLocks/>
          </p:cNvCxnSpPr>
          <p:nvPr/>
        </p:nvCxnSpPr>
        <p:spPr>
          <a:xfrm flipH="1">
            <a:off x="2794045" y="3372851"/>
            <a:ext cx="736580" cy="1540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DD6FC8-0B9B-4867-8454-F0B5D278EEEE}"/>
              </a:ext>
            </a:extLst>
          </p:cNvPr>
          <p:cNvCxnSpPr>
            <a:cxnSpLocks/>
          </p:cNvCxnSpPr>
          <p:nvPr/>
        </p:nvCxnSpPr>
        <p:spPr>
          <a:xfrm>
            <a:off x="1687508" y="4315330"/>
            <a:ext cx="328570" cy="57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6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98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Sanjin Dedic</dc:creator>
  <cp:lastModifiedBy>Sanjin Dedic</cp:lastModifiedBy>
  <cp:revision>11</cp:revision>
  <dcterms:created xsi:type="dcterms:W3CDTF">2020-06-30T23:39:15Z</dcterms:created>
  <dcterms:modified xsi:type="dcterms:W3CDTF">2020-07-08T06:49:30Z</dcterms:modified>
</cp:coreProperties>
</file>