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swald Bold" charset="1" panose="00000800000000000000"/>
      <p:regular r:id="rId15"/>
    </p:embeddedFont>
    <p:embeddedFont>
      <p:font typeface="Montserrat Classic Bold" charset="1" panose="00000800000000000000"/>
      <p:regular r:id="rId16"/>
    </p:embeddedFont>
    <p:embeddedFont>
      <p:font typeface="Open Sauce Bold" charset="1" panose="00000800000000000000"/>
      <p:regular r:id="rId17"/>
    </p:embeddedFont>
    <p:embeddedFont>
      <p:font typeface="Oswald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5.jpe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612637"/>
            <a:ext cx="9815307" cy="5606235"/>
            <a:chOff x="0" y="0"/>
            <a:chExt cx="1895495" cy="10826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1082655"/>
            </a:xfrm>
            <a:custGeom>
              <a:avLst/>
              <a:gdLst/>
              <a:ahLst/>
              <a:cxnLst/>
              <a:rect r="r" b="b" t="t" l="l"/>
              <a:pathLst>
                <a:path h="1082655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1082655"/>
                  </a:lnTo>
                  <a:lnTo>
                    <a:pt x="0" y="1082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11017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334205" y="360620"/>
            <a:ext cx="2504034" cy="2504034"/>
          </a:xfrm>
          <a:custGeom>
            <a:avLst/>
            <a:gdLst/>
            <a:ahLst/>
            <a:cxnLst/>
            <a:rect r="r" b="b" t="t" l="l"/>
            <a:pathLst>
              <a:path h="2504034" w="2504034">
                <a:moveTo>
                  <a:pt x="0" y="0"/>
                </a:moveTo>
                <a:lnTo>
                  <a:pt x="2504034" y="0"/>
                </a:lnTo>
                <a:lnTo>
                  <a:pt x="2504034" y="2504034"/>
                </a:lnTo>
                <a:lnTo>
                  <a:pt x="0" y="25040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1914033"/>
            <a:ext cx="9815307" cy="4889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BUILDING AN AI PIPELINE FOR IMAGE SEGMENTATION AND OBJECT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SANJIT CYRUS 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12504" y="5651962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0"/>
                </a:lnTo>
                <a:lnTo>
                  <a:pt x="0" y="1052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3781" y="7471211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55160" y="7516168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4" y="0"/>
                </a:lnTo>
                <a:lnTo>
                  <a:pt x="1104804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09542" y="-4622651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080261" y="696499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77545" y="2764220"/>
            <a:ext cx="3086100" cy="2015773"/>
            <a:chOff x="0" y="0"/>
            <a:chExt cx="812800" cy="5309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30903"/>
            </a:xfrm>
            <a:custGeom>
              <a:avLst/>
              <a:gdLst/>
              <a:ahLst/>
              <a:cxnLst/>
              <a:rect r="r" b="b" t="t" l="l"/>
              <a:pathLst>
                <a:path h="530903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403903"/>
                  </a:lnTo>
                  <a:cubicBezTo>
                    <a:pt x="812800" y="474043"/>
                    <a:pt x="755940" y="530903"/>
                    <a:pt x="685800" y="530903"/>
                  </a:cubicBezTo>
                  <a:lnTo>
                    <a:pt x="127000" y="530903"/>
                  </a:lnTo>
                  <a:cubicBezTo>
                    <a:pt x="93318" y="530903"/>
                    <a:pt x="61015" y="517523"/>
                    <a:pt x="37197" y="493706"/>
                  </a:cubicBezTo>
                  <a:cubicBezTo>
                    <a:pt x="13380" y="469889"/>
                    <a:pt x="0" y="437586"/>
                    <a:pt x="0" y="403903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54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IMAGE SEGMENTATION</a:t>
              </a:r>
            </a:p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USING MASKED RCNN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843781" y="2764220"/>
            <a:ext cx="3086100" cy="2015773"/>
            <a:chOff x="0" y="0"/>
            <a:chExt cx="812800" cy="5309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0903"/>
            </a:xfrm>
            <a:custGeom>
              <a:avLst/>
              <a:gdLst/>
              <a:ahLst/>
              <a:cxnLst/>
              <a:rect r="r" b="b" t="t" l="l"/>
              <a:pathLst>
                <a:path h="530903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403903"/>
                  </a:lnTo>
                  <a:cubicBezTo>
                    <a:pt x="812800" y="474043"/>
                    <a:pt x="755940" y="530903"/>
                    <a:pt x="685800" y="530903"/>
                  </a:cubicBezTo>
                  <a:lnTo>
                    <a:pt x="127000" y="530903"/>
                  </a:lnTo>
                  <a:cubicBezTo>
                    <a:pt x="93318" y="530903"/>
                    <a:pt x="61015" y="517523"/>
                    <a:pt x="37197" y="493706"/>
                  </a:cubicBezTo>
                  <a:cubicBezTo>
                    <a:pt x="13380" y="469889"/>
                    <a:pt x="0" y="437586"/>
                    <a:pt x="0" y="403903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36363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54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trike="noStrike" u="none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OBJECT IDENTIFICATION USING YOLO MODEL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768581" y="2764220"/>
            <a:ext cx="3086100" cy="2015773"/>
            <a:chOff x="0" y="0"/>
            <a:chExt cx="812800" cy="5309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530903"/>
            </a:xfrm>
            <a:custGeom>
              <a:avLst/>
              <a:gdLst/>
              <a:ahLst/>
              <a:cxnLst/>
              <a:rect r="r" b="b" t="t" l="l"/>
              <a:pathLst>
                <a:path h="530903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403903"/>
                  </a:lnTo>
                  <a:cubicBezTo>
                    <a:pt x="812800" y="474043"/>
                    <a:pt x="755940" y="530903"/>
                    <a:pt x="685800" y="530903"/>
                  </a:cubicBezTo>
                  <a:lnTo>
                    <a:pt x="127000" y="530903"/>
                  </a:lnTo>
                  <a:cubicBezTo>
                    <a:pt x="93318" y="530903"/>
                    <a:pt x="61015" y="517523"/>
                    <a:pt x="37197" y="493706"/>
                  </a:cubicBezTo>
                  <a:cubicBezTo>
                    <a:pt x="13380" y="469889"/>
                    <a:pt x="0" y="437586"/>
                    <a:pt x="0" y="403903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812800" cy="54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IMAGE CAPTION GENERATION USING BLIP MODELS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785517" y="6024287"/>
            <a:ext cx="3086100" cy="1807654"/>
            <a:chOff x="0" y="0"/>
            <a:chExt cx="812800" cy="4760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76090"/>
            </a:xfrm>
            <a:custGeom>
              <a:avLst/>
              <a:gdLst/>
              <a:ahLst/>
              <a:cxnLst/>
              <a:rect r="r" b="b" t="t" l="l"/>
              <a:pathLst>
                <a:path h="47609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49090"/>
                  </a:lnTo>
                  <a:cubicBezTo>
                    <a:pt x="812800" y="419230"/>
                    <a:pt x="755940" y="476090"/>
                    <a:pt x="685800" y="476090"/>
                  </a:cubicBezTo>
                  <a:lnTo>
                    <a:pt x="127000" y="476090"/>
                  </a:lnTo>
                  <a:cubicBezTo>
                    <a:pt x="93318" y="476090"/>
                    <a:pt x="61015" y="462710"/>
                    <a:pt x="37197" y="438893"/>
                  </a:cubicBezTo>
                  <a:cubicBezTo>
                    <a:pt x="13380" y="415075"/>
                    <a:pt x="0" y="382772"/>
                    <a:pt x="0" y="34909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812800" cy="495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CAPTION SUMMARISATION USING SUMMARIZER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06181" y="2764220"/>
            <a:ext cx="3086100" cy="2015773"/>
            <a:chOff x="0" y="0"/>
            <a:chExt cx="812800" cy="5309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530903"/>
            </a:xfrm>
            <a:custGeom>
              <a:avLst/>
              <a:gdLst/>
              <a:ahLst/>
              <a:cxnLst/>
              <a:rect r="r" b="b" t="t" l="l"/>
              <a:pathLst>
                <a:path h="530903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403903"/>
                  </a:lnTo>
                  <a:cubicBezTo>
                    <a:pt x="812800" y="474043"/>
                    <a:pt x="755940" y="530903"/>
                    <a:pt x="685800" y="530903"/>
                  </a:cubicBezTo>
                  <a:lnTo>
                    <a:pt x="127000" y="530903"/>
                  </a:lnTo>
                  <a:cubicBezTo>
                    <a:pt x="93318" y="530903"/>
                    <a:pt x="61015" y="517523"/>
                    <a:pt x="37197" y="493706"/>
                  </a:cubicBezTo>
                  <a:cubicBezTo>
                    <a:pt x="13380" y="469889"/>
                    <a:pt x="0" y="437586"/>
                    <a:pt x="0" y="403903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812800" cy="54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TEXT DETECTION USING EASY OCR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806181" y="5987623"/>
            <a:ext cx="3086100" cy="1926579"/>
            <a:chOff x="0" y="0"/>
            <a:chExt cx="812800" cy="5074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507412"/>
            </a:xfrm>
            <a:custGeom>
              <a:avLst/>
              <a:gdLst/>
              <a:ahLst/>
              <a:cxnLst/>
              <a:rect r="r" b="b" t="t" l="l"/>
              <a:pathLst>
                <a:path h="50741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80412"/>
                  </a:lnTo>
                  <a:cubicBezTo>
                    <a:pt x="812800" y="414094"/>
                    <a:pt x="799420" y="446397"/>
                    <a:pt x="775603" y="470214"/>
                  </a:cubicBezTo>
                  <a:cubicBezTo>
                    <a:pt x="751785" y="494032"/>
                    <a:pt x="719482" y="507412"/>
                    <a:pt x="685800" y="507412"/>
                  </a:cubicBezTo>
                  <a:lnTo>
                    <a:pt x="127000" y="507412"/>
                  </a:lnTo>
                  <a:cubicBezTo>
                    <a:pt x="56860" y="507412"/>
                    <a:pt x="0" y="450552"/>
                    <a:pt x="0" y="38041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36363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812800" cy="52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DATA MAPPING OF OBJECT, CAPTION AND TEXT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843781" y="5987623"/>
            <a:ext cx="3086100" cy="1880981"/>
            <a:chOff x="0" y="0"/>
            <a:chExt cx="812800" cy="49540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495402"/>
            </a:xfrm>
            <a:custGeom>
              <a:avLst/>
              <a:gdLst/>
              <a:ahLst/>
              <a:cxnLst/>
              <a:rect r="r" b="b" t="t" l="l"/>
              <a:pathLst>
                <a:path h="49540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68402"/>
                  </a:lnTo>
                  <a:cubicBezTo>
                    <a:pt x="812800" y="402085"/>
                    <a:pt x="799420" y="434388"/>
                    <a:pt x="775603" y="458205"/>
                  </a:cubicBezTo>
                  <a:cubicBezTo>
                    <a:pt x="751785" y="482022"/>
                    <a:pt x="719482" y="495402"/>
                    <a:pt x="685800" y="495402"/>
                  </a:cubicBezTo>
                  <a:lnTo>
                    <a:pt x="127000" y="495402"/>
                  </a:lnTo>
                  <a:cubicBezTo>
                    <a:pt x="56860" y="495402"/>
                    <a:pt x="0" y="438543"/>
                    <a:pt x="0" y="36840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363636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812800" cy="514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 strike="noStrike" u="none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PREPARATION OF SUMMARY TABLE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4963645" y="3772107"/>
            <a:ext cx="880136" cy="0"/>
          </a:xfrm>
          <a:prstGeom prst="line">
            <a:avLst/>
          </a:prstGeom>
          <a:ln cap="flat" w="123825">
            <a:solidFill>
              <a:srgbClr val="36363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8929881" y="3772107"/>
            <a:ext cx="876300" cy="0"/>
          </a:xfrm>
          <a:prstGeom prst="line">
            <a:avLst/>
          </a:prstGeom>
          <a:ln cap="flat" w="123825">
            <a:solidFill>
              <a:srgbClr val="36363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>
            <a:off x="12892281" y="3772107"/>
            <a:ext cx="876300" cy="0"/>
          </a:xfrm>
          <a:prstGeom prst="line">
            <a:avLst/>
          </a:prstGeom>
          <a:ln cap="flat" w="123825">
            <a:solidFill>
              <a:srgbClr val="36363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>
            <a:off x="15311631" y="4779994"/>
            <a:ext cx="16936" cy="1244293"/>
          </a:xfrm>
          <a:prstGeom prst="line">
            <a:avLst/>
          </a:prstGeom>
          <a:ln cap="flat" w="123825">
            <a:solidFill>
              <a:srgbClr val="36363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H="true">
            <a:off x="12892281" y="6928114"/>
            <a:ext cx="893236" cy="22799"/>
          </a:xfrm>
          <a:prstGeom prst="line">
            <a:avLst/>
          </a:prstGeom>
          <a:ln cap="flat" w="123825">
            <a:solidFill>
              <a:srgbClr val="36363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8929881" y="6928114"/>
            <a:ext cx="876300" cy="22799"/>
          </a:xfrm>
          <a:prstGeom prst="line">
            <a:avLst/>
          </a:prstGeom>
          <a:ln cap="flat" w="123825">
            <a:solidFill>
              <a:srgbClr val="363636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5" id="35"/>
          <p:cNvGrpSpPr/>
          <p:nvPr/>
        </p:nvGrpSpPr>
        <p:grpSpPr>
          <a:xfrm rot="0">
            <a:off x="1862331" y="5931904"/>
            <a:ext cx="3086100" cy="1936700"/>
            <a:chOff x="0" y="0"/>
            <a:chExt cx="812800" cy="51007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510077"/>
            </a:xfrm>
            <a:custGeom>
              <a:avLst/>
              <a:gdLst/>
              <a:ahLst/>
              <a:cxnLst/>
              <a:rect r="r" b="b" t="t" l="l"/>
              <a:pathLst>
                <a:path h="510077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83077"/>
                  </a:lnTo>
                  <a:cubicBezTo>
                    <a:pt x="812800" y="453217"/>
                    <a:pt x="755940" y="510077"/>
                    <a:pt x="685800" y="510077"/>
                  </a:cubicBezTo>
                  <a:lnTo>
                    <a:pt x="127000" y="510077"/>
                  </a:lnTo>
                  <a:cubicBezTo>
                    <a:pt x="93318" y="510077"/>
                    <a:pt x="61015" y="496697"/>
                    <a:pt x="37197" y="472880"/>
                  </a:cubicBezTo>
                  <a:cubicBezTo>
                    <a:pt x="13380" y="449063"/>
                    <a:pt x="0" y="416760"/>
                    <a:pt x="0" y="383077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363636"/>
            </a:solidFill>
            <a:ln cap="rnd">
              <a:noFill/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812800" cy="529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USER INTERFACE GENERATION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flipH="true" flipV="true">
            <a:off x="4948431" y="6900254"/>
            <a:ext cx="895350" cy="27860"/>
          </a:xfrm>
          <a:prstGeom prst="line">
            <a:avLst/>
          </a:prstGeom>
          <a:ln cap="flat" w="123825">
            <a:solidFill>
              <a:srgbClr val="36363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9" id="39"/>
          <p:cNvSpPr txBox="true"/>
          <p:nvPr/>
        </p:nvSpPr>
        <p:spPr>
          <a:xfrm rot="0">
            <a:off x="5419096" y="159703"/>
            <a:ext cx="72565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PROCESS FLOW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82232"/>
            <a:chOff x="0" y="0"/>
            <a:chExt cx="4816593" cy="6800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80094"/>
            </a:xfrm>
            <a:custGeom>
              <a:avLst/>
              <a:gdLst/>
              <a:ahLst/>
              <a:cxnLst/>
              <a:rect r="r" b="b" t="t" l="l"/>
              <a:pathLst>
                <a:path h="6800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0094"/>
                  </a:lnTo>
                  <a:lnTo>
                    <a:pt x="0" y="6800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9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38551" y="4013725"/>
            <a:ext cx="7988063" cy="4837114"/>
          </a:xfrm>
          <a:custGeom>
            <a:avLst/>
            <a:gdLst/>
            <a:ahLst/>
            <a:cxnLst/>
            <a:rect r="r" b="b" t="t" l="l"/>
            <a:pathLst>
              <a:path h="4837114" w="7988063">
                <a:moveTo>
                  <a:pt x="0" y="0"/>
                </a:moveTo>
                <a:lnTo>
                  <a:pt x="7988063" y="0"/>
                </a:lnTo>
                <a:lnTo>
                  <a:pt x="7988063" y="4837114"/>
                </a:lnTo>
                <a:lnTo>
                  <a:pt x="0" y="48371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51" t="0" r="-95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3597" y="4013725"/>
            <a:ext cx="8140025" cy="4837114"/>
          </a:xfrm>
          <a:custGeom>
            <a:avLst/>
            <a:gdLst/>
            <a:ahLst/>
            <a:cxnLst/>
            <a:rect r="r" b="b" t="t" l="l"/>
            <a:pathLst>
              <a:path h="4837114" w="8140025">
                <a:moveTo>
                  <a:pt x="0" y="0"/>
                </a:moveTo>
                <a:lnTo>
                  <a:pt x="8140025" y="0"/>
                </a:lnTo>
                <a:lnTo>
                  <a:pt x="8140025" y="4837114"/>
                </a:lnTo>
                <a:lnTo>
                  <a:pt x="0" y="48371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63936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81954" y="2846705"/>
            <a:ext cx="10270004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IMAGE SEGMENTATION USING MASKED RCNN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82232"/>
            <a:chOff x="0" y="0"/>
            <a:chExt cx="4816593" cy="6800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80094"/>
            </a:xfrm>
            <a:custGeom>
              <a:avLst/>
              <a:gdLst/>
              <a:ahLst/>
              <a:cxnLst/>
              <a:rect r="r" b="b" t="t" l="l"/>
              <a:pathLst>
                <a:path h="6800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0094"/>
                  </a:lnTo>
                  <a:lnTo>
                    <a:pt x="0" y="6800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9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33310" y="3697605"/>
            <a:ext cx="10986492" cy="5742939"/>
          </a:xfrm>
          <a:custGeom>
            <a:avLst/>
            <a:gdLst/>
            <a:ahLst/>
            <a:cxnLst/>
            <a:rect r="r" b="b" t="t" l="l"/>
            <a:pathLst>
              <a:path h="5742939" w="10986492">
                <a:moveTo>
                  <a:pt x="0" y="0"/>
                </a:moveTo>
                <a:lnTo>
                  <a:pt x="10986492" y="0"/>
                </a:lnTo>
                <a:lnTo>
                  <a:pt x="10986492" y="5742939"/>
                </a:lnTo>
                <a:lnTo>
                  <a:pt x="0" y="57429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7588" y="3775875"/>
            <a:ext cx="4762947" cy="5664670"/>
          </a:xfrm>
          <a:custGeom>
            <a:avLst/>
            <a:gdLst/>
            <a:ahLst/>
            <a:cxnLst/>
            <a:rect r="r" b="b" t="t" l="l"/>
            <a:pathLst>
              <a:path h="5664670" w="4762947">
                <a:moveTo>
                  <a:pt x="0" y="0"/>
                </a:moveTo>
                <a:lnTo>
                  <a:pt x="4762947" y="0"/>
                </a:lnTo>
                <a:lnTo>
                  <a:pt x="4762947" y="5664669"/>
                </a:lnTo>
                <a:lnTo>
                  <a:pt x="0" y="56646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63936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81954" y="2846705"/>
            <a:ext cx="10270004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OBJECT IDENTIFICATION USING YOLO MODEL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82232"/>
            <a:chOff x="0" y="0"/>
            <a:chExt cx="4816593" cy="6800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80094"/>
            </a:xfrm>
            <a:custGeom>
              <a:avLst/>
              <a:gdLst/>
              <a:ahLst/>
              <a:cxnLst/>
              <a:rect r="r" b="b" t="t" l="l"/>
              <a:pathLst>
                <a:path h="6800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0094"/>
                  </a:lnTo>
                  <a:lnTo>
                    <a:pt x="0" y="6800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9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953740"/>
            <a:ext cx="7168773" cy="5114799"/>
          </a:xfrm>
          <a:custGeom>
            <a:avLst/>
            <a:gdLst/>
            <a:ahLst/>
            <a:cxnLst/>
            <a:rect r="r" b="b" t="t" l="l"/>
            <a:pathLst>
              <a:path h="5114799" w="7168773">
                <a:moveTo>
                  <a:pt x="0" y="0"/>
                </a:moveTo>
                <a:lnTo>
                  <a:pt x="7168773" y="0"/>
                </a:lnTo>
                <a:lnTo>
                  <a:pt x="7168773" y="5114799"/>
                </a:lnTo>
                <a:lnTo>
                  <a:pt x="0" y="51147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49664" y="4340769"/>
            <a:ext cx="7347352" cy="5129284"/>
          </a:xfrm>
          <a:custGeom>
            <a:avLst/>
            <a:gdLst/>
            <a:ahLst/>
            <a:cxnLst/>
            <a:rect r="r" b="b" t="t" l="l"/>
            <a:pathLst>
              <a:path h="5129284" w="7347352">
                <a:moveTo>
                  <a:pt x="0" y="0"/>
                </a:moveTo>
                <a:lnTo>
                  <a:pt x="7347353" y="0"/>
                </a:lnTo>
                <a:lnTo>
                  <a:pt x="7347353" y="5129284"/>
                </a:lnTo>
                <a:lnTo>
                  <a:pt x="0" y="5129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63936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7874" y="3150495"/>
            <a:ext cx="8159082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TEXT DETECTION USING EASY OCR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71481" y="3150495"/>
            <a:ext cx="8159082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IMAGE CAPTION GENERATION USING BLIP MODELS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82232"/>
            <a:chOff x="0" y="0"/>
            <a:chExt cx="4816593" cy="6800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80094"/>
            </a:xfrm>
            <a:custGeom>
              <a:avLst/>
              <a:gdLst/>
              <a:ahLst/>
              <a:cxnLst/>
              <a:rect r="r" b="b" t="t" l="l"/>
              <a:pathLst>
                <a:path h="6800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0094"/>
                  </a:lnTo>
                  <a:lnTo>
                    <a:pt x="0" y="6800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9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26543" y="4277621"/>
            <a:ext cx="7532757" cy="5809722"/>
          </a:xfrm>
          <a:custGeom>
            <a:avLst/>
            <a:gdLst/>
            <a:ahLst/>
            <a:cxnLst/>
            <a:rect r="r" b="b" t="t" l="l"/>
            <a:pathLst>
              <a:path h="5809722" w="7532757">
                <a:moveTo>
                  <a:pt x="0" y="0"/>
                </a:moveTo>
                <a:lnTo>
                  <a:pt x="7532757" y="0"/>
                </a:lnTo>
                <a:lnTo>
                  <a:pt x="7532757" y="5809721"/>
                </a:lnTo>
                <a:lnTo>
                  <a:pt x="0" y="5809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63936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7874" y="3150495"/>
            <a:ext cx="8159082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CAPTION SUMMARISATION USING SUMMARIZER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71481" y="3150495"/>
            <a:ext cx="8159082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DATA MAPPING OF OBJECT, CAPTION AND 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6282" y="4868171"/>
            <a:ext cx="7312555" cy="197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1"/>
              </a:lnSpc>
              <a:spcBef>
                <a:spcPct val="0"/>
              </a:spcBef>
            </a:pPr>
            <a:r>
              <a:rPr lang="en-US" sz="243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Combined Summary:  A man in a black shirt and jeans is holding a knife . A car is stopped at a traffic light with a green light on it a pair of blue and silver earrings . A small car with a number plate on it is a white car with red stripe a black and white glove with a red stripe 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82232"/>
            <a:chOff x="0" y="0"/>
            <a:chExt cx="4816593" cy="6800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80094"/>
            </a:xfrm>
            <a:custGeom>
              <a:avLst/>
              <a:gdLst/>
              <a:ahLst/>
              <a:cxnLst/>
              <a:rect r="r" b="b" t="t" l="l"/>
              <a:pathLst>
                <a:path h="6800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0094"/>
                  </a:lnTo>
                  <a:lnTo>
                    <a:pt x="0" y="6800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9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14751" y="3442596"/>
            <a:ext cx="8404409" cy="6689513"/>
          </a:xfrm>
          <a:custGeom>
            <a:avLst/>
            <a:gdLst/>
            <a:ahLst/>
            <a:cxnLst/>
            <a:rect r="r" b="b" t="t" l="l"/>
            <a:pathLst>
              <a:path h="6689513" w="8404409">
                <a:moveTo>
                  <a:pt x="0" y="0"/>
                </a:moveTo>
                <a:lnTo>
                  <a:pt x="8404409" y="0"/>
                </a:lnTo>
                <a:lnTo>
                  <a:pt x="8404409" y="6689513"/>
                </a:lnTo>
                <a:lnTo>
                  <a:pt x="0" y="66895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63936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81954" y="2827655"/>
            <a:ext cx="10270004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PREPARATION OF SUMMARY 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82232"/>
            <a:chOff x="0" y="0"/>
            <a:chExt cx="4816593" cy="6800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80094"/>
            </a:xfrm>
            <a:custGeom>
              <a:avLst/>
              <a:gdLst/>
              <a:ahLst/>
              <a:cxnLst/>
              <a:rect r="r" b="b" t="t" l="l"/>
              <a:pathLst>
                <a:path h="6800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80094"/>
                  </a:lnTo>
                  <a:lnTo>
                    <a:pt x="0" y="6800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9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0870" y="3442596"/>
            <a:ext cx="4825009" cy="6825054"/>
          </a:xfrm>
          <a:custGeom>
            <a:avLst/>
            <a:gdLst/>
            <a:ahLst/>
            <a:cxnLst/>
            <a:rect r="r" b="b" t="t" l="l"/>
            <a:pathLst>
              <a:path h="6825054" w="4825009">
                <a:moveTo>
                  <a:pt x="0" y="0"/>
                </a:moveTo>
                <a:lnTo>
                  <a:pt x="4825010" y="0"/>
                </a:lnTo>
                <a:lnTo>
                  <a:pt x="4825010" y="6825053"/>
                </a:lnTo>
                <a:lnTo>
                  <a:pt x="0" y="6825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09515" y="3402330"/>
            <a:ext cx="5283013" cy="7472907"/>
          </a:xfrm>
          <a:custGeom>
            <a:avLst/>
            <a:gdLst/>
            <a:ahLst/>
            <a:cxnLst/>
            <a:rect r="r" b="b" t="t" l="l"/>
            <a:pathLst>
              <a:path h="7472907" w="5283013">
                <a:moveTo>
                  <a:pt x="0" y="0"/>
                </a:moveTo>
                <a:lnTo>
                  <a:pt x="5283013" y="0"/>
                </a:lnTo>
                <a:lnTo>
                  <a:pt x="5283013" y="7472908"/>
                </a:lnTo>
                <a:lnTo>
                  <a:pt x="0" y="7472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63936" y="287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81954" y="2846705"/>
            <a:ext cx="10270004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User interface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DAGOZBGJXag</dc:identifier>
  <dcterms:modified xsi:type="dcterms:W3CDTF">2011-08-01T06:04:30Z</dcterms:modified>
  <cp:revision>1</cp:revision>
  <dc:title>Building an AI Pipeline for Image Segmentation and Object Analysis</dc:title>
</cp:coreProperties>
</file>