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4" r:id="rId22"/>
    <p:sldId id="280" r:id="rId23"/>
    <p:sldId id="281" r:id="rId24"/>
    <p:sldId id="282" r:id="rId25"/>
    <p:sldId id="283" r:id="rId26"/>
    <p:sldId id="284" r:id="rId27"/>
    <p:sldId id="285" r:id="rId28"/>
    <p:sldId id="286" r:id="rId29"/>
    <p:sldId id="287" r:id="rId30"/>
    <p:sldId id="288" r:id="rId3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CE9AAB-31DD-4BC8-8E36-3FC86358A8B2}" v="86" dt="2025-07-01T16:26:57.865"/>
    <p1510:client id="{5169A18A-89F2-4ADF-A254-06338A1DCA8E}" v="1283" dt="2025-07-01T15:52:52.134"/>
    <p1510:client id="{5C6983D4-20A0-4126-A10D-B47D095DBDDA}" v="2906" dt="2025-07-01T11:54:58.695"/>
    <p1510:client id="{649B5BE3-A9B6-4CF2-9D7D-7D7FE1855C56}" v="1" dt="2025-07-01T07:33:59.526"/>
    <p1510:client id="{E6B41B00-056C-4615-8ABA-EF67520FDFBB}" v="134" dt="2025-07-01T16:15:41.6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4.svg"/><Relationship Id="rId4" Type="http://schemas.openxmlformats.org/officeDocument/2006/relationships/image" Target="../media/image18.svg"/><Relationship Id="rId9" Type="http://schemas.openxmlformats.org/officeDocument/2006/relationships/image" Target="../media/image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4.svg"/><Relationship Id="rId4" Type="http://schemas.openxmlformats.org/officeDocument/2006/relationships/image" Target="../media/image18.svg"/><Relationship Id="rId9"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7B38B1-F5DE-45BE-89ED-9924D38079B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26D6D33-3D6B-4442-A263-8FB6ADA38F22}">
      <dgm:prSet/>
      <dgm:spPr/>
      <dgm:t>
        <a:bodyPr/>
        <a:lstStyle/>
        <a:p>
          <a:pPr>
            <a:lnSpc>
              <a:spcPct val="100000"/>
            </a:lnSpc>
          </a:pPr>
          <a:r>
            <a:rPr lang="en-GB"/>
            <a:t>AI-powered chatbot integrated into the company’s website or application.</a:t>
          </a:r>
          <a:endParaRPr lang="en-US"/>
        </a:p>
      </dgm:t>
    </dgm:pt>
    <dgm:pt modelId="{83FC1A97-E27D-4B09-9C2C-C988E37E1267}" type="parTrans" cxnId="{8CAD8360-D535-47F8-A3D8-B8E6C354BFA9}">
      <dgm:prSet/>
      <dgm:spPr/>
      <dgm:t>
        <a:bodyPr/>
        <a:lstStyle/>
        <a:p>
          <a:endParaRPr lang="en-US"/>
        </a:p>
      </dgm:t>
    </dgm:pt>
    <dgm:pt modelId="{93C1713A-166B-4F83-8CEA-E1AC5389EE0C}" type="sibTrans" cxnId="{8CAD8360-D535-47F8-A3D8-B8E6C354BFA9}">
      <dgm:prSet/>
      <dgm:spPr/>
      <dgm:t>
        <a:bodyPr/>
        <a:lstStyle/>
        <a:p>
          <a:pPr>
            <a:lnSpc>
              <a:spcPct val="100000"/>
            </a:lnSpc>
          </a:pPr>
          <a:endParaRPr lang="en-US"/>
        </a:p>
      </dgm:t>
    </dgm:pt>
    <dgm:pt modelId="{F3B8B020-B90B-4FF9-9E05-871E6DA50FCD}">
      <dgm:prSet/>
      <dgm:spPr/>
      <dgm:t>
        <a:bodyPr/>
        <a:lstStyle/>
        <a:p>
          <a:pPr>
            <a:lnSpc>
              <a:spcPct val="100000"/>
            </a:lnSpc>
          </a:pPr>
          <a:r>
            <a:rPr lang="en-GB"/>
            <a:t>Processed and embedded knowledge base using OpenAI’s embedding model (emails, manuals, FAQs).</a:t>
          </a:r>
          <a:endParaRPr lang="en-US"/>
        </a:p>
      </dgm:t>
    </dgm:pt>
    <dgm:pt modelId="{BB9B2E52-A90B-4995-998C-9B7203210623}" type="parTrans" cxnId="{C884F3D3-679F-49B4-8450-7F96D84DF640}">
      <dgm:prSet/>
      <dgm:spPr/>
      <dgm:t>
        <a:bodyPr/>
        <a:lstStyle/>
        <a:p>
          <a:endParaRPr lang="en-US"/>
        </a:p>
      </dgm:t>
    </dgm:pt>
    <dgm:pt modelId="{499BDAD0-BA88-4BEE-8DDD-09CCFE3A7D29}" type="sibTrans" cxnId="{C884F3D3-679F-49B4-8450-7F96D84DF640}">
      <dgm:prSet/>
      <dgm:spPr/>
      <dgm:t>
        <a:bodyPr/>
        <a:lstStyle/>
        <a:p>
          <a:pPr>
            <a:lnSpc>
              <a:spcPct val="100000"/>
            </a:lnSpc>
          </a:pPr>
          <a:endParaRPr lang="en-US"/>
        </a:p>
      </dgm:t>
    </dgm:pt>
    <dgm:pt modelId="{FFE0A1BA-6721-48F9-A913-30FB75A8713B}">
      <dgm:prSet/>
      <dgm:spPr/>
      <dgm:t>
        <a:bodyPr/>
        <a:lstStyle/>
        <a:p>
          <a:pPr>
            <a:lnSpc>
              <a:spcPct val="100000"/>
            </a:lnSpc>
          </a:pPr>
          <a:r>
            <a:rPr lang="en-GB"/>
            <a:t>Vector database setup to enable retrieval-augmented responses.</a:t>
          </a:r>
          <a:endParaRPr lang="en-US"/>
        </a:p>
      </dgm:t>
    </dgm:pt>
    <dgm:pt modelId="{83DB80C0-81FB-4717-8163-7C52992F2465}" type="parTrans" cxnId="{2DCFCFED-E0B0-40E2-8741-64C0C4718910}">
      <dgm:prSet/>
      <dgm:spPr/>
      <dgm:t>
        <a:bodyPr/>
        <a:lstStyle/>
        <a:p>
          <a:endParaRPr lang="en-US"/>
        </a:p>
      </dgm:t>
    </dgm:pt>
    <dgm:pt modelId="{E19ADB03-B629-4B2B-B35E-283FA710EE3E}" type="sibTrans" cxnId="{2DCFCFED-E0B0-40E2-8741-64C0C4718910}">
      <dgm:prSet/>
      <dgm:spPr/>
      <dgm:t>
        <a:bodyPr/>
        <a:lstStyle/>
        <a:p>
          <a:pPr>
            <a:lnSpc>
              <a:spcPct val="100000"/>
            </a:lnSpc>
          </a:pPr>
          <a:endParaRPr lang="en-US"/>
        </a:p>
      </dgm:t>
    </dgm:pt>
    <dgm:pt modelId="{DB2D0E4E-FE1A-484A-A9D2-66FC50C88A7D}">
      <dgm:prSet/>
      <dgm:spPr/>
      <dgm:t>
        <a:bodyPr/>
        <a:lstStyle/>
        <a:p>
          <a:pPr>
            <a:lnSpc>
              <a:spcPct val="100000"/>
            </a:lnSpc>
          </a:pPr>
          <a:r>
            <a:rPr lang="en-GB"/>
            <a:t>Web-based chat interface (for sales reps and customers).</a:t>
          </a:r>
          <a:endParaRPr lang="en-US"/>
        </a:p>
      </dgm:t>
    </dgm:pt>
    <dgm:pt modelId="{2DEC0A7E-8CBF-4653-BCCE-896D056C1564}" type="parTrans" cxnId="{1B6B09EE-A61C-41C9-82C4-EB8D52106639}">
      <dgm:prSet/>
      <dgm:spPr/>
      <dgm:t>
        <a:bodyPr/>
        <a:lstStyle/>
        <a:p>
          <a:endParaRPr lang="en-US"/>
        </a:p>
      </dgm:t>
    </dgm:pt>
    <dgm:pt modelId="{ADFB0B62-2B29-494D-B48A-22B071B9E664}" type="sibTrans" cxnId="{1B6B09EE-A61C-41C9-82C4-EB8D52106639}">
      <dgm:prSet/>
      <dgm:spPr/>
      <dgm:t>
        <a:bodyPr/>
        <a:lstStyle/>
        <a:p>
          <a:pPr>
            <a:lnSpc>
              <a:spcPct val="100000"/>
            </a:lnSpc>
          </a:pPr>
          <a:endParaRPr lang="en-US"/>
        </a:p>
      </dgm:t>
    </dgm:pt>
    <dgm:pt modelId="{3B0EC544-B380-48F6-A152-902D2F49FA1F}">
      <dgm:prSet/>
      <dgm:spPr/>
      <dgm:t>
        <a:bodyPr/>
        <a:lstStyle/>
        <a:p>
          <a:pPr>
            <a:lnSpc>
              <a:spcPct val="100000"/>
            </a:lnSpc>
          </a:pPr>
          <a:r>
            <a:rPr lang="en-GB"/>
            <a:t>Feedback and escalation system (to route unresolved queries to human agents).</a:t>
          </a:r>
          <a:endParaRPr lang="en-US"/>
        </a:p>
      </dgm:t>
    </dgm:pt>
    <dgm:pt modelId="{31391B10-A554-4647-8D17-DDFC7FDF3184}" type="parTrans" cxnId="{3694AA06-C0C9-4A37-875A-75B7E9343C2C}">
      <dgm:prSet/>
      <dgm:spPr/>
      <dgm:t>
        <a:bodyPr/>
        <a:lstStyle/>
        <a:p>
          <a:endParaRPr lang="en-US"/>
        </a:p>
      </dgm:t>
    </dgm:pt>
    <dgm:pt modelId="{E9CC9362-7444-43CF-9855-8F06B9DDD7EE}" type="sibTrans" cxnId="{3694AA06-C0C9-4A37-875A-75B7E9343C2C}">
      <dgm:prSet/>
      <dgm:spPr/>
      <dgm:t>
        <a:bodyPr/>
        <a:lstStyle/>
        <a:p>
          <a:pPr>
            <a:lnSpc>
              <a:spcPct val="100000"/>
            </a:lnSpc>
          </a:pPr>
          <a:endParaRPr lang="en-US"/>
        </a:p>
      </dgm:t>
    </dgm:pt>
    <dgm:pt modelId="{CB5E962E-2C36-4D1A-BF9F-2C042EB99CEF}">
      <dgm:prSet/>
      <dgm:spPr/>
      <dgm:t>
        <a:bodyPr/>
        <a:lstStyle/>
        <a:p>
          <a:pPr>
            <a:lnSpc>
              <a:spcPct val="100000"/>
            </a:lnSpc>
          </a:pPr>
          <a:r>
            <a:rPr lang="en-GB"/>
            <a:t>Admin dashboard for uploading documents, monitoring interactions, and chatbot performance.</a:t>
          </a:r>
          <a:endParaRPr lang="en-US"/>
        </a:p>
      </dgm:t>
    </dgm:pt>
    <dgm:pt modelId="{2B905F5F-370A-4765-A49F-81FEA6C94C27}" type="parTrans" cxnId="{EA3992B0-B78D-4205-92C5-F303FB8E2757}">
      <dgm:prSet/>
      <dgm:spPr/>
      <dgm:t>
        <a:bodyPr/>
        <a:lstStyle/>
        <a:p>
          <a:endParaRPr lang="en-US"/>
        </a:p>
      </dgm:t>
    </dgm:pt>
    <dgm:pt modelId="{F85023E7-C0E4-41F3-AA44-B857630D6061}" type="sibTrans" cxnId="{EA3992B0-B78D-4205-92C5-F303FB8E2757}">
      <dgm:prSet/>
      <dgm:spPr/>
      <dgm:t>
        <a:bodyPr/>
        <a:lstStyle/>
        <a:p>
          <a:endParaRPr lang="en-US"/>
        </a:p>
      </dgm:t>
    </dgm:pt>
    <dgm:pt modelId="{30E3D2C0-F730-4318-B7B2-9E6ED890ED91}" type="pres">
      <dgm:prSet presAssocID="{9D7B38B1-F5DE-45BE-89ED-9924D38079B1}" presName="root" presStyleCnt="0">
        <dgm:presLayoutVars>
          <dgm:dir/>
          <dgm:resizeHandles val="exact"/>
        </dgm:presLayoutVars>
      </dgm:prSet>
      <dgm:spPr/>
    </dgm:pt>
    <dgm:pt modelId="{4092BCFC-2EE5-4C5C-A690-B9F9D8378F04}" type="pres">
      <dgm:prSet presAssocID="{9D7B38B1-F5DE-45BE-89ED-9924D38079B1}" presName="container" presStyleCnt="0">
        <dgm:presLayoutVars>
          <dgm:dir/>
          <dgm:resizeHandles val="exact"/>
        </dgm:presLayoutVars>
      </dgm:prSet>
      <dgm:spPr/>
    </dgm:pt>
    <dgm:pt modelId="{75743C9E-396D-4161-8BF6-F4CC0F850CB1}" type="pres">
      <dgm:prSet presAssocID="{326D6D33-3D6B-4442-A263-8FB6ADA38F22}" presName="compNode" presStyleCnt="0"/>
      <dgm:spPr/>
    </dgm:pt>
    <dgm:pt modelId="{5B542DA8-F306-4BEA-B2A9-67DA5386198A}" type="pres">
      <dgm:prSet presAssocID="{326D6D33-3D6B-4442-A263-8FB6ADA38F22}" presName="iconBgRect" presStyleLbl="bgShp" presStyleIdx="0" presStyleCnt="6"/>
      <dgm:spPr/>
    </dgm:pt>
    <dgm:pt modelId="{7D9BFD13-C349-432B-9A8B-16FF49230208}" type="pres">
      <dgm:prSet presAssocID="{326D6D33-3D6B-4442-A263-8FB6ADA38F2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374AB9AC-9DD7-4A89-BB1E-09E92E475B38}" type="pres">
      <dgm:prSet presAssocID="{326D6D33-3D6B-4442-A263-8FB6ADA38F22}" presName="spaceRect" presStyleCnt="0"/>
      <dgm:spPr/>
    </dgm:pt>
    <dgm:pt modelId="{411C36EE-7D8D-47CB-8BDE-761F006F3342}" type="pres">
      <dgm:prSet presAssocID="{326D6D33-3D6B-4442-A263-8FB6ADA38F22}" presName="textRect" presStyleLbl="revTx" presStyleIdx="0" presStyleCnt="6">
        <dgm:presLayoutVars>
          <dgm:chMax val="1"/>
          <dgm:chPref val="1"/>
        </dgm:presLayoutVars>
      </dgm:prSet>
      <dgm:spPr/>
    </dgm:pt>
    <dgm:pt modelId="{C31B120D-C58D-4804-A427-7B2EC008CE40}" type="pres">
      <dgm:prSet presAssocID="{93C1713A-166B-4F83-8CEA-E1AC5389EE0C}" presName="sibTrans" presStyleLbl="sibTrans2D1" presStyleIdx="0" presStyleCnt="0"/>
      <dgm:spPr/>
    </dgm:pt>
    <dgm:pt modelId="{6D9B7543-070E-4A11-ADA2-8B1624ED887B}" type="pres">
      <dgm:prSet presAssocID="{F3B8B020-B90B-4FF9-9E05-871E6DA50FCD}" presName="compNode" presStyleCnt="0"/>
      <dgm:spPr/>
    </dgm:pt>
    <dgm:pt modelId="{8FFB6FD5-1319-4C33-9911-4F2C367FF671}" type="pres">
      <dgm:prSet presAssocID="{F3B8B020-B90B-4FF9-9E05-871E6DA50FCD}" presName="iconBgRect" presStyleLbl="bgShp" presStyleIdx="1" presStyleCnt="6"/>
      <dgm:spPr/>
    </dgm:pt>
    <dgm:pt modelId="{53E307ED-2037-446E-A700-11C7F198EC45}" type="pres">
      <dgm:prSet presAssocID="{F3B8B020-B90B-4FF9-9E05-871E6DA50FC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nvelope"/>
        </a:ext>
      </dgm:extLst>
    </dgm:pt>
    <dgm:pt modelId="{1609D310-AB96-46D3-8E4E-A0104AD2F60F}" type="pres">
      <dgm:prSet presAssocID="{F3B8B020-B90B-4FF9-9E05-871E6DA50FCD}" presName="spaceRect" presStyleCnt="0"/>
      <dgm:spPr/>
    </dgm:pt>
    <dgm:pt modelId="{CF7C4D3D-83C9-48BB-9EB4-496799FDB3F2}" type="pres">
      <dgm:prSet presAssocID="{F3B8B020-B90B-4FF9-9E05-871E6DA50FCD}" presName="textRect" presStyleLbl="revTx" presStyleIdx="1" presStyleCnt="6">
        <dgm:presLayoutVars>
          <dgm:chMax val="1"/>
          <dgm:chPref val="1"/>
        </dgm:presLayoutVars>
      </dgm:prSet>
      <dgm:spPr/>
    </dgm:pt>
    <dgm:pt modelId="{81800A68-2816-4126-94F7-B6EBCEF24FEC}" type="pres">
      <dgm:prSet presAssocID="{499BDAD0-BA88-4BEE-8DDD-09CCFE3A7D29}" presName="sibTrans" presStyleLbl="sibTrans2D1" presStyleIdx="0" presStyleCnt="0"/>
      <dgm:spPr/>
    </dgm:pt>
    <dgm:pt modelId="{2CA4B573-5E7E-403A-B644-CFCBECFC8950}" type="pres">
      <dgm:prSet presAssocID="{FFE0A1BA-6721-48F9-A913-30FB75A8713B}" presName="compNode" presStyleCnt="0"/>
      <dgm:spPr/>
    </dgm:pt>
    <dgm:pt modelId="{5E9D91B8-E255-4451-B3E7-F0A78AE6A5A5}" type="pres">
      <dgm:prSet presAssocID="{FFE0A1BA-6721-48F9-A913-30FB75A8713B}" presName="iconBgRect" presStyleLbl="bgShp" presStyleIdx="2" presStyleCnt="6"/>
      <dgm:spPr/>
    </dgm:pt>
    <dgm:pt modelId="{851F989C-F378-4354-A197-B48A468AB52C}" type="pres">
      <dgm:prSet presAssocID="{FFE0A1BA-6721-48F9-A913-30FB75A8713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E88E672F-A463-416E-A13B-5174F8AB3397}" type="pres">
      <dgm:prSet presAssocID="{FFE0A1BA-6721-48F9-A913-30FB75A8713B}" presName="spaceRect" presStyleCnt="0"/>
      <dgm:spPr/>
    </dgm:pt>
    <dgm:pt modelId="{02156C48-46E1-450B-B437-1F190D1014DD}" type="pres">
      <dgm:prSet presAssocID="{FFE0A1BA-6721-48F9-A913-30FB75A8713B}" presName="textRect" presStyleLbl="revTx" presStyleIdx="2" presStyleCnt="6">
        <dgm:presLayoutVars>
          <dgm:chMax val="1"/>
          <dgm:chPref val="1"/>
        </dgm:presLayoutVars>
      </dgm:prSet>
      <dgm:spPr/>
    </dgm:pt>
    <dgm:pt modelId="{B845E6FB-0897-4DC6-9F2B-30D5B799DC36}" type="pres">
      <dgm:prSet presAssocID="{E19ADB03-B629-4B2B-B35E-283FA710EE3E}" presName="sibTrans" presStyleLbl="sibTrans2D1" presStyleIdx="0" presStyleCnt="0"/>
      <dgm:spPr/>
    </dgm:pt>
    <dgm:pt modelId="{9052EE2A-2D23-4EB6-8E75-F6734086ED51}" type="pres">
      <dgm:prSet presAssocID="{DB2D0E4E-FE1A-484A-A9D2-66FC50C88A7D}" presName="compNode" presStyleCnt="0"/>
      <dgm:spPr/>
    </dgm:pt>
    <dgm:pt modelId="{78F4EECE-4339-4D2A-8DA3-6A8CF3092889}" type="pres">
      <dgm:prSet presAssocID="{DB2D0E4E-FE1A-484A-A9D2-66FC50C88A7D}" presName="iconBgRect" presStyleLbl="bgShp" presStyleIdx="3" presStyleCnt="6"/>
      <dgm:spPr/>
    </dgm:pt>
    <dgm:pt modelId="{0F6A9649-6E45-4F93-9E75-9832495E1CBF}" type="pres">
      <dgm:prSet presAssocID="{DB2D0E4E-FE1A-484A-A9D2-66FC50C88A7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peech"/>
        </a:ext>
      </dgm:extLst>
    </dgm:pt>
    <dgm:pt modelId="{1E6E44EB-014C-46AB-8A35-158CDD7B7EA8}" type="pres">
      <dgm:prSet presAssocID="{DB2D0E4E-FE1A-484A-A9D2-66FC50C88A7D}" presName="spaceRect" presStyleCnt="0"/>
      <dgm:spPr/>
    </dgm:pt>
    <dgm:pt modelId="{6EBB5ECD-5E77-4F06-AA3E-1F180FBCB1B8}" type="pres">
      <dgm:prSet presAssocID="{DB2D0E4E-FE1A-484A-A9D2-66FC50C88A7D}" presName="textRect" presStyleLbl="revTx" presStyleIdx="3" presStyleCnt="6">
        <dgm:presLayoutVars>
          <dgm:chMax val="1"/>
          <dgm:chPref val="1"/>
        </dgm:presLayoutVars>
      </dgm:prSet>
      <dgm:spPr/>
    </dgm:pt>
    <dgm:pt modelId="{F9CD3C97-387E-439D-8C9D-BEAF9EBDDDF1}" type="pres">
      <dgm:prSet presAssocID="{ADFB0B62-2B29-494D-B48A-22B071B9E664}" presName="sibTrans" presStyleLbl="sibTrans2D1" presStyleIdx="0" presStyleCnt="0"/>
      <dgm:spPr/>
    </dgm:pt>
    <dgm:pt modelId="{85A501E0-A942-4DF7-B080-35CC84FA9E26}" type="pres">
      <dgm:prSet presAssocID="{3B0EC544-B380-48F6-A152-902D2F49FA1F}" presName="compNode" presStyleCnt="0"/>
      <dgm:spPr/>
    </dgm:pt>
    <dgm:pt modelId="{DB8E6C63-B9C9-461A-9A26-0BACA2D783FD}" type="pres">
      <dgm:prSet presAssocID="{3B0EC544-B380-48F6-A152-902D2F49FA1F}" presName="iconBgRect" presStyleLbl="bgShp" presStyleIdx="4" presStyleCnt="6"/>
      <dgm:spPr/>
    </dgm:pt>
    <dgm:pt modelId="{CF34D2FD-7581-4D69-BD3A-59DA8A610405}" type="pres">
      <dgm:prSet presAssocID="{3B0EC544-B380-48F6-A152-902D2F49FA1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all center"/>
        </a:ext>
      </dgm:extLst>
    </dgm:pt>
    <dgm:pt modelId="{D8225962-E15C-4A36-BAD0-0D429D26BBBE}" type="pres">
      <dgm:prSet presAssocID="{3B0EC544-B380-48F6-A152-902D2F49FA1F}" presName="spaceRect" presStyleCnt="0"/>
      <dgm:spPr/>
    </dgm:pt>
    <dgm:pt modelId="{6F162D41-BF71-4992-B329-0C7CE4B312F2}" type="pres">
      <dgm:prSet presAssocID="{3B0EC544-B380-48F6-A152-902D2F49FA1F}" presName="textRect" presStyleLbl="revTx" presStyleIdx="4" presStyleCnt="6">
        <dgm:presLayoutVars>
          <dgm:chMax val="1"/>
          <dgm:chPref val="1"/>
        </dgm:presLayoutVars>
      </dgm:prSet>
      <dgm:spPr/>
    </dgm:pt>
    <dgm:pt modelId="{6A3ECC7D-0A20-440E-BBFE-D896FA61CD61}" type="pres">
      <dgm:prSet presAssocID="{E9CC9362-7444-43CF-9855-8F06B9DDD7EE}" presName="sibTrans" presStyleLbl="sibTrans2D1" presStyleIdx="0" presStyleCnt="0"/>
      <dgm:spPr/>
    </dgm:pt>
    <dgm:pt modelId="{9FF21529-DE8C-42C2-A800-4180D5B95448}" type="pres">
      <dgm:prSet presAssocID="{CB5E962E-2C36-4D1A-BF9F-2C042EB99CEF}" presName="compNode" presStyleCnt="0"/>
      <dgm:spPr/>
    </dgm:pt>
    <dgm:pt modelId="{A83387DE-D2ED-43C9-B66A-5C6B974257E4}" type="pres">
      <dgm:prSet presAssocID="{CB5E962E-2C36-4D1A-BF9F-2C042EB99CEF}" presName="iconBgRect" presStyleLbl="bgShp" presStyleIdx="5" presStyleCnt="6"/>
      <dgm:spPr/>
    </dgm:pt>
    <dgm:pt modelId="{B0ADA882-A4D3-4946-BD9A-285AD2D80F3F}" type="pres">
      <dgm:prSet presAssocID="{CB5E962E-2C36-4D1A-BF9F-2C042EB99CE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auge"/>
        </a:ext>
      </dgm:extLst>
    </dgm:pt>
    <dgm:pt modelId="{D20A18F3-1A3A-496F-83B6-5BABF7D2F422}" type="pres">
      <dgm:prSet presAssocID="{CB5E962E-2C36-4D1A-BF9F-2C042EB99CEF}" presName="spaceRect" presStyleCnt="0"/>
      <dgm:spPr/>
    </dgm:pt>
    <dgm:pt modelId="{75413FA9-158C-43AD-B732-F7E6C5334C72}" type="pres">
      <dgm:prSet presAssocID="{CB5E962E-2C36-4D1A-BF9F-2C042EB99CEF}" presName="textRect" presStyleLbl="revTx" presStyleIdx="5" presStyleCnt="6">
        <dgm:presLayoutVars>
          <dgm:chMax val="1"/>
          <dgm:chPref val="1"/>
        </dgm:presLayoutVars>
      </dgm:prSet>
      <dgm:spPr/>
    </dgm:pt>
  </dgm:ptLst>
  <dgm:cxnLst>
    <dgm:cxn modelId="{3694AA06-C0C9-4A37-875A-75B7E9343C2C}" srcId="{9D7B38B1-F5DE-45BE-89ED-9924D38079B1}" destId="{3B0EC544-B380-48F6-A152-902D2F49FA1F}" srcOrd="4" destOrd="0" parTransId="{31391B10-A554-4647-8D17-DDFC7FDF3184}" sibTransId="{E9CC9362-7444-43CF-9855-8F06B9DDD7EE}"/>
    <dgm:cxn modelId="{B7558808-06B0-4DB3-8E03-4AC3900CFF5A}" type="presOf" srcId="{93C1713A-166B-4F83-8CEA-E1AC5389EE0C}" destId="{C31B120D-C58D-4804-A427-7B2EC008CE40}" srcOrd="0" destOrd="0" presId="urn:microsoft.com/office/officeart/2018/2/layout/IconCircleList"/>
    <dgm:cxn modelId="{FA8AD617-37E4-433F-A351-09088822783E}" type="presOf" srcId="{CB5E962E-2C36-4D1A-BF9F-2C042EB99CEF}" destId="{75413FA9-158C-43AD-B732-F7E6C5334C72}" srcOrd="0" destOrd="0" presId="urn:microsoft.com/office/officeart/2018/2/layout/IconCircleList"/>
    <dgm:cxn modelId="{2FBB9E25-42D8-4828-8B8D-239E3BCE664F}" type="presOf" srcId="{ADFB0B62-2B29-494D-B48A-22B071B9E664}" destId="{F9CD3C97-387E-439D-8C9D-BEAF9EBDDDF1}" srcOrd="0" destOrd="0" presId="urn:microsoft.com/office/officeart/2018/2/layout/IconCircleList"/>
    <dgm:cxn modelId="{49AEF02D-47EF-48CC-B1A7-469831DA5038}" type="presOf" srcId="{FFE0A1BA-6721-48F9-A913-30FB75A8713B}" destId="{02156C48-46E1-450B-B437-1F190D1014DD}" srcOrd="0" destOrd="0" presId="urn:microsoft.com/office/officeart/2018/2/layout/IconCircleList"/>
    <dgm:cxn modelId="{E6A61B3A-D9D7-471B-8C2C-396800ADA875}" type="presOf" srcId="{499BDAD0-BA88-4BEE-8DDD-09CCFE3A7D29}" destId="{81800A68-2816-4126-94F7-B6EBCEF24FEC}" srcOrd="0" destOrd="0" presId="urn:microsoft.com/office/officeart/2018/2/layout/IconCircleList"/>
    <dgm:cxn modelId="{27EA733D-11EC-49D9-855E-8A549B850C04}" type="presOf" srcId="{3B0EC544-B380-48F6-A152-902D2F49FA1F}" destId="{6F162D41-BF71-4992-B329-0C7CE4B312F2}" srcOrd="0" destOrd="0" presId="urn:microsoft.com/office/officeart/2018/2/layout/IconCircleList"/>
    <dgm:cxn modelId="{5823FD5D-0D17-4AE7-B20C-15D1EB74C553}" type="presOf" srcId="{E9CC9362-7444-43CF-9855-8F06B9DDD7EE}" destId="{6A3ECC7D-0A20-440E-BBFE-D896FA61CD61}" srcOrd="0" destOrd="0" presId="urn:microsoft.com/office/officeart/2018/2/layout/IconCircleList"/>
    <dgm:cxn modelId="{8CAD8360-D535-47F8-A3D8-B8E6C354BFA9}" srcId="{9D7B38B1-F5DE-45BE-89ED-9924D38079B1}" destId="{326D6D33-3D6B-4442-A263-8FB6ADA38F22}" srcOrd="0" destOrd="0" parTransId="{83FC1A97-E27D-4B09-9C2C-C988E37E1267}" sibTransId="{93C1713A-166B-4F83-8CEA-E1AC5389EE0C}"/>
    <dgm:cxn modelId="{F5B34D78-9F33-426C-BEED-9B1B6199EC85}" type="presOf" srcId="{326D6D33-3D6B-4442-A263-8FB6ADA38F22}" destId="{411C36EE-7D8D-47CB-8BDE-761F006F3342}" srcOrd="0" destOrd="0" presId="urn:microsoft.com/office/officeart/2018/2/layout/IconCircleList"/>
    <dgm:cxn modelId="{EA3992B0-B78D-4205-92C5-F303FB8E2757}" srcId="{9D7B38B1-F5DE-45BE-89ED-9924D38079B1}" destId="{CB5E962E-2C36-4D1A-BF9F-2C042EB99CEF}" srcOrd="5" destOrd="0" parTransId="{2B905F5F-370A-4765-A49F-81FEA6C94C27}" sibTransId="{F85023E7-C0E4-41F3-AA44-B857630D6061}"/>
    <dgm:cxn modelId="{419FD5B4-62E5-4362-837A-4A72151F28C0}" type="presOf" srcId="{9D7B38B1-F5DE-45BE-89ED-9924D38079B1}" destId="{30E3D2C0-F730-4318-B7B2-9E6ED890ED91}" srcOrd="0" destOrd="0" presId="urn:microsoft.com/office/officeart/2018/2/layout/IconCircleList"/>
    <dgm:cxn modelId="{C884F3D3-679F-49B4-8450-7F96D84DF640}" srcId="{9D7B38B1-F5DE-45BE-89ED-9924D38079B1}" destId="{F3B8B020-B90B-4FF9-9E05-871E6DA50FCD}" srcOrd="1" destOrd="0" parTransId="{BB9B2E52-A90B-4995-998C-9B7203210623}" sibTransId="{499BDAD0-BA88-4BEE-8DDD-09CCFE3A7D29}"/>
    <dgm:cxn modelId="{791F25E2-A9C1-41BE-B02B-160682F2E0C9}" type="presOf" srcId="{DB2D0E4E-FE1A-484A-A9D2-66FC50C88A7D}" destId="{6EBB5ECD-5E77-4F06-AA3E-1F180FBCB1B8}" srcOrd="0" destOrd="0" presId="urn:microsoft.com/office/officeart/2018/2/layout/IconCircleList"/>
    <dgm:cxn modelId="{B8DB27E3-7B3F-4B04-A789-3B3581AB3D4F}" type="presOf" srcId="{E19ADB03-B629-4B2B-B35E-283FA710EE3E}" destId="{B845E6FB-0897-4DC6-9F2B-30D5B799DC36}" srcOrd="0" destOrd="0" presId="urn:microsoft.com/office/officeart/2018/2/layout/IconCircleList"/>
    <dgm:cxn modelId="{A2916EE8-2BD5-47B0-BECC-C394E4A27759}" type="presOf" srcId="{F3B8B020-B90B-4FF9-9E05-871E6DA50FCD}" destId="{CF7C4D3D-83C9-48BB-9EB4-496799FDB3F2}" srcOrd="0" destOrd="0" presId="urn:microsoft.com/office/officeart/2018/2/layout/IconCircleList"/>
    <dgm:cxn modelId="{2DCFCFED-E0B0-40E2-8741-64C0C4718910}" srcId="{9D7B38B1-F5DE-45BE-89ED-9924D38079B1}" destId="{FFE0A1BA-6721-48F9-A913-30FB75A8713B}" srcOrd="2" destOrd="0" parTransId="{83DB80C0-81FB-4717-8163-7C52992F2465}" sibTransId="{E19ADB03-B629-4B2B-B35E-283FA710EE3E}"/>
    <dgm:cxn modelId="{1B6B09EE-A61C-41C9-82C4-EB8D52106639}" srcId="{9D7B38B1-F5DE-45BE-89ED-9924D38079B1}" destId="{DB2D0E4E-FE1A-484A-A9D2-66FC50C88A7D}" srcOrd="3" destOrd="0" parTransId="{2DEC0A7E-8CBF-4653-BCCE-896D056C1564}" sibTransId="{ADFB0B62-2B29-494D-B48A-22B071B9E664}"/>
    <dgm:cxn modelId="{D173AE58-D9A3-4079-9ECA-9FDBC7E12F20}" type="presParOf" srcId="{30E3D2C0-F730-4318-B7B2-9E6ED890ED91}" destId="{4092BCFC-2EE5-4C5C-A690-B9F9D8378F04}" srcOrd="0" destOrd="0" presId="urn:microsoft.com/office/officeart/2018/2/layout/IconCircleList"/>
    <dgm:cxn modelId="{514F6B8F-04FC-4288-AE8F-D42563177D03}" type="presParOf" srcId="{4092BCFC-2EE5-4C5C-A690-B9F9D8378F04}" destId="{75743C9E-396D-4161-8BF6-F4CC0F850CB1}" srcOrd="0" destOrd="0" presId="urn:microsoft.com/office/officeart/2018/2/layout/IconCircleList"/>
    <dgm:cxn modelId="{9F238D91-79AA-4B64-B090-3E674BF0B869}" type="presParOf" srcId="{75743C9E-396D-4161-8BF6-F4CC0F850CB1}" destId="{5B542DA8-F306-4BEA-B2A9-67DA5386198A}" srcOrd="0" destOrd="0" presId="urn:microsoft.com/office/officeart/2018/2/layout/IconCircleList"/>
    <dgm:cxn modelId="{C8C7B9D6-693D-4503-921C-4D7533E2DA67}" type="presParOf" srcId="{75743C9E-396D-4161-8BF6-F4CC0F850CB1}" destId="{7D9BFD13-C349-432B-9A8B-16FF49230208}" srcOrd="1" destOrd="0" presId="urn:microsoft.com/office/officeart/2018/2/layout/IconCircleList"/>
    <dgm:cxn modelId="{199C9057-73A3-425C-B7CC-45C92E191997}" type="presParOf" srcId="{75743C9E-396D-4161-8BF6-F4CC0F850CB1}" destId="{374AB9AC-9DD7-4A89-BB1E-09E92E475B38}" srcOrd="2" destOrd="0" presId="urn:microsoft.com/office/officeart/2018/2/layout/IconCircleList"/>
    <dgm:cxn modelId="{8B2315E2-DC3A-4D40-A835-5C8661C433F0}" type="presParOf" srcId="{75743C9E-396D-4161-8BF6-F4CC0F850CB1}" destId="{411C36EE-7D8D-47CB-8BDE-761F006F3342}" srcOrd="3" destOrd="0" presId="urn:microsoft.com/office/officeart/2018/2/layout/IconCircleList"/>
    <dgm:cxn modelId="{DD216E9B-5EE0-4162-8A7E-0F6BAAC035C3}" type="presParOf" srcId="{4092BCFC-2EE5-4C5C-A690-B9F9D8378F04}" destId="{C31B120D-C58D-4804-A427-7B2EC008CE40}" srcOrd="1" destOrd="0" presId="urn:microsoft.com/office/officeart/2018/2/layout/IconCircleList"/>
    <dgm:cxn modelId="{7E262033-6B60-46E2-BD87-19714E0A3758}" type="presParOf" srcId="{4092BCFC-2EE5-4C5C-A690-B9F9D8378F04}" destId="{6D9B7543-070E-4A11-ADA2-8B1624ED887B}" srcOrd="2" destOrd="0" presId="urn:microsoft.com/office/officeart/2018/2/layout/IconCircleList"/>
    <dgm:cxn modelId="{897022A4-96E7-4F8A-8CA4-7C30C2AF50A8}" type="presParOf" srcId="{6D9B7543-070E-4A11-ADA2-8B1624ED887B}" destId="{8FFB6FD5-1319-4C33-9911-4F2C367FF671}" srcOrd="0" destOrd="0" presId="urn:microsoft.com/office/officeart/2018/2/layout/IconCircleList"/>
    <dgm:cxn modelId="{A5C8B976-6B5F-45DF-8D71-FBC2ACD136BB}" type="presParOf" srcId="{6D9B7543-070E-4A11-ADA2-8B1624ED887B}" destId="{53E307ED-2037-446E-A700-11C7F198EC45}" srcOrd="1" destOrd="0" presId="urn:microsoft.com/office/officeart/2018/2/layout/IconCircleList"/>
    <dgm:cxn modelId="{AD4CD769-3D93-497C-99DD-D088C0C9F7AB}" type="presParOf" srcId="{6D9B7543-070E-4A11-ADA2-8B1624ED887B}" destId="{1609D310-AB96-46D3-8E4E-A0104AD2F60F}" srcOrd="2" destOrd="0" presId="urn:microsoft.com/office/officeart/2018/2/layout/IconCircleList"/>
    <dgm:cxn modelId="{1D5D1688-C534-4BA6-8178-A2C299777229}" type="presParOf" srcId="{6D9B7543-070E-4A11-ADA2-8B1624ED887B}" destId="{CF7C4D3D-83C9-48BB-9EB4-496799FDB3F2}" srcOrd="3" destOrd="0" presId="urn:microsoft.com/office/officeart/2018/2/layout/IconCircleList"/>
    <dgm:cxn modelId="{16433BE8-69EE-4662-9A6A-73C4BD0724D7}" type="presParOf" srcId="{4092BCFC-2EE5-4C5C-A690-B9F9D8378F04}" destId="{81800A68-2816-4126-94F7-B6EBCEF24FEC}" srcOrd="3" destOrd="0" presId="urn:microsoft.com/office/officeart/2018/2/layout/IconCircleList"/>
    <dgm:cxn modelId="{BD961D04-1262-413D-A6FF-258E8A02841C}" type="presParOf" srcId="{4092BCFC-2EE5-4C5C-A690-B9F9D8378F04}" destId="{2CA4B573-5E7E-403A-B644-CFCBECFC8950}" srcOrd="4" destOrd="0" presId="urn:microsoft.com/office/officeart/2018/2/layout/IconCircleList"/>
    <dgm:cxn modelId="{8E62DFEE-F5BF-46E9-ADC1-3142FDC62817}" type="presParOf" srcId="{2CA4B573-5E7E-403A-B644-CFCBECFC8950}" destId="{5E9D91B8-E255-4451-B3E7-F0A78AE6A5A5}" srcOrd="0" destOrd="0" presId="urn:microsoft.com/office/officeart/2018/2/layout/IconCircleList"/>
    <dgm:cxn modelId="{8B803068-7050-4685-8469-50B432F953A7}" type="presParOf" srcId="{2CA4B573-5E7E-403A-B644-CFCBECFC8950}" destId="{851F989C-F378-4354-A197-B48A468AB52C}" srcOrd="1" destOrd="0" presId="urn:microsoft.com/office/officeart/2018/2/layout/IconCircleList"/>
    <dgm:cxn modelId="{4756228B-8620-4F70-AC25-12BF8BF4AEC6}" type="presParOf" srcId="{2CA4B573-5E7E-403A-B644-CFCBECFC8950}" destId="{E88E672F-A463-416E-A13B-5174F8AB3397}" srcOrd="2" destOrd="0" presId="urn:microsoft.com/office/officeart/2018/2/layout/IconCircleList"/>
    <dgm:cxn modelId="{63D4B16B-9867-4AD7-A48B-417909B3E0A6}" type="presParOf" srcId="{2CA4B573-5E7E-403A-B644-CFCBECFC8950}" destId="{02156C48-46E1-450B-B437-1F190D1014DD}" srcOrd="3" destOrd="0" presId="urn:microsoft.com/office/officeart/2018/2/layout/IconCircleList"/>
    <dgm:cxn modelId="{F4F7B9A1-6733-4758-AF91-83DC1C2F7842}" type="presParOf" srcId="{4092BCFC-2EE5-4C5C-A690-B9F9D8378F04}" destId="{B845E6FB-0897-4DC6-9F2B-30D5B799DC36}" srcOrd="5" destOrd="0" presId="urn:microsoft.com/office/officeart/2018/2/layout/IconCircleList"/>
    <dgm:cxn modelId="{9BF8AE47-1B5A-4ED6-9CF4-EDF94566764E}" type="presParOf" srcId="{4092BCFC-2EE5-4C5C-A690-B9F9D8378F04}" destId="{9052EE2A-2D23-4EB6-8E75-F6734086ED51}" srcOrd="6" destOrd="0" presId="urn:microsoft.com/office/officeart/2018/2/layout/IconCircleList"/>
    <dgm:cxn modelId="{59CC4863-2300-4734-8C0C-6D474B090796}" type="presParOf" srcId="{9052EE2A-2D23-4EB6-8E75-F6734086ED51}" destId="{78F4EECE-4339-4D2A-8DA3-6A8CF3092889}" srcOrd="0" destOrd="0" presId="urn:microsoft.com/office/officeart/2018/2/layout/IconCircleList"/>
    <dgm:cxn modelId="{DBBE3D7F-3BD7-42CE-A0D5-BCD373D5CDFD}" type="presParOf" srcId="{9052EE2A-2D23-4EB6-8E75-F6734086ED51}" destId="{0F6A9649-6E45-4F93-9E75-9832495E1CBF}" srcOrd="1" destOrd="0" presId="urn:microsoft.com/office/officeart/2018/2/layout/IconCircleList"/>
    <dgm:cxn modelId="{9D2BFFFF-2755-478D-A31E-9BAB36C815ED}" type="presParOf" srcId="{9052EE2A-2D23-4EB6-8E75-F6734086ED51}" destId="{1E6E44EB-014C-46AB-8A35-158CDD7B7EA8}" srcOrd="2" destOrd="0" presId="urn:microsoft.com/office/officeart/2018/2/layout/IconCircleList"/>
    <dgm:cxn modelId="{06920D3D-D17B-4678-9766-D76D4F309362}" type="presParOf" srcId="{9052EE2A-2D23-4EB6-8E75-F6734086ED51}" destId="{6EBB5ECD-5E77-4F06-AA3E-1F180FBCB1B8}" srcOrd="3" destOrd="0" presId="urn:microsoft.com/office/officeart/2018/2/layout/IconCircleList"/>
    <dgm:cxn modelId="{C1B8C556-F67C-4BE9-A371-018495BB4F56}" type="presParOf" srcId="{4092BCFC-2EE5-4C5C-A690-B9F9D8378F04}" destId="{F9CD3C97-387E-439D-8C9D-BEAF9EBDDDF1}" srcOrd="7" destOrd="0" presId="urn:microsoft.com/office/officeart/2018/2/layout/IconCircleList"/>
    <dgm:cxn modelId="{C0BFBF37-1D42-41D9-88BF-8C8606364DD9}" type="presParOf" srcId="{4092BCFC-2EE5-4C5C-A690-B9F9D8378F04}" destId="{85A501E0-A942-4DF7-B080-35CC84FA9E26}" srcOrd="8" destOrd="0" presId="urn:microsoft.com/office/officeart/2018/2/layout/IconCircleList"/>
    <dgm:cxn modelId="{81B209DA-3B03-4A93-9DAF-EAAFFEA0240C}" type="presParOf" srcId="{85A501E0-A942-4DF7-B080-35CC84FA9E26}" destId="{DB8E6C63-B9C9-461A-9A26-0BACA2D783FD}" srcOrd="0" destOrd="0" presId="urn:microsoft.com/office/officeart/2018/2/layout/IconCircleList"/>
    <dgm:cxn modelId="{E42EBAAA-E9AC-44D9-9D9F-57DB3B948D74}" type="presParOf" srcId="{85A501E0-A942-4DF7-B080-35CC84FA9E26}" destId="{CF34D2FD-7581-4D69-BD3A-59DA8A610405}" srcOrd="1" destOrd="0" presId="urn:microsoft.com/office/officeart/2018/2/layout/IconCircleList"/>
    <dgm:cxn modelId="{9215461A-348A-477A-B372-605DEF2A5EFB}" type="presParOf" srcId="{85A501E0-A942-4DF7-B080-35CC84FA9E26}" destId="{D8225962-E15C-4A36-BAD0-0D429D26BBBE}" srcOrd="2" destOrd="0" presId="urn:microsoft.com/office/officeart/2018/2/layout/IconCircleList"/>
    <dgm:cxn modelId="{4FB1E69B-8CA6-4D9A-AA9C-83906E163C2F}" type="presParOf" srcId="{85A501E0-A942-4DF7-B080-35CC84FA9E26}" destId="{6F162D41-BF71-4992-B329-0C7CE4B312F2}" srcOrd="3" destOrd="0" presId="urn:microsoft.com/office/officeart/2018/2/layout/IconCircleList"/>
    <dgm:cxn modelId="{25475EFD-2FFC-4367-9EF5-90E84DED7DBD}" type="presParOf" srcId="{4092BCFC-2EE5-4C5C-A690-B9F9D8378F04}" destId="{6A3ECC7D-0A20-440E-BBFE-D896FA61CD61}" srcOrd="9" destOrd="0" presId="urn:microsoft.com/office/officeart/2018/2/layout/IconCircleList"/>
    <dgm:cxn modelId="{D8EB4F56-65BB-4A23-B0D5-A5517285E92A}" type="presParOf" srcId="{4092BCFC-2EE5-4C5C-A690-B9F9D8378F04}" destId="{9FF21529-DE8C-42C2-A800-4180D5B95448}" srcOrd="10" destOrd="0" presId="urn:microsoft.com/office/officeart/2018/2/layout/IconCircleList"/>
    <dgm:cxn modelId="{A04E2DBA-56A6-477E-A4F8-B7343A651DC6}" type="presParOf" srcId="{9FF21529-DE8C-42C2-A800-4180D5B95448}" destId="{A83387DE-D2ED-43C9-B66A-5C6B974257E4}" srcOrd="0" destOrd="0" presId="urn:microsoft.com/office/officeart/2018/2/layout/IconCircleList"/>
    <dgm:cxn modelId="{EB65C798-4BA1-421B-B361-2D06AA61679F}" type="presParOf" srcId="{9FF21529-DE8C-42C2-A800-4180D5B95448}" destId="{B0ADA882-A4D3-4946-BD9A-285AD2D80F3F}" srcOrd="1" destOrd="0" presId="urn:microsoft.com/office/officeart/2018/2/layout/IconCircleList"/>
    <dgm:cxn modelId="{A55A2545-D42D-48B8-97F1-C6BF35D433B8}" type="presParOf" srcId="{9FF21529-DE8C-42C2-A800-4180D5B95448}" destId="{D20A18F3-1A3A-496F-83B6-5BABF7D2F422}" srcOrd="2" destOrd="0" presId="urn:microsoft.com/office/officeart/2018/2/layout/IconCircleList"/>
    <dgm:cxn modelId="{E2C3F630-538D-49AF-BAFA-95A8A86CEE92}" type="presParOf" srcId="{9FF21529-DE8C-42C2-A800-4180D5B95448}" destId="{75413FA9-158C-43AD-B732-F7E6C5334C7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E58F54-0DCE-49E0-83C1-F5E434FD9D1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E1D6821-67ED-4C07-BCCA-B137CCE341C1}">
      <dgm:prSet/>
      <dgm:spPr/>
      <dgm:t>
        <a:bodyPr/>
        <a:lstStyle/>
        <a:p>
          <a:pPr>
            <a:lnSpc>
              <a:spcPct val="100000"/>
            </a:lnSpc>
          </a:pPr>
          <a:r>
            <a:rPr lang="en-GB"/>
            <a:t>Voice-based AI assistant or phone/IVR integration.</a:t>
          </a:r>
          <a:endParaRPr lang="en-US"/>
        </a:p>
      </dgm:t>
    </dgm:pt>
    <dgm:pt modelId="{4CD78992-BE4C-496E-A7C5-9D2910F284D9}" type="parTrans" cxnId="{F9FA3AFC-0976-4F4E-BB3D-7FDCD5215C85}">
      <dgm:prSet/>
      <dgm:spPr/>
      <dgm:t>
        <a:bodyPr/>
        <a:lstStyle/>
        <a:p>
          <a:endParaRPr lang="en-US"/>
        </a:p>
      </dgm:t>
    </dgm:pt>
    <dgm:pt modelId="{288FA0BE-DEDD-49F1-BFC8-0B4E15F6099E}" type="sibTrans" cxnId="{F9FA3AFC-0976-4F4E-BB3D-7FDCD5215C85}">
      <dgm:prSet/>
      <dgm:spPr/>
      <dgm:t>
        <a:bodyPr/>
        <a:lstStyle/>
        <a:p>
          <a:pPr>
            <a:lnSpc>
              <a:spcPct val="100000"/>
            </a:lnSpc>
          </a:pPr>
          <a:endParaRPr lang="en-US"/>
        </a:p>
      </dgm:t>
    </dgm:pt>
    <dgm:pt modelId="{8C295C85-6864-498C-B6F7-3AC75197E893}">
      <dgm:prSet/>
      <dgm:spPr/>
      <dgm:t>
        <a:bodyPr/>
        <a:lstStyle/>
        <a:p>
          <a:pPr>
            <a:lnSpc>
              <a:spcPct val="100000"/>
            </a:lnSpc>
          </a:pPr>
          <a:r>
            <a:rPr lang="en-GB"/>
            <a:t>Integration with CRM systems (Salesforce, Zoho, etc.) in the current phase.</a:t>
          </a:r>
          <a:endParaRPr lang="en-US"/>
        </a:p>
      </dgm:t>
    </dgm:pt>
    <dgm:pt modelId="{66431678-298A-44EC-B253-52876EE0F5F0}" type="parTrans" cxnId="{E4F09AFE-A975-40C2-9510-0ED446E84E01}">
      <dgm:prSet/>
      <dgm:spPr/>
      <dgm:t>
        <a:bodyPr/>
        <a:lstStyle/>
        <a:p>
          <a:endParaRPr lang="en-US"/>
        </a:p>
      </dgm:t>
    </dgm:pt>
    <dgm:pt modelId="{0E75A9F6-78FF-4D71-BC81-AD0242EF0953}" type="sibTrans" cxnId="{E4F09AFE-A975-40C2-9510-0ED446E84E01}">
      <dgm:prSet/>
      <dgm:spPr/>
      <dgm:t>
        <a:bodyPr/>
        <a:lstStyle/>
        <a:p>
          <a:pPr>
            <a:lnSpc>
              <a:spcPct val="100000"/>
            </a:lnSpc>
          </a:pPr>
          <a:endParaRPr lang="en-US"/>
        </a:p>
      </dgm:t>
    </dgm:pt>
    <dgm:pt modelId="{A525AA34-A1EE-46F5-A37E-50E74DCCDD47}">
      <dgm:prSet/>
      <dgm:spPr/>
      <dgm:t>
        <a:bodyPr/>
        <a:lstStyle/>
        <a:p>
          <a:pPr>
            <a:lnSpc>
              <a:spcPct val="100000"/>
            </a:lnSpc>
          </a:pPr>
          <a:r>
            <a:rPr lang="en-GB"/>
            <a:t>Multilingual support (to be considered as additional feature).</a:t>
          </a:r>
          <a:endParaRPr lang="en-US"/>
        </a:p>
      </dgm:t>
    </dgm:pt>
    <dgm:pt modelId="{85E20349-F264-4390-9269-15AF6DE4D2D6}" type="parTrans" cxnId="{1C89D8E6-19E8-4A06-B01F-BC025E17D990}">
      <dgm:prSet/>
      <dgm:spPr/>
      <dgm:t>
        <a:bodyPr/>
        <a:lstStyle/>
        <a:p>
          <a:endParaRPr lang="en-US"/>
        </a:p>
      </dgm:t>
    </dgm:pt>
    <dgm:pt modelId="{2B495505-7DA9-431C-A824-A2C871490BD5}" type="sibTrans" cxnId="{1C89D8E6-19E8-4A06-B01F-BC025E17D990}">
      <dgm:prSet/>
      <dgm:spPr/>
      <dgm:t>
        <a:bodyPr/>
        <a:lstStyle/>
        <a:p>
          <a:endParaRPr lang="en-US"/>
        </a:p>
      </dgm:t>
    </dgm:pt>
    <dgm:pt modelId="{11F87F98-8BBE-4BE1-BD89-C9E594B59711}" type="pres">
      <dgm:prSet presAssocID="{2BE58F54-0DCE-49E0-83C1-F5E434FD9D13}" presName="root" presStyleCnt="0">
        <dgm:presLayoutVars>
          <dgm:dir/>
          <dgm:resizeHandles val="exact"/>
        </dgm:presLayoutVars>
      </dgm:prSet>
      <dgm:spPr/>
    </dgm:pt>
    <dgm:pt modelId="{E40DA259-2D77-4DF5-97A6-4AB60A11ACAF}" type="pres">
      <dgm:prSet presAssocID="{2BE58F54-0DCE-49E0-83C1-F5E434FD9D13}" presName="container" presStyleCnt="0">
        <dgm:presLayoutVars>
          <dgm:dir/>
          <dgm:resizeHandles val="exact"/>
        </dgm:presLayoutVars>
      </dgm:prSet>
      <dgm:spPr/>
    </dgm:pt>
    <dgm:pt modelId="{81D5659F-22C6-44C3-B3A6-C677C1C8A897}" type="pres">
      <dgm:prSet presAssocID="{AE1D6821-67ED-4C07-BCCA-B137CCE341C1}" presName="compNode" presStyleCnt="0"/>
      <dgm:spPr/>
    </dgm:pt>
    <dgm:pt modelId="{61E39AC3-1377-425E-81D9-450D14A20BF6}" type="pres">
      <dgm:prSet presAssocID="{AE1D6821-67ED-4C07-BCCA-B137CCE341C1}" presName="iconBgRect" presStyleLbl="bgShp" presStyleIdx="0" presStyleCnt="3"/>
      <dgm:spPr/>
    </dgm:pt>
    <dgm:pt modelId="{210E05C2-9231-4DFC-8A4E-D93D39CC3124}" type="pres">
      <dgm:prSet presAssocID="{AE1D6821-67ED-4C07-BCCA-B137CCE341C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l center"/>
        </a:ext>
      </dgm:extLst>
    </dgm:pt>
    <dgm:pt modelId="{7F7ADC8F-AC12-4A68-8990-FCF2251792A4}" type="pres">
      <dgm:prSet presAssocID="{AE1D6821-67ED-4C07-BCCA-B137CCE341C1}" presName="spaceRect" presStyleCnt="0"/>
      <dgm:spPr/>
    </dgm:pt>
    <dgm:pt modelId="{8693CD38-B54B-45CC-A12B-781690AA8268}" type="pres">
      <dgm:prSet presAssocID="{AE1D6821-67ED-4C07-BCCA-B137CCE341C1}" presName="textRect" presStyleLbl="revTx" presStyleIdx="0" presStyleCnt="3">
        <dgm:presLayoutVars>
          <dgm:chMax val="1"/>
          <dgm:chPref val="1"/>
        </dgm:presLayoutVars>
      </dgm:prSet>
      <dgm:spPr/>
    </dgm:pt>
    <dgm:pt modelId="{F7BB7A53-4194-4E08-9CC5-7ED8965D0B30}" type="pres">
      <dgm:prSet presAssocID="{288FA0BE-DEDD-49F1-BFC8-0B4E15F6099E}" presName="sibTrans" presStyleLbl="sibTrans2D1" presStyleIdx="0" presStyleCnt="0"/>
      <dgm:spPr/>
    </dgm:pt>
    <dgm:pt modelId="{4D9DD103-82D7-467E-8CE8-AD70E42A6193}" type="pres">
      <dgm:prSet presAssocID="{8C295C85-6864-498C-B6F7-3AC75197E893}" presName="compNode" presStyleCnt="0"/>
      <dgm:spPr/>
    </dgm:pt>
    <dgm:pt modelId="{FD274875-5855-4AC5-9F3C-A57419ED2FC1}" type="pres">
      <dgm:prSet presAssocID="{8C295C85-6864-498C-B6F7-3AC75197E893}" presName="iconBgRect" presStyleLbl="bgShp" presStyleIdx="1" presStyleCnt="3"/>
      <dgm:spPr/>
    </dgm:pt>
    <dgm:pt modelId="{B6A83299-FB8D-4D6A-9CBE-939149F13343}" type="pres">
      <dgm:prSet presAssocID="{8C295C85-6864-498C-B6F7-3AC75197E89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yncing Cloud"/>
        </a:ext>
      </dgm:extLst>
    </dgm:pt>
    <dgm:pt modelId="{537EBC4C-6D70-4E38-8F20-5ACE773998F1}" type="pres">
      <dgm:prSet presAssocID="{8C295C85-6864-498C-B6F7-3AC75197E893}" presName="spaceRect" presStyleCnt="0"/>
      <dgm:spPr/>
    </dgm:pt>
    <dgm:pt modelId="{24E22659-FB5C-4FE9-B418-8B3E0F94F9A9}" type="pres">
      <dgm:prSet presAssocID="{8C295C85-6864-498C-B6F7-3AC75197E893}" presName="textRect" presStyleLbl="revTx" presStyleIdx="1" presStyleCnt="3">
        <dgm:presLayoutVars>
          <dgm:chMax val="1"/>
          <dgm:chPref val="1"/>
        </dgm:presLayoutVars>
      </dgm:prSet>
      <dgm:spPr/>
    </dgm:pt>
    <dgm:pt modelId="{B2810085-CD34-48CE-8397-82D169025229}" type="pres">
      <dgm:prSet presAssocID="{0E75A9F6-78FF-4D71-BC81-AD0242EF0953}" presName="sibTrans" presStyleLbl="sibTrans2D1" presStyleIdx="0" presStyleCnt="0"/>
      <dgm:spPr/>
    </dgm:pt>
    <dgm:pt modelId="{3368663E-2A42-40B2-863E-4297EB9B9BD9}" type="pres">
      <dgm:prSet presAssocID="{A525AA34-A1EE-46F5-A37E-50E74DCCDD47}" presName="compNode" presStyleCnt="0"/>
      <dgm:spPr/>
    </dgm:pt>
    <dgm:pt modelId="{A2777DA1-F133-4DAA-AEC9-C4FBD4AE6056}" type="pres">
      <dgm:prSet presAssocID="{A525AA34-A1EE-46F5-A37E-50E74DCCDD47}" presName="iconBgRect" presStyleLbl="bgShp" presStyleIdx="2" presStyleCnt="3"/>
      <dgm:spPr/>
    </dgm:pt>
    <dgm:pt modelId="{2B104822-D8E5-4E7D-A7C0-9CC67137E4A7}" type="pres">
      <dgm:prSet presAssocID="{A525AA34-A1EE-46F5-A37E-50E74DCCDD4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lle"/>
        </a:ext>
      </dgm:extLst>
    </dgm:pt>
    <dgm:pt modelId="{F183FCBE-A632-461D-9593-531C9F42B32A}" type="pres">
      <dgm:prSet presAssocID="{A525AA34-A1EE-46F5-A37E-50E74DCCDD47}" presName="spaceRect" presStyleCnt="0"/>
      <dgm:spPr/>
    </dgm:pt>
    <dgm:pt modelId="{523F2411-478C-43E0-9E7E-DDE9218D6A74}" type="pres">
      <dgm:prSet presAssocID="{A525AA34-A1EE-46F5-A37E-50E74DCCDD47}" presName="textRect" presStyleLbl="revTx" presStyleIdx="2" presStyleCnt="3">
        <dgm:presLayoutVars>
          <dgm:chMax val="1"/>
          <dgm:chPref val="1"/>
        </dgm:presLayoutVars>
      </dgm:prSet>
      <dgm:spPr/>
    </dgm:pt>
  </dgm:ptLst>
  <dgm:cxnLst>
    <dgm:cxn modelId="{A5B63816-D7AB-4BC0-B722-B909F0AAD353}" type="presOf" srcId="{288FA0BE-DEDD-49F1-BFC8-0B4E15F6099E}" destId="{F7BB7A53-4194-4E08-9CC5-7ED8965D0B30}" srcOrd="0" destOrd="0" presId="urn:microsoft.com/office/officeart/2018/2/layout/IconCircleList"/>
    <dgm:cxn modelId="{EB9EFD1C-1A30-46E7-B35E-8824B2065416}" type="presOf" srcId="{8C295C85-6864-498C-B6F7-3AC75197E893}" destId="{24E22659-FB5C-4FE9-B418-8B3E0F94F9A9}" srcOrd="0" destOrd="0" presId="urn:microsoft.com/office/officeart/2018/2/layout/IconCircleList"/>
    <dgm:cxn modelId="{F5E97427-9C70-47AE-94C5-F196DABD920F}" type="presOf" srcId="{0E75A9F6-78FF-4D71-BC81-AD0242EF0953}" destId="{B2810085-CD34-48CE-8397-82D169025229}" srcOrd="0" destOrd="0" presId="urn:microsoft.com/office/officeart/2018/2/layout/IconCircleList"/>
    <dgm:cxn modelId="{24733974-5917-408B-A855-DA445D524DDE}" type="presOf" srcId="{A525AA34-A1EE-46F5-A37E-50E74DCCDD47}" destId="{523F2411-478C-43E0-9E7E-DDE9218D6A74}" srcOrd="0" destOrd="0" presId="urn:microsoft.com/office/officeart/2018/2/layout/IconCircleList"/>
    <dgm:cxn modelId="{7754BD8B-3A8D-4D93-9F03-08330CB565B3}" type="presOf" srcId="{2BE58F54-0DCE-49E0-83C1-F5E434FD9D13}" destId="{11F87F98-8BBE-4BE1-BD89-C9E594B59711}" srcOrd="0" destOrd="0" presId="urn:microsoft.com/office/officeart/2018/2/layout/IconCircleList"/>
    <dgm:cxn modelId="{326CE6E4-DB80-414D-8A80-14E445521F65}" type="presOf" srcId="{AE1D6821-67ED-4C07-BCCA-B137CCE341C1}" destId="{8693CD38-B54B-45CC-A12B-781690AA8268}" srcOrd="0" destOrd="0" presId="urn:microsoft.com/office/officeart/2018/2/layout/IconCircleList"/>
    <dgm:cxn modelId="{1C89D8E6-19E8-4A06-B01F-BC025E17D990}" srcId="{2BE58F54-0DCE-49E0-83C1-F5E434FD9D13}" destId="{A525AA34-A1EE-46F5-A37E-50E74DCCDD47}" srcOrd="2" destOrd="0" parTransId="{85E20349-F264-4390-9269-15AF6DE4D2D6}" sibTransId="{2B495505-7DA9-431C-A824-A2C871490BD5}"/>
    <dgm:cxn modelId="{F9FA3AFC-0976-4F4E-BB3D-7FDCD5215C85}" srcId="{2BE58F54-0DCE-49E0-83C1-F5E434FD9D13}" destId="{AE1D6821-67ED-4C07-BCCA-B137CCE341C1}" srcOrd="0" destOrd="0" parTransId="{4CD78992-BE4C-496E-A7C5-9D2910F284D9}" sibTransId="{288FA0BE-DEDD-49F1-BFC8-0B4E15F6099E}"/>
    <dgm:cxn modelId="{E4F09AFE-A975-40C2-9510-0ED446E84E01}" srcId="{2BE58F54-0DCE-49E0-83C1-F5E434FD9D13}" destId="{8C295C85-6864-498C-B6F7-3AC75197E893}" srcOrd="1" destOrd="0" parTransId="{66431678-298A-44EC-B253-52876EE0F5F0}" sibTransId="{0E75A9F6-78FF-4D71-BC81-AD0242EF0953}"/>
    <dgm:cxn modelId="{D822A021-5F2B-47BA-841B-009484E0DF87}" type="presParOf" srcId="{11F87F98-8BBE-4BE1-BD89-C9E594B59711}" destId="{E40DA259-2D77-4DF5-97A6-4AB60A11ACAF}" srcOrd="0" destOrd="0" presId="urn:microsoft.com/office/officeart/2018/2/layout/IconCircleList"/>
    <dgm:cxn modelId="{DE497C5A-3A88-409D-ADE8-2714E7062343}" type="presParOf" srcId="{E40DA259-2D77-4DF5-97A6-4AB60A11ACAF}" destId="{81D5659F-22C6-44C3-B3A6-C677C1C8A897}" srcOrd="0" destOrd="0" presId="urn:microsoft.com/office/officeart/2018/2/layout/IconCircleList"/>
    <dgm:cxn modelId="{DC45336E-66B1-4A1A-8061-BAC48EBFB71A}" type="presParOf" srcId="{81D5659F-22C6-44C3-B3A6-C677C1C8A897}" destId="{61E39AC3-1377-425E-81D9-450D14A20BF6}" srcOrd="0" destOrd="0" presId="urn:microsoft.com/office/officeart/2018/2/layout/IconCircleList"/>
    <dgm:cxn modelId="{E2840DA7-8640-4A4F-92D6-F7CB0BB96460}" type="presParOf" srcId="{81D5659F-22C6-44C3-B3A6-C677C1C8A897}" destId="{210E05C2-9231-4DFC-8A4E-D93D39CC3124}" srcOrd="1" destOrd="0" presId="urn:microsoft.com/office/officeart/2018/2/layout/IconCircleList"/>
    <dgm:cxn modelId="{31F3ED12-DCED-463C-A5CC-07688465CB35}" type="presParOf" srcId="{81D5659F-22C6-44C3-B3A6-C677C1C8A897}" destId="{7F7ADC8F-AC12-4A68-8990-FCF2251792A4}" srcOrd="2" destOrd="0" presId="urn:microsoft.com/office/officeart/2018/2/layout/IconCircleList"/>
    <dgm:cxn modelId="{8B73F8C3-E38C-41CA-9D1E-67B94B8B468F}" type="presParOf" srcId="{81D5659F-22C6-44C3-B3A6-C677C1C8A897}" destId="{8693CD38-B54B-45CC-A12B-781690AA8268}" srcOrd="3" destOrd="0" presId="urn:microsoft.com/office/officeart/2018/2/layout/IconCircleList"/>
    <dgm:cxn modelId="{0C8FE8AF-AF22-473C-8FE0-A08997ED693E}" type="presParOf" srcId="{E40DA259-2D77-4DF5-97A6-4AB60A11ACAF}" destId="{F7BB7A53-4194-4E08-9CC5-7ED8965D0B30}" srcOrd="1" destOrd="0" presId="urn:microsoft.com/office/officeart/2018/2/layout/IconCircleList"/>
    <dgm:cxn modelId="{A45FA7F8-EE82-42BD-9652-330F10946696}" type="presParOf" srcId="{E40DA259-2D77-4DF5-97A6-4AB60A11ACAF}" destId="{4D9DD103-82D7-467E-8CE8-AD70E42A6193}" srcOrd="2" destOrd="0" presId="urn:microsoft.com/office/officeart/2018/2/layout/IconCircleList"/>
    <dgm:cxn modelId="{0B1C581B-6A7F-4C68-8018-7BF2AAC0CF2C}" type="presParOf" srcId="{4D9DD103-82D7-467E-8CE8-AD70E42A6193}" destId="{FD274875-5855-4AC5-9F3C-A57419ED2FC1}" srcOrd="0" destOrd="0" presId="urn:microsoft.com/office/officeart/2018/2/layout/IconCircleList"/>
    <dgm:cxn modelId="{935B9A17-BEFB-4038-B99B-BAC9E688CE23}" type="presParOf" srcId="{4D9DD103-82D7-467E-8CE8-AD70E42A6193}" destId="{B6A83299-FB8D-4D6A-9CBE-939149F13343}" srcOrd="1" destOrd="0" presId="urn:microsoft.com/office/officeart/2018/2/layout/IconCircleList"/>
    <dgm:cxn modelId="{41A320FC-FF0F-45C6-B3A2-709BB0359607}" type="presParOf" srcId="{4D9DD103-82D7-467E-8CE8-AD70E42A6193}" destId="{537EBC4C-6D70-4E38-8F20-5ACE773998F1}" srcOrd="2" destOrd="0" presId="urn:microsoft.com/office/officeart/2018/2/layout/IconCircleList"/>
    <dgm:cxn modelId="{1CF2BD98-CB54-4299-80C1-3F901E7E8609}" type="presParOf" srcId="{4D9DD103-82D7-467E-8CE8-AD70E42A6193}" destId="{24E22659-FB5C-4FE9-B418-8B3E0F94F9A9}" srcOrd="3" destOrd="0" presId="urn:microsoft.com/office/officeart/2018/2/layout/IconCircleList"/>
    <dgm:cxn modelId="{61F30290-4208-4D94-A4E1-A6CEC168C5C5}" type="presParOf" srcId="{E40DA259-2D77-4DF5-97A6-4AB60A11ACAF}" destId="{B2810085-CD34-48CE-8397-82D169025229}" srcOrd="3" destOrd="0" presId="urn:microsoft.com/office/officeart/2018/2/layout/IconCircleList"/>
    <dgm:cxn modelId="{79197101-71E5-4C3A-8BBE-686112B356AF}" type="presParOf" srcId="{E40DA259-2D77-4DF5-97A6-4AB60A11ACAF}" destId="{3368663E-2A42-40B2-863E-4297EB9B9BD9}" srcOrd="4" destOrd="0" presId="urn:microsoft.com/office/officeart/2018/2/layout/IconCircleList"/>
    <dgm:cxn modelId="{A285906A-14CF-46F1-A68B-A1B44B069853}" type="presParOf" srcId="{3368663E-2A42-40B2-863E-4297EB9B9BD9}" destId="{A2777DA1-F133-4DAA-AEC9-C4FBD4AE6056}" srcOrd="0" destOrd="0" presId="urn:microsoft.com/office/officeart/2018/2/layout/IconCircleList"/>
    <dgm:cxn modelId="{30EC591D-A1A7-4993-A203-D6289C41ABD1}" type="presParOf" srcId="{3368663E-2A42-40B2-863E-4297EB9B9BD9}" destId="{2B104822-D8E5-4E7D-A7C0-9CC67137E4A7}" srcOrd="1" destOrd="0" presId="urn:microsoft.com/office/officeart/2018/2/layout/IconCircleList"/>
    <dgm:cxn modelId="{4F788021-518C-4E13-A7C5-FD4F2AE3E6B3}" type="presParOf" srcId="{3368663E-2A42-40B2-863E-4297EB9B9BD9}" destId="{F183FCBE-A632-461D-9593-531C9F42B32A}" srcOrd="2" destOrd="0" presId="urn:microsoft.com/office/officeart/2018/2/layout/IconCircleList"/>
    <dgm:cxn modelId="{05AA612A-4F49-4361-A808-E72D0C5220E4}" type="presParOf" srcId="{3368663E-2A42-40B2-863E-4297EB9B9BD9}" destId="{523F2411-478C-43E0-9E7E-DDE9218D6A7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02F1A1-3CC1-41D2-BB1C-3A5702559535}"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A1556B07-5EEA-44F8-A84F-C85DB08F8A0A}">
      <dgm:prSet/>
      <dgm:spPr/>
      <dgm:t>
        <a:bodyPr/>
        <a:lstStyle/>
        <a:p>
          <a:r>
            <a:rPr lang="en-GB"/>
            <a:t>Reduce average query response time for both sales teams and customers.</a:t>
          </a:r>
          <a:endParaRPr lang="en-US"/>
        </a:p>
      </dgm:t>
    </dgm:pt>
    <dgm:pt modelId="{0D048B7C-B4B1-41FB-8C76-73FEF4F9E55E}" type="parTrans" cxnId="{C9409253-B72A-4590-B1B8-A5D4C0B15599}">
      <dgm:prSet/>
      <dgm:spPr/>
      <dgm:t>
        <a:bodyPr/>
        <a:lstStyle/>
        <a:p>
          <a:endParaRPr lang="en-US"/>
        </a:p>
      </dgm:t>
    </dgm:pt>
    <dgm:pt modelId="{B6239686-5171-4431-B8C6-AD6356BA2273}" type="sibTrans" cxnId="{C9409253-B72A-4590-B1B8-A5D4C0B15599}">
      <dgm:prSet phldrT="1" phldr="0"/>
      <dgm:spPr/>
      <dgm:t>
        <a:bodyPr/>
        <a:lstStyle/>
        <a:p>
          <a:r>
            <a:rPr lang="en-US"/>
            <a:t>1</a:t>
          </a:r>
        </a:p>
      </dgm:t>
    </dgm:pt>
    <dgm:pt modelId="{EB60EF70-C503-4028-AB68-1C8FAB07FB68}">
      <dgm:prSet/>
      <dgm:spPr/>
      <dgm:t>
        <a:bodyPr/>
        <a:lstStyle/>
        <a:p>
          <a:r>
            <a:rPr lang="en-GB"/>
            <a:t>Reduce dependency on technical engineers by enabling 24/7 intelligent query resolution.</a:t>
          </a:r>
          <a:endParaRPr lang="en-US"/>
        </a:p>
      </dgm:t>
    </dgm:pt>
    <dgm:pt modelId="{45130F1F-FD35-41AD-B40F-4E1D4AE8ECB9}" type="parTrans" cxnId="{FCC3D618-BB3F-49A3-A8A6-1B183DE02683}">
      <dgm:prSet/>
      <dgm:spPr/>
      <dgm:t>
        <a:bodyPr/>
        <a:lstStyle/>
        <a:p>
          <a:endParaRPr lang="en-US"/>
        </a:p>
      </dgm:t>
    </dgm:pt>
    <dgm:pt modelId="{117DB891-AADF-4836-8908-28C9777FC5E0}" type="sibTrans" cxnId="{FCC3D618-BB3F-49A3-A8A6-1B183DE02683}">
      <dgm:prSet phldrT="2" phldr="0"/>
      <dgm:spPr/>
      <dgm:t>
        <a:bodyPr/>
        <a:lstStyle/>
        <a:p>
          <a:r>
            <a:rPr lang="en-US"/>
            <a:t>2</a:t>
          </a:r>
        </a:p>
      </dgm:t>
    </dgm:pt>
    <dgm:pt modelId="{1F37A978-EDD1-4AC7-898F-6E0D1D9DE985}">
      <dgm:prSet/>
      <dgm:spPr/>
      <dgm:t>
        <a:bodyPr/>
        <a:lstStyle/>
        <a:p>
          <a:r>
            <a:rPr lang="en-GB"/>
            <a:t>Automate responses to solve user queries faster and reduce site traffic.</a:t>
          </a:r>
          <a:endParaRPr lang="en-US"/>
        </a:p>
      </dgm:t>
    </dgm:pt>
    <dgm:pt modelId="{3F04C43F-E9E1-41A9-8B92-49C486599045}" type="parTrans" cxnId="{86E72E9B-CE7C-4C68-BFD0-2AA21BD2C74D}">
      <dgm:prSet/>
      <dgm:spPr/>
      <dgm:t>
        <a:bodyPr/>
        <a:lstStyle/>
        <a:p>
          <a:endParaRPr lang="en-US"/>
        </a:p>
      </dgm:t>
    </dgm:pt>
    <dgm:pt modelId="{CF5E4E89-8D63-4521-9382-999DED59663F}" type="sibTrans" cxnId="{86E72E9B-CE7C-4C68-BFD0-2AA21BD2C74D}">
      <dgm:prSet phldrT="3" phldr="0"/>
      <dgm:spPr/>
      <dgm:t>
        <a:bodyPr/>
        <a:lstStyle/>
        <a:p>
          <a:r>
            <a:rPr lang="en-US"/>
            <a:t>3</a:t>
          </a:r>
        </a:p>
      </dgm:t>
    </dgm:pt>
    <dgm:pt modelId="{733C694E-9B5D-4A77-9562-1A661E80E841}">
      <dgm:prSet/>
      <dgm:spPr/>
      <dgm:t>
        <a:bodyPr/>
        <a:lstStyle/>
        <a:p>
          <a:r>
            <a:rPr lang="en-GB"/>
            <a:t>Automate responses to repetitive technical questions.</a:t>
          </a:r>
          <a:endParaRPr lang="en-US"/>
        </a:p>
      </dgm:t>
    </dgm:pt>
    <dgm:pt modelId="{94B11F73-F3BA-44E7-A2D4-0B599815551F}" type="parTrans" cxnId="{20983E2F-2100-412F-B952-60A0DD91DFC4}">
      <dgm:prSet/>
      <dgm:spPr/>
      <dgm:t>
        <a:bodyPr/>
        <a:lstStyle/>
        <a:p>
          <a:endParaRPr lang="en-US"/>
        </a:p>
      </dgm:t>
    </dgm:pt>
    <dgm:pt modelId="{567B70DF-E496-40FF-BE6E-FFF3C82BCEAE}" type="sibTrans" cxnId="{20983E2F-2100-412F-B952-60A0DD91DFC4}">
      <dgm:prSet phldrT="4" phldr="0"/>
      <dgm:spPr/>
      <dgm:t>
        <a:bodyPr/>
        <a:lstStyle/>
        <a:p>
          <a:r>
            <a:rPr lang="en-US"/>
            <a:t>4</a:t>
          </a:r>
        </a:p>
      </dgm:t>
    </dgm:pt>
    <dgm:pt modelId="{22CFA34E-0089-47CF-A002-B14BC85F8452}">
      <dgm:prSet/>
      <dgm:spPr/>
      <dgm:t>
        <a:bodyPr/>
        <a:lstStyle/>
        <a:p>
          <a:r>
            <a:rPr lang="en-GB"/>
            <a:t>Improve customer satisfaction scores post-implementation.</a:t>
          </a:r>
          <a:endParaRPr lang="en-US"/>
        </a:p>
      </dgm:t>
    </dgm:pt>
    <dgm:pt modelId="{C41DFCA0-BD88-4898-8B02-385318154AA9}" type="parTrans" cxnId="{F417D06F-DB9A-4046-86C4-38BF913605F9}">
      <dgm:prSet/>
      <dgm:spPr/>
      <dgm:t>
        <a:bodyPr/>
        <a:lstStyle/>
        <a:p>
          <a:endParaRPr lang="en-US"/>
        </a:p>
      </dgm:t>
    </dgm:pt>
    <dgm:pt modelId="{719CADBC-40AB-4644-807C-3BD75F264CA9}" type="sibTrans" cxnId="{F417D06F-DB9A-4046-86C4-38BF913605F9}">
      <dgm:prSet phldrT="5" phldr="0"/>
      <dgm:spPr/>
      <dgm:t>
        <a:bodyPr/>
        <a:lstStyle/>
        <a:p>
          <a:r>
            <a:rPr lang="en-US"/>
            <a:t>5</a:t>
          </a:r>
        </a:p>
      </dgm:t>
    </dgm:pt>
    <dgm:pt modelId="{5C8ED90A-365B-42C9-8249-265C95876322}" type="pres">
      <dgm:prSet presAssocID="{A202F1A1-3CC1-41D2-BB1C-3A5702559535}" presName="Name0" presStyleCnt="0">
        <dgm:presLayoutVars>
          <dgm:animLvl val="lvl"/>
          <dgm:resizeHandles val="exact"/>
        </dgm:presLayoutVars>
      </dgm:prSet>
      <dgm:spPr/>
    </dgm:pt>
    <dgm:pt modelId="{01304CA7-58C1-436E-9583-D5DC348FB6EB}" type="pres">
      <dgm:prSet presAssocID="{A1556B07-5EEA-44F8-A84F-C85DB08F8A0A}" presName="compositeNode" presStyleCnt="0">
        <dgm:presLayoutVars>
          <dgm:bulletEnabled val="1"/>
        </dgm:presLayoutVars>
      </dgm:prSet>
      <dgm:spPr/>
    </dgm:pt>
    <dgm:pt modelId="{357DF7F3-F8D3-4927-BF6A-BC9DAE9194E8}" type="pres">
      <dgm:prSet presAssocID="{A1556B07-5EEA-44F8-A84F-C85DB08F8A0A}" presName="bgRect" presStyleLbl="bgAccFollowNode1" presStyleIdx="0" presStyleCnt="5"/>
      <dgm:spPr/>
    </dgm:pt>
    <dgm:pt modelId="{112B57AD-1CFB-426E-B0CD-176C9AFE2A2B}" type="pres">
      <dgm:prSet presAssocID="{B6239686-5171-4431-B8C6-AD6356BA2273}" presName="sibTransNodeCircle" presStyleLbl="alignNode1" presStyleIdx="0" presStyleCnt="10">
        <dgm:presLayoutVars>
          <dgm:chMax val="0"/>
          <dgm:bulletEnabled/>
        </dgm:presLayoutVars>
      </dgm:prSet>
      <dgm:spPr/>
    </dgm:pt>
    <dgm:pt modelId="{D9E68F30-5239-4BEF-B59C-4AC1BA53C1D8}" type="pres">
      <dgm:prSet presAssocID="{A1556B07-5EEA-44F8-A84F-C85DB08F8A0A}" presName="bottomLine" presStyleLbl="alignNode1" presStyleIdx="1" presStyleCnt="10">
        <dgm:presLayoutVars/>
      </dgm:prSet>
      <dgm:spPr/>
    </dgm:pt>
    <dgm:pt modelId="{A5588600-565E-4652-BCED-46E25F34EC79}" type="pres">
      <dgm:prSet presAssocID="{A1556B07-5EEA-44F8-A84F-C85DB08F8A0A}" presName="nodeText" presStyleLbl="bgAccFollowNode1" presStyleIdx="0" presStyleCnt="5">
        <dgm:presLayoutVars>
          <dgm:bulletEnabled val="1"/>
        </dgm:presLayoutVars>
      </dgm:prSet>
      <dgm:spPr/>
    </dgm:pt>
    <dgm:pt modelId="{46567684-5B98-4656-BCE8-7F7D3565B4B9}" type="pres">
      <dgm:prSet presAssocID="{B6239686-5171-4431-B8C6-AD6356BA2273}" presName="sibTrans" presStyleCnt="0"/>
      <dgm:spPr/>
    </dgm:pt>
    <dgm:pt modelId="{3EB512ED-9EDD-47D9-99CA-22C1EAC2345F}" type="pres">
      <dgm:prSet presAssocID="{EB60EF70-C503-4028-AB68-1C8FAB07FB68}" presName="compositeNode" presStyleCnt="0">
        <dgm:presLayoutVars>
          <dgm:bulletEnabled val="1"/>
        </dgm:presLayoutVars>
      </dgm:prSet>
      <dgm:spPr/>
    </dgm:pt>
    <dgm:pt modelId="{A604A576-5A4E-468A-A82D-989EFF86BA7F}" type="pres">
      <dgm:prSet presAssocID="{EB60EF70-C503-4028-AB68-1C8FAB07FB68}" presName="bgRect" presStyleLbl="bgAccFollowNode1" presStyleIdx="1" presStyleCnt="5"/>
      <dgm:spPr/>
    </dgm:pt>
    <dgm:pt modelId="{ADAF127A-5A2B-4CB0-8BED-3B64043B336D}" type="pres">
      <dgm:prSet presAssocID="{117DB891-AADF-4836-8908-28C9777FC5E0}" presName="sibTransNodeCircle" presStyleLbl="alignNode1" presStyleIdx="2" presStyleCnt="10">
        <dgm:presLayoutVars>
          <dgm:chMax val="0"/>
          <dgm:bulletEnabled/>
        </dgm:presLayoutVars>
      </dgm:prSet>
      <dgm:spPr/>
    </dgm:pt>
    <dgm:pt modelId="{6FA6DEED-378F-4FC2-BB18-235570461442}" type="pres">
      <dgm:prSet presAssocID="{EB60EF70-C503-4028-AB68-1C8FAB07FB68}" presName="bottomLine" presStyleLbl="alignNode1" presStyleIdx="3" presStyleCnt="10">
        <dgm:presLayoutVars/>
      </dgm:prSet>
      <dgm:spPr/>
    </dgm:pt>
    <dgm:pt modelId="{13CDA716-5E14-40BA-B112-A812ECCD5E0D}" type="pres">
      <dgm:prSet presAssocID="{EB60EF70-C503-4028-AB68-1C8FAB07FB68}" presName="nodeText" presStyleLbl="bgAccFollowNode1" presStyleIdx="1" presStyleCnt="5">
        <dgm:presLayoutVars>
          <dgm:bulletEnabled val="1"/>
        </dgm:presLayoutVars>
      </dgm:prSet>
      <dgm:spPr/>
    </dgm:pt>
    <dgm:pt modelId="{366F8361-8E33-4046-93AF-4180EAC7EE9A}" type="pres">
      <dgm:prSet presAssocID="{117DB891-AADF-4836-8908-28C9777FC5E0}" presName="sibTrans" presStyleCnt="0"/>
      <dgm:spPr/>
    </dgm:pt>
    <dgm:pt modelId="{F99B4109-2868-4F92-B417-15C073DCB896}" type="pres">
      <dgm:prSet presAssocID="{1F37A978-EDD1-4AC7-898F-6E0D1D9DE985}" presName="compositeNode" presStyleCnt="0">
        <dgm:presLayoutVars>
          <dgm:bulletEnabled val="1"/>
        </dgm:presLayoutVars>
      </dgm:prSet>
      <dgm:spPr/>
    </dgm:pt>
    <dgm:pt modelId="{5E9F0D63-075D-4411-92C0-6ACCF855FF4B}" type="pres">
      <dgm:prSet presAssocID="{1F37A978-EDD1-4AC7-898F-6E0D1D9DE985}" presName="bgRect" presStyleLbl="bgAccFollowNode1" presStyleIdx="2" presStyleCnt="5"/>
      <dgm:spPr/>
    </dgm:pt>
    <dgm:pt modelId="{4828A274-AC2A-4D7C-BACE-79E18148CCEC}" type="pres">
      <dgm:prSet presAssocID="{CF5E4E89-8D63-4521-9382-999DED59663F}" presName="sibTransNodeCircle" presStyleLbl="alignNode1" presStyleIdx="4" presStyleCnt="10">
        <dgm:presLayoutVars>
          <dgm:chMax val="0"/>
          <dgm:bulletEnabled/>
        </dgm:presLayoutVars>
      </dgm:prSet>
      <dgm:spPr/>
    </dgm:pt>
    <dgm:pt modelId="{3832E356-393E-48F2-ACB8-C3C3F7EEA9B5}" type="pres">
      <dgm:prSet presAssocID="{1F37A978-EDD1-4AC7-898F-6E0D1D9DE985}" presName="bottomLine" presStyleLbl="alignNode1" presStyleIdx="5" presStyleCnt="10">
        <dgm:presLayoutVars/>
      </dgm:prSet>
      <dgm:spPr/>
    </dgm:pt>
    <dgm:pt modelId="{24B1824A-106F-4716-87D9-8A7E65646C35}" type="pres">
      <dgm:prSet presAssocID="{1F37A978-EDD1-4AC7-898F-6E0D1D9DE985}" presName="nodeText" presStyleLbl="bgAccFollowNode1" presStyleIdx="2" presStyleCnt="5">
        <dgm:presLayoutVars>
          <dgm:bulletEnabled val="1"/>
        </dgm:presLayoutVars>
      </dgm:prSet>
      <dgm:spPr/>
    </dgm:pt>
    <dgm:pt modelId="{47E680B7-BFED-4F1C-8EC6-2445563EDB0E}" type="pres">
      <dgm:prSet presAssocID="{CF5E4E89-8D63-4521-9382-999DED59663F}" presName="sibTrans" presStyleCnt="0"/>
      <dgm:spPr/>
    </dgm:pt>
    <dgm:pt modelId="{6B4D7398-DED6-4E53-9CAD-E37DF90141EC}" type="pres">
      <dgm:prSet presAssocID="{733C694E-9B5D-4A77-9562-1A661E80E841}" presName="compositeNode" presStyleCnt="0">
        <dgm:presLayoutVars>
          <dgm:bulletEnabled val="1"/>
        </dgm:presLayoutVars>
      </dgm:prSet>
      <dgm:spPr/>
    </dgm:pt>
    <dgm:pt modelId="{F2E05832-7395-454B-9C74-386BF7B7A018}" type="pres">
      <dgm:prSet presAssocID="{733C694E-9B5D-4A77-9562-1A661E80E841}" presName="bgRect" presStyleLbl="bgAccFollowNode1" presStyleIdx="3" presStyleCnt="5"/>
      <dgm:spPr/>
    </dgm:pt>
    <dgm:pt modelId="{7B7967F2-8F39-4287-B3AA-C459BC5F893D}" type="pres">
      <dgm:prSet presAssocID="{567B70DF-E496-40FF-BE6E-FFF3C82BCEAE}" presName="sibTransNodeCircle" presStyleLbl="alignNode1" presStyleIdx="6" presStyleCnt="10">
        <dgm:presLayoutVars>
          <dgm:chMax val="0"/>
          <dgm:bulletEnabled/>
        </dgm:presLayoutVars>
      </dgm:prSet>
      <dgm:spPr/>
    </dgm:pt>
    <dgm:pt modelId="{6AA28113-304B-49F4-897A-0971E1405F14}" type="pres">
      <dgm:prSet presAssocID="{733C694E-9B5D-4A77-9562-1A661E80E841}" presName="bottomLine" presStyleLbl="alignNode1" presStyleIdx="7" presStyleCnt="10">
        <dgm:presLayoutVars/>
      </dgm:prSet>
      <dgm:spPr/>
    </dgm:pt>
    <dgm:pt modelId="{F38704E1-07E8-4956-9E24-20B359FC8400}" type="pres">
      <dgm:prSet presAssocID="{733C694E-9B5D-4A77-9562-1A661E80E841}" presName="nodeText" presStyleLbl="bgAccFollowNode1" presStyleIdx="3" presStyleCnt="5">
        <dgm:presLayoutVars>
          <dgm:bulletEnabled val="1"/>
        </dgm:presLayoutVars>
      </dgm:prSet>
      <dgm:spPr/>
    </dgm:pt>
    <dgm:pt modelId="{ECCE43C6-CCA0-4775-9E08-384FC9AAE960}" type="pres">
      <dgm:prSet presAssocID="{567B70DF-E496-40FF-BE6E-FFF3C82BCEAE}" presName="sibTrans" presStyleCnt="0"/>
      <dgm:spPr/>
    </dgm:pt>
    <dgm:pt modelId="{8BB65032-5945-47B1-AC2A-D7A150C851D8}" type="pres">
      <dgm:prSet presAssocID="{22CFA34E-0089-47CF-A002-B14BC85F8452}" presName="compositeNode" presStyleCnt="0">
        <dgm:presLayoutVars>
          <dgm:bulletEnabled val="1"/>
        </dgm:presLayoutVars>
      </dgm:prSet>
      <dgm:spPr/>
    </dgm:pt>
    <dgm:pt modelId="{08D23AFE-24EB-4690-A1F0-4E7641D88E1C}" type="pres">
      <dgm:prSet presAssocID="{22CFA34E-0089-47CF-A002-B14BC85F8452}" presName="bgRect" presStyleLbl="bgAccFollowNode1" presStyleIdx="4" presStyleCnt="5"/>
      <dgm:spPr/>
    </dgm:pt>
    <dgm:pt modelId="{647522C1-D059-4BFB-A2BA-BCEC6CC3E282}" type="pres">
      <dgm:prSet presAssocID="{719CADBC-40AB-4644-807C-3BD75F264CA9}" presName="sibTransNodeCircle" presStyleLbl="alignNode1" presStyleIdx="8" presStyleCnt="10">
        <dgm:presLayoutVars>
          <dgm:chMax val="0"/>
          <dgm:bulletEnabled/>
        </dgm:presLayoutVars>
      </dgm:prSet>
      <dgm:spPr/>
    </dgm:pt>
    <dgm:pt modelId="{72788E5B-1309-48F0-B51E-14B35060AAA1}" type="pres">
      <dgm:prSet presAssocID="{22CFA34E-0089-47CF-A002-B14BC85F8452}" presName="bottomLine" presStyleLbl="alignNode1" presStyleIdx="9" presStyleCnt="10">
        <dgm:presLayoutVars/>
      </dgm:prSet>
      <dgm:spPr/>
    </dgm:pt>
    <dgm:pt modelId="{40FC6BFB-8C37-4C99-AE0E-AF0F13C492E2}" type="pres">
      <dgm:prSet presAssocID="{22CFA34E-0089-47CF-A002-B14BC85F8452}" presName="nodeText" presStyleLbl="bgAccFollowNode1" presStyleIdx="4" presStyleCnt="5">
        <dgm:presLayoutVars>
          <dgm:bulletEnabled val="1"/>
        </dgm:presLayoutVars>
      </dgm:prSet>
      <dgm:spPr/>
    </dgm:pt>
  </dgm:ptLst>
  <dgm:cxnLst>
    <dgm:cxn modelId="{7C21F608-C5D1-431C-8AD0-063FA6EC89B5}" type="presOf" srcId="{1F37A978-EDD1-4AC7-898F-6E0D1D9DE985}" destId="{5E9F0D63-075D-4411-92C0-6ACCF855FF4B}" srcOrd="0" destOrd="0" presId="urn:microsoft.com/office/officeart/2016/7/layout/BasicLinearProcessNumbered"/>
    <dgm:cxn modelId="{FCC3D618-BB3F-49A3-A8A6-1B183DE02683}" srcId="{A202F1A1-3CC1-41D2-BB1C-3A5702559535}" destId="{EB60EF70-C503-4028-AB68-1C8FAB07FB68}" srcOrd="1" destOrd="0" parTransId="{45130F1F-FD35-41AD-B40F-4E1D4AE8ECB9}" sibTransId="{117DB891-AADF-4836-8908-28C9777FC5E0}"/>
    <dgm:cxn modelId="{E9176B2D-5B0A-4D69-AAEC-E9D07AF07198}" type="presOf" srcId="{22CFA34E-0089-47CF-A002-B14BC85F8452}" destId="{40FC6BFB-8C37-4C99-AE0E-AF0F13C492E2}" srcOrd="1" destOrd="0" presId="urn:microsoft.com/office/officeart/2016/7/layout/BasicLinearProcessNumbered"/>
    <dgm:cxn modelId="{20983E2F-2100-412F-B952-60A0DD91DFC4}" srcId="{A202F1A1-3CC1-41D2-BB1C-3A5702559535}" destId="{733C694E-9B5D-4A77-9562-1A661E80E841}" srcOrd="3" destOrd="0" parTransId="{94B11F73-F3BA-44E7-A2D4-0B599815551F}" sibTransId="{567B70DF-E496-40FF-BE6E-FFF3C82BCEAE}"/>
    <dgm:cxn modelId="{CED79C67-35FF-4365-B4EC-AB7C99778F31}" type="presOf" srcId="{567B70DF-E496-40FF-BE6E-FFF3C82BCEAE}" destId="{7B7967F2-8F39-4287-B3AA-C459BC5F893D}" srcOrd="0" destOrd="0" presId="urn:microsoft.com/office/officeart/2016/7/layout/BasicLinearProcessNumbered"/>
    <dgm:cxn modelId="{F417D06F-DB9A-4046-86C4-38BF913605F9}" srcId="{A202F1A1-3CC1-41D2-BB1C-3A5702559535}" destId="{22CFA34E-0089-47CF-A002-B14BC85F8452}" srcOrd="4" destOrd="0" parTransId="{C41DFCA0-BD88-4898-8B02-385318154AA9}" sibTransId="{719CADBC-40AB-4644-807C-3BD75F264CA9}"/>
    <dgm:cxn modelId="{C9409253-B72A-4590-B1B8-A5D4C0B15599}" srcId="{A202F1A1-3CC1-41D2-BB1C-3A5702559535}" destId="{A1556B07-5EEA-44F8-A84F-C85DB08F8A0A}" srcOrd="0" destOrd="0" parTransId="{0D048B7C-B4B1-41FB-8C76-73FEF4F9E55E}" sibTransId="{B6239686-5171-4431-B8C6-AD6356BA2273}"/>
    <dgm:cxn modelId="{CCD59C74-3229-47E3-9834-1B61D353D6FB}" type="presOf" srcId="{733C694E-9B5D-4A77-9562-1A661E80E841}" destId="{F2E05832-7395-454B-9C74-386BF7B7A018}" srcOrd="0" destOrd="0" presId="urn:microsoft.com/office/officeart/2016/7/layout/BasicLinearProcessNumbered"/>
    <dgm:cxn modelId="{31041E5A-7563-469B-B265-7549EAFB5F1F}" type="presOf" srcId="{CF5E4E89-8D63-4521-9382-999DED59663F}" destId="{4828A274-AC2A-4D7C-BACE-79E18148CCEC}" srcOrd="0" destOrd="0" presId="urn:microsoft.com/office/officeart/2016/7/layout/BasicLinearProcessNumbered"/>
    <dgm:cxn modelId="{4C8E1B7E-1424-44F5-AAB0-A75CF8FDFCFA}" type="presOf" srcId="{719CADBC-40AB-4644-807C-3BD75F264CA9}" destId="{647522C1-D059-4BFB-A2BA-BCEC6CC3E282}" srcOrd="0" destOrd="0" presId="urn:microsoft.com/office/officeart/2016/7/layout/BasicLinearProcessNumbered"/>
    <dgm:cxn modelId="{1E5B6B80-FDA7-4B50-B03C-86371E2E2F19}" type="presOf" srcId="{B6239686-5171-4431-B8C6-AD6356BA2273}" destId="{112B57AD-1CFB-426E-B0CD-176C9AFE2A2B}" srcOrd="0" destOrd="0" presId="urn:microsoft.com/office/officeart/2016/7/layout/BasicLinearProcessNumbered"/>
    <dgm:cxn modelId="{6BB88180-A87B-4F6F-B203-8E6D0CE2A734}" type="presOf" srcId="{A1556B07-5EEA-44F8-A84F-C85DB08F8A0A}" destId="{A5588600-565E-4652-BCED-46E25F34EC79}" srcOrd="1" destOrd="0" presId="urn:microsoft.com/office/officeart/2016/7/layout/BasicLinearProcessNumbered"/>
    <dgm:cxn modelId="{AB2BF08A-EE5E-4AA4-9219-F9092B4A91E5}" type="presOf" srcId="{117DB891-AADF-4836-8908-28C9777FC5E0}" destId="{ADAF127A-5A2B-4CB0-8BED-3B64043B336D}" srcOrd="0" destOrd="0" presId="urn:microsoft.com/office/officeart/2016/7/layout/BasicLinearProcessNumbered"/>
    <dgm:cxn modelId="{86E72E9B-CE7C-4C68-BFD0-2AA21BD2C74D}" srcId="{A202F1A1-3CC1-41D2-BB1C-3A5702559535}" destId="{1F37A978-EDD1-4AC7-898F-6E0D1D9DE985}" srcOrd="2" destOrd="0" parTransId="{3F04C43F-E9E1-41A9-8B92-49C486599045}" sibTransId="{CF5E4E89-8D63-4521-9382-999DED59663F}"/>
    <dgm:cxn modelId="{B78DE7AC-FF37-48F8-8016-C7E540E64BA4}" type="presOf" srcId="{EB60EF70-C503-4028-AB68-1C8FAB07FB68}" destId="{A604A576-5A4E-468A-A82D-989EFF86BA7F}" srcOrd="0" destOrd="0" presId="urn:microsoft.com/office/officeart/2016/7/layout/BasicLinearProcessNumbered"/>
    <dgm:cxn modelId="{2EE050B2-BD99-41F3-9C24-6D77075852E0}" type="presOf" srcId="{733C694E-9B5D-4A77-9562-1A661E80E841}" destId="{F38704E1-07E8-4956-9E24-20B359FC8400}" srcOrd="1" destOrd="0" presId="urn:microsoft.com/office/officeart/2016/7/layout/BasicLinearProcessNumbered"/>
    <dgm:cxn modelId="{6D0349BE-E9B5-4071-8074-FAFBDEAF15AA}" type="presOf" srcId="{A1556B07-5EEA-44F8-A84F-C85DB08F8A0A}" destId="{357DF7F3-F8D3-4927-BF6A-BC9DAE9194E8}" srcOrd="0" destOrd="0" presId="urn:microsoft.com/office/officeart/2016/7/layout/BasicLinearProcessNumbered"/>
    <dgm:cxn modelId="{8CD0D3C2-6AE9-4F6E-94C6-51700C8EB054}" type="presOf" srcId="{EB60EF70-C503-4028-AB68-1C8FAB07FB68}" destId="{13CDA716-5E14-40BA-B112-A812ECCD5E0D}" srcOrd="1" destOrd="0" presId="urn:microsoft.com/office/officeart/2016/7/layout/BasicLinearProcessNumbered"/>
    <dgm:cxn modelId="{D07285CE-4859-4097-9C5E-41172526D004}" type="presOf" srcId="{1F37A978-EDD1-4AC7-898F-6E0D1D9DE985}" destId="{24B1824A-106F-4716-87D9-8A7E65646C35}" srcOrd="1" destOrd="0" presId="urn:microsoft.com/office/officeart/2016/7/layout/BasicLinearProcessNumbered"/>
    <dgm:cxn modelId="{5CA205D2-D6F9-4441-98EC-34AE5020176F}" type="presOf" srcId="{A202F1A1-3CC1-41D2-BB1C-3A5702559535}" destId="{5C8ED90A-365B-42C9-8249-265C95876322}" srcOrd="0" destOrd="0" presId="urn:microsoft.com/office/officeart/2016/7/layout/BasicLinearProcessNumbered"/>
    <dgm:cxn modelId="{5C283FD5-3BEF-4B12-919F-9559CAF37777}" type="presOf" srcId="{22CFA34E-0089-47CF-A002-B14BC85F8452}" destId="{08D23AFE-24EB-4690-A1F0-4E7641D88E1C}" srcOrd="0" destOrd="0" presId="urn:microsoft.com/office/officeart/2016/7/layout/BasicLinearProcessNumbered"/>
    <dgm:cxn modelId="{2EC14032-8516-4690-BA08-920C763F57D3}" type="presParOf" srcId="{5C8ED90A-365B-42C9-8249-265C95876322}" destId="{01304CA7-58C1-436E-9583-D5DC348FB6EB}" srcOrd="0" destOrd="0" presId="urn:microsoft.com/office/officeart/2016/7/layout/BasicLinearProcessNumbered"/>
    <dgm:cxn modelId="{351AE048-C2A3-465F-ACBD-F3E716B826F1}" type="presParOf" srcId="{01304CA7-58C1-436E-9583-D5DC348FB6EB}" destId="{357DF7F3-F8D3-4927-BF6A-BC9DAE9194E8}" srcOrd="0" destOrd="0" presId="urn:microsoft.com/office/officeart/2016/7/layout/BasicLinearProcessNumbered"/>
    <dgm:cxn modelId="{F59D1921-D450-40A9-BB2A-0BDFE7FA3C41}" type="presParOf" srcId="{01304CA7-58C1-436E-9583-D5DC348FB6EB}" destId="{112B57AD-1CFB-426E-B0CD-176C9AFE2A2B}" srcOrd="1" destOrd="0" presId="urn:microsoft.com/office/officeart/2016/7/layout/BasicLinearProcessNumbered"/>
    <dgm:cxn modelId="{BFEC69CD-F4AD-4267-AB0F-21DF368FBE3B}" type="presParOf" srcId="{01304CA7-58C1-436E-9583-D5DC348FB6EB}" destId="{D9E68F30-5239-4BEF-B59C-4AC1BA53C1D8}" srcOrd="2" destOrd="0" presId="urn:microsoft.com/office/officeart/2016/7/layout/BasicLinearProcessNumbered"/>
    <dgm:cxn modelId="{FA2FCC74-4003-4734-9957-4579CA830710}" type="presParOf" srcId="{01304CA7-58C1-436E-9583-D5DC348FB6EB}" destId="{A5588600-565E-4652-BCED-46E25F34EC79}" srcOrd="3" destOrd="0" presId="urn:microsoft.com/office/officeart/2016/7/layout/BasicLinearProcessNumbered"/>
    <dgm:cxn modelId="{37BD5010-A035-4A89-8A17-A91C261FCC64}" type="presParOf" srcId="{5C8ED90A-365B-42C9-8249-265C95876322}" destId="{46567684-5B98-4656-BCE8-7F7D3565B4B9}" srcOrd="1" destOrd="0" presId="urn:microsoft.com/office/officeart/2016/7/layout/BasicLinearProcessNumbered"/>
    <dgm:cxn modelId="{D5BD61FB-3DD0-431C-884E-A5D957909A4F}" type="presParOf" srcId="{5C8ED90A-365B-42C9-8249-265C95876322}" destId="{3EB512ED-9EDD-47D9-99CA-22C1EAC2345F}" srcOrd="2" destOrd="0" presId="urn:microsoft.com/office/officeart/2016/7/layout/BasicLinearProcessNumbered"/>
    <dgm:cxn modelId="{0B28BF58-6B7C-4DF4-BEC9-D43159CABA16}" type="presParOf" srcId="{3EB512ED-9EDD-47D9-99CA-22C1EAC2345F}" destId="{A604A576-5A4E-468A-A82D-989EFF86BA7F}" srcOrd="0" destOrd="0" presId="urn:microsoft.com/office/officeart/2016/7/layout/BasicLinearProcessNumbered"/>
    <dgm:cxn modelId="{370B42D9-7F0C-4A79-A846-7A90957C29D2}" type="presParOf" srcId="{3EB512ED-9EDD-47D9-99CA-22C1EAC2345F}" destId="{ADAF127A-5A2B-4CB0-8BED-3B64043B336D}" srcOrd="1" destOrd="0" presId="urn:microsoft.com/office/officeart/2016/7/layout/BasicLinearProcessNumbered"/>
    <dgm:cxn modelId="{1BB73BB4-1C08-4473-81D3-9434AE32059C}" type="presParOf" srcId="{3EB512ED-9EDD-47D9-99CA-22C1EAC2345F}" destId="{6FA6DEED-378F-4FC2-BB18-235570461442}" srcOrd="2" destOrd="0" presId="urn:microsoft.com/office/officeart/2016/7/layout/BasicLinearProcessNumbered"/>
    <dgm:cxn modelId="{36E1C1EE-398E-42F7-B004-C171D4D5AF3A}" type="presParOf" srcId="{3EB512ED-9EDD-47D9-99CA-22C1EAC2345F}" destId="{13CDA716-5E14-40BA-B112-A812ECCD5E0D}" srcOrd="3" destOrd="0" presId="urn:microsoft.com/office/officeart/2016/7/layout/BasicLinearProcessNumbered"/>
    <dgm:cxn modelId="{EFCE7E4C-52DE-4D95-BD75-94ABE56C8546}" type="presParOf" srcId="{5C8ED90A-365B-42C9-8249-265C95876322}" destId="{366F8361-8E33-4046-93AF-4180EAC7EE9A}" srcOrd="3" destOrd="0" presId="urn:microsoft.com/office/officeart/2016/7/layout/BasicLinearProcessNumbered"/>
    <dgm:cxn modelId="{D5AF8BDB-ACF4-487D-8D2B-A5006D7C2237}" type="presParOf" srcId="{5C8ED90A-365B-42C9-8249-265C95876322}" destId="{F99B4109-2868-4F92-B417-15C073DCB896}" srcOrd="4" destOrd="0" presId="urn:microsoft.com/office/officeart/2016/7/layout/BasicLinearProcessNumbered"/>
    <dgm:cxn modelId="{60E6F12B-2146-46E4-854D-11340A1DEDC9}" type="presParOf" srcId="{F99B4109-2868-4F92-B417-15C073DCB896}" destId="{5E9F0D63-075D-4411-92C0-6ACCF855FF4B}" srcOrd="0" destOrd="0" presId="urn:microsoft.com/office/officeart/2016/7/layout/BasicLinearProcessNumbered"/>
    <dgm:cxn modelId="{2E2CA679-CBDE-4992-9147-FA73529B92DD}" type="presParOf" srcId="{F99B4109-2868-4F92-B417-15C073DCB896}" destId="{4828A274-AC2A-4D7C-BACE-79E18148CCEC}" srcOrd="1" destOrd="0" presId="urn:microsoft.com/office/officeart/2016/7/layout/BasicLinearProcessNumbered"/>
    <dgm:cxn modelId="{3DA7D500-D7E8-4FD2-996A-635B1C282CC8}" type="presParOf" srcId="{F99B4109-2868-4F92-B417-15C073DCB896}" destId="{3832E356-393E-48F2-ACB8-C3C3F7EEA9B5}" srcOrd="2" destOrd="0" presId="urn:microsoft.com/office/officeart/2016/7/layout/BasicLinearProcessNumbered"/>
    <dgm:cxn modelId="{C9136529-C628-443E-8FAB-08F944BDCEC7}" type="presParOf" srcId="{F99B4109-2868-4F92-B417-15C073DCB896}" destId="{24B1824A-106F-4716-87D9-8A7E65646C35}" srcOrd="3" destOrd="0" presId="urn:microsoft.com/office/officeart/2016/7/layout/BasicLinearProcessNumbered"/>
    <dgm:cxn modelId="{BAE67F30-CDE3-4E8F-8771-7FF175BAA5C2}" type="presParOf" srcId="{5C8ED90A-365B-42C9-8249-265C95876322}" destId="{47E680B7-BFED-4F1C-8EC6-2445563EDB0E}" srcOrd="5" destOrd="0" presId="urn:microsoft.com/office/officeart/2016/7/layout/BasicLinearProcessNumbered"/>
    <dgm:cxn modelId="{2C46B1E6-A5BF-4017-8991-FF8119543B36}" type="presParOf" srcId="{5C8ED90A-365B-42C9-8249-265C95876322}" destId="{6B4D7398-DED6-4E53-9CAD-E37DF90141EC}" srcOrd="6" destOrd="0" presId="urn:microsoft.com/office/officeart/2016/7/layout/BasicLinearProcessNumbered"/>
    <dgm:cxn modelId="{74207464-4E26-47A4-A809-DAA524F3F59A}" type="presParOf" srcId="{6B4D7398-DED6-4E53-9CAD-E37DF90141EC}" destId="{F2E05832-7395-454B-9C74-386BF7B7A018}" srcOrd="0" destOrd="0" presId="urn:microsoft.com/office/officeart/2016/7/layout/BasicLinearProcessNumbered"/>
    <dgm:cxn modelId="{6A32F04E-F5A7-40D6-9E7D-AC58E38FA9C3}" type="presParOf" srcId="{6B4D7398-DED6-4E53-9CAD-E37DF90141EC}" destId="{7B7967F2-8F39-4287-B3AA-C459BC5F893D}" srcOrd="1" destOrd="0" presId="urn:microsoft.com/office/officeart/2016/7/layout/BasicLinearProcessNumbered"/>
    <dgm:cxn modelId="{28FFC0A2-C1AD-463B-A01A-44F2CFA78C01}" type="presParOf" srcId="{6B4D7398-DED6-4E53-9CAD-E37DF90141EC}" destId="{6AA28113-304B-49F4-897A-0971E1405F14}" srcOrd="2" destOrd="0" presId="urn:microsoft.com/office/officeart/2016/7/layout/BasicLinearProcessNumbered"/>
    <dgm:cxn modelId="{5C7A4FA5-D441-432B-A5CA-AA8C5F9512B8}" type="presParOf" srcId="{6B4D7398-DED6-4E53-9CAD-E37DF90141EC}" destId="{F38704E1-07E8-4956-9E24-20B359FC8400}" srcOrd="3" destOrd="0" presId="urn:microsoft.com/office/officeart/2016/7/layout/BasicLinearProcessNumbered"/>
    <dgm:cxn modelId="{F4C7D247-03F1-4F97-88CB-FB821C6ABBFE}" type="presParOf" srcId="{5C8ED90A-365B-42C9-8249-265C95876322}" destId="{ECCE43C6-CCA0-4775-9E08-384FC9AAE960}" srcOrd="7" destOrd="0" presId="urn:microsoft.com/office/officeart/2016/7/layout/BasicLinearProcessNumbered"/>
    <dgm:cxn modelId="{2CEBDC9E-7EFA-41C4-9CA7-06AE112758BB}" type="presParOf" srcId="{5C8ED90A-365B-42C9-8249-265C95876322}" destId="{8BB65032-5945-47B1-AC2A-D7A150C851D8}" srcOrd="8" destOrd="0" presId="urn:microsoft.com/office/officeart/2016/7/layout/BasicLinearProcessNumbered"/>
    <dgm:cxn modelId="{15783187-27B2-4224-9CA7-9DC79EE21875}" type="presParOf" srcId="{8BB65032-5945-47B1-AC2A-D7A150C851D8}" destId="{08D23AFE-24EB-4690-A1F0-4E7641D88E1C}" srcOrd="0" destOrd="0" presId="urn:microsoft.com/office/officeart/2016/7/layout/BasicLinearProcessNumbered"/>
    <dgm:cxn modelId="{D59E2CDB-1370-4268-B229-139EF28C1068}" type="presParOf" srcId="{8BB65032-5945-47B1-AC2A-D7A150C851D8}" destId="{647522C1-D059-4BFB-A2BA-BCEC6CC3E282}" srcOrd="1" destOrd="0" presId="urn:microsoft.com/office/officeart/2016/7/layout/BasicLinearProcessNumbered"/>
    <dgm:cxn modelId="{0B74E779-27E9-403F-9556-62B93EBAFE4D}" type="presParOf" srcId="{8BB65032-5945-47B1-AC2A-D7A150C851D8}" destId="{72788E5B-1309-48F0-B51E-14B35060AAA1}" srcOrd="2" destOrd="0" presId="urn:microsoft.com/office/officeart/2016/7/layout/BasicLinearProcessNumbered"/>
    <dgm:cxn modelId="{CBF7169C-BC43-40E0-87CB-C488161B08F2}" type="presParOf" srcId="{8BB65032-5945-47B1-AC2A-D7A150C851D8}" destId="{40FC6BFB-8C37-4C99-AE0E-AF0F13C492E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38179F-BE47-4FF5-80BD-482CCAF55C5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3141E7B-D20F-4397-9153-04217B0331AA}">
      <dgm:prSet/>
      <dgm:spPr/>
      <dgm:t>
        <a:bodyPr/>
        <a:lstStyle/>
        <a:p>
          <a:pPr>
            <a:lnSpc>
              <a:spcPct val="100000"/>
            </a:lnSpc>
          </a:pPr>
          <a:r>
            <a:rPr lang="en-GB" b="1"/>
            <a:t>Budget:</a:t>
          </a:r>
          <a:r>
            <a:rPr lang="en-GB"/>
            <a:t> Licenses, Databases, including Cloud usage, OpenAI API, Hosting and Development costs must adhere to client budget.</a:t>
          </a:r>
          <a:endParaRPr lang="en-US"/>
        </a:p>
      </dgm:t>
    </dgm:pt>
    <dgm:pt modelId="{622645F5-B1F7-42B7-9E04-12C0C829190E}" type="parTrans" cxnId="{79ECA72C-E393-472C-AC91-A374A9312BE4}">
      <dgm:prSet/>
      <dgm:spPr/>
      <dgm:t>
        <a:bodyPr/>
        <a:lstStyle/>
        <a:p>
          <a:endParaRPr lang="en-US"/>
        </a:p>
      </dgm:t>
    </dgm:pt>
    <dgm:pt modelId="{5699D199-B5A0-4275-BE5D-FECDB1B7C1A6}" type="sibTrans" cxnId="{79ECA72C-E393-472C-AC91-A374A9312BE4}">
      <dgm:prSet/>
      <dgm:spPr/>
      <dgm:t>
        <a:bodyPr/>
        <a:lstStyle/>
        <a:p>
          <a:endParaRPr lang="en-US"/>
        </a:p>
      </dgm:t>
    </dgm:pt>
    <dgm:pt modelId="{9558FA20-AA6D-4076-B0D5-7E06A3399671}">
      <dgm:prSet/>
      <dgm:spPr/>
      <dgm:t>
        <a:bodyPr/>
        <a:lstStyle/>
        <a:p>
          <a:pPr>
            <a:lnSpc>
              <a:spcPct val="100000"/>
            </a:lnSpc>
          </a:pPr>
          <a:r>
            <a:rPr lang="en-GB" b="1"/>
            <a:t>Timeline:</a:t>
          </a:r>
          <a:r>
            <a:rPr lang="en-GB"/>
            <a:t> Must be delivered within the expected timeline.</a:t>
          </a:r>
          <a:endParaRPr lang="en-US"/>
        </a:p>
      </dgm:t>
    </dgm:pt>
    <dgm:pt modelId="{B683AFB3-47FC-4875-8A2F-33A6B0CE1A8D}" type="parTrans" cxnId="{F4B2933D-500E-406E-AE94-ACEEC3B8CB8E}">
      <dgm:prSet/>
      <dgm:spPr/>
      <dgm:t>
        <a:bodyPr/>
        <a:lstStyle/>
        <a:p>
          <a:endParaRPr lang="en-US"/>
        </a:p>
      </dgm:t>
    </dgm:pt>
    <dgm:pt modelId="{21CC79E8-A975-46A4-B7B8-9EBC3947CB85}" type="sibTrans" cxnId="{F4B2933D-500E-406E-AE94-ACEEC3B8CB8E}">
      <dgm:prSet/>
      <dgm:spPr/>
      <dgm:t>
        <a:bodyPr/>
        <a:lstStyle/>
        <a:p>
          <a:endParaRPr lang="en-US"/>
        </a:p>
      </dgm:t>
    </dgm:pt>
    <dgm:pt modelId="{9BAFB7E1-77A6-429B-BCF8-06A7B54C96DF}">
      <dgm:prSet/>
      <dgm:spPr/>
      <dgm:t>
        <a:bodyPr/>
        <a:lstStyle/>
        <a:p>
          <a:pPr>
            <a:lnSpc>
              <a:spcPct val="100000"/>
            </a:lnSpc>
          </a:pPr>
          <a:r>
            <a:rPr lang="en-GB" b="1"/>
            <a:t>Technology:</a:t>
          </a:r>
          <a:r>
            <a:rPr lang="en-GB"/>
            <a:t> Restricted to OpenAI’s GPT-4o and available embedding models.</a:t>
          </a:r>
          <a:endParaRPr lang="en-US"/>
        </a:p>
      </dgm:t>
    </dgm:pt>
    <dgm:pt modelId="{38D0F5E5-B024-445F-A9C0-9B573B0C078A}" type="parTrans" cxnId="{67B16D2A-C356-45C2-A04F-450EDD0622E0}">
      <dgm:prSet/>
      <dgm:spPr/>
      <dgm:t>
        <a:bodyPr/>
        <a:lstStyle/>
        <a:p>
          <a:endParaRPr lang="en-US"/>
        </a:p>
      </dgm:t>
    </dgm:pt>
    <dgm:pt modelId="{DE6E89AE-57FE-4C02-A15B-90166FB923C2}" type="sibTrans" cxnId="{67B16D2A-C356-45C2-A04F-450EDD0622E0}">
      <dgm:prSet/>
      <dgm:spPr/>
      <dgm:t>
        <a:bodyPr/>
        <a:lstStyle/>
        <a:p>
          <a:endParaRPr lang="en-US"/>
        </a:p>
      </dgm:t>
    </dgm:pt>
    <dgm:pt modelId="{44AC8834-2816-4446-9AF1-BF5EDD415645}">
      <dgm:prSet/>
      <dgm:spPr/>
      <dgm:t>
        <a:bodyPr/>
        <a:lstStyle/>
        <a:p>
          <a:pPr>
            <a:lnSpc>
              <a:spcPct val="100000"/>
            </a:lnSpc>
          </a:pPr>
          <a:r>
            <a:rPr lang="en-GB" b="1"/>
            <a:t>Scope:</a:t>
          </a:r>
          <a:r>
            <a:rPr lang="en-GB"/>
            <a:t> Initial chatbot limited to English text queries and document-based answers only.</a:t>
          </a:r>
          <a:endParaRPr lang="en-US"/>
        </a:p>
      </dgm:t>
    </dgm:pt>
    <dgm:pt modelId="{125E1160-4AE9-487A-AC9D-E7E214326545}" type="parTrans" cxnId="{595A7641-4F3D-4152-8EE8-A6349926ADAD}">
      <dgm:prSet/>
      <dgm:spPr/>
      <dgm:t>
        <a:bodyPr/>
        <a:lstStyle/>
        <a:p>
          <a:endParaRPr lang="en-US"/>
        </a:p>
      </dgm:t>
    </dgm:pt>
    <dgm:pt modelId="{CE7CC2AA-2FB9-4574-9A8E-9B1C0BB10E16}" type="sibTrans" cxnId="{595A7641-4F3D-4152-8EE8-A6349926ADAD}">
      <dgm:prSet/>
      <dgm:spPr/>
      <dgm:t>
        <a:bodyPr/>
        <a:lstStyle/>
        <a:p>
          <a:endParaRPr lang="en-US"/>
        </a:p>
      </dgm:t>
    </dgm:pt>
    <dgm:pt modelId="{BB54DEB0-16F2-433A-8161-F59CB19AF9EB}">
      <dgm:prSet/>
      <dgm:spPr/>
      <dgm:t>
        <a:bodyPr/>
        <a:lstStyle/>
        <a:p>
          <a:pPr>
            <a:lnSpc>
              <a:spcPct val="100000"/>
            </a:lnSpc>
          </a:pPr>
          <a:r>
            <a:rPr lang="en-GB" b="1"/>
            <a:t>Data:</a:t>
          </a:r>
          <a:r>
            <a:rPr lang="en-GB"/>
            <a:t> Accuracy depends on the quality of provided documentation and email threads.</a:t>
          </a:r>
          <a:endParaRPr lang="en-US"/>
        </a:p>
      </dgm:t>
    </dgm:pt>
    <dgm:pt modelId="{70653811-4007-4703-8C94-496C1F375E91}" type="parTrans" cxnId="{2BF5000C-5B61-4632-9C1C-FC9D8EB9D339}">
      <dgm:prSet/>
      <dgm:spPr/>
      <dgm:t>
        <a:bodyPr/>
        <a:lstStyle/>
        <a:p>
          <a:endParaRPr lang="en-US"/>
        </a:p>
      </dgm:t>
    </dgm:pt>
    <dgm:pt modelId="{37BD79B1-4125-45BF-B4D0-56A9288A7E79}" type="sibTrans" cxnId="{2BF5000C-5B61-4632-9C1C-FC9D8EB9D339}">
      <dgm:prSet/>
      <dgm:spPr/>
      <dgm:t>
        <a:bodyPr/>
        <a:lstStyle/>
        <a:p>
          <a:endParaRPr lang="en-US"/>
        </a:p>
      </dgm:t>
    </dgm:pt>
    <dgm:pt modelId="{EA9F25F5-1253-47EC-933C-36C8DADAFDAB}" type="pres">
      <dgm:prSet presAssocID="{8D38179F-BE47-4FF5-80BD-482CCAF55C57}" presName="root" presStyleCnt="0">
        <dgm:presLayoutVars>
          <dgm:dir/>
          <dgm:resizeHandles val="exact"/>
        </dgm:presLayoutVars>
      </dgm:prSet>
      <dgm:spPr/>
    </dgm:pt>
    <dgm:pt modelId="{BE997C04-1851-4046-A793-94090216AF34}" type="pres">
      <dgm:prSet presAssocID="{73141E7B-D20F-4397-9153-04217B0331AA}" presName="compNode" presStyleCnt="0"/>
      <dgm:spPr/>
    </dgm:pt>
    <dgm:pt modelId="{96BE6FD6-017B-45DB-9E80-228A74379F09}" type="pres">
      <dgm:prSet presAssocID="{73141E7B-D20F-4397-9153-04217B0331AA}" presName="bgRect" presStyleLbl="bgShp" presStyleIdx="0" presStyleCnt="5"/>
      <dgm:spPr/>
    </dgm:pt>
    <dgm:pt modelId="{23A2DE36-36F9-4AD0-BD6E-4E5F58D90021}" type="pres">
      <dgm:prSet presAssocID="{73141E7B-D20F-4397-9153-04217B0331A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C1F7AEE8-038A-4DB5-AD5E-B6C9ACF2E27B}" type="pres">
      <dgm:prSet presAssocID="{73141E7B-D20F-4397-9153-04217B0331AA}" presName="spaceRect" presStyleCnt="0"/>
      <dgm:spPr/>
    </dgm:pt>
    <dgm:pt modelId="{AF798132-3A31-4A29-B359-A19DF285B27A}" type="pres">
      <dgm:prSet presAssocID="{73141E7B-D20F-4397-9153-04217B0331AA}" presName="parTx" presStyleLbl="revTx" presStyleIdx="0" presStyleCnt="5">
        <dgm:presLayoutVars>
          <dgm:chMax val="0"/>
          <dgm:chPref val="0"/>
        </dgm:presLayoutVars>
      </dgm:prSet>
      <dgm:spPr/>
    </dgm:pt>
    <dgm:pt modelId="{93CE49B9-4193-452D-9531-1E0E14B43939}" type="pres">
      <dgm:prSet presAssocID="{5699D199-B5A0-4275-BE5D-FECDB1B7C1A6}" presName="sibTrans" presStyleCnt="0"/>
      <dgm:spPr/>
    </dgm:pt>
    <dgm:pt modelId="{1742C98B-BCBC-49BF-97F5-BD5C4C273CE3}" type="pres">
      <dgm:prSet presAssocID="{9558FA20-AA6D-4076-B0D5-7E06A3399671}" presName="compNode" presStyleCnt="0"/>
      <dgm:spPr/>
    </dgm:pt>
    <dgm:pt modelId="{9232EFC8-2003-4105-8A8C-02AA87D54C96}" type="pres">
      <dgm:prSet presAssocID="{9558FA20-AA6D-4076-B0D5-7E06A3399671}" presName="bgRect" presStyleLbl="bgShp" presStyleIdx="1" presStyleCnt="5"/>
      <dgm:spPr/>
    </dgm:pt>
    <dgm:pt modelId="{F10EB6A3-9718-43E8-B5B2-35557792BD85}" type="pres">
      <dgm:prSet presAssocID="{9558FA20-AA6D-4076-B0D5-7E06A339967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B8DE6710-B584-4E07-BB7E-5DF614DC9926}" type="pres">
      <dgm:prSet presAssocID="{9558FA20-AA6D-4076-B0D5-7E06A3399671}" presName="spaceRect" presStyleCnt="0"/>
      <dgm:spPr/>
    </dgm:pt>
    <dgm:pt modelId="{4CEC27B7-5812-4BFE-BD73-3181B5FB4C6B}" type="pres">
      <dgm:prSet presAssocID="{9558FA20-AA6D-4076-B0D5-7E06A3399671}" presName="parTx" presStyleLbl="revTx" presStyleIdx="1" presStyleCnt="5">
        <dgm:presLayoutVars>
          <dgm:chMax val="0"/>
          <dgm:chPref val="0"/>
        </dgm:presLayoutVars>
      </dgm:prSet>
      <dgm:spPr/>
    </dgm:pt>
    <dgm:pt modelId="{AFEA20CC-BDC1-444C-87C2-05BF65E20B9B}" type="pres">
      <dgm:prSet presAssocID="{21CC79E8-A975-46A4-B7B8-9EBC3947CB85}" presName="sibTrans" presStyleCnt="0"/>
      <dgm:spPr/>
    </dgm:pt>
    <dgm:pt modelId="{B70392D6-4FE7-4D20-9A37-28D40CF22112}" type="pres">
      <dgm:prSet presAssocID="{9BAFB7E1-77A6-429B-BCF8-06A7B54C96DF}" presName="compNode" presStyleCnt="0"/>
      <dgm:spPr/>
    </dgm:pt>
    <dgm:pt modelId="{1342158B-2123-49E1-82F4-8BEAC8FB1EAA}" type="pres">
      <dgm:prSet presAssocID="{9BAFB7E1-77A6-429B-BCF8-06A7B54C96DF}" presName="bgRect" presStyleLbl="bgShp" presStyleIdx="2" presStyleCnt="5"/>
      <dgm:spPr/>
    </dgm:pt>
    <dgm:pt modelId="{065D3EF1-4065-4661-8757-FD78A3B00432}" type="pres">
      <dgm:prSet presAssocID="{9BAFB7E1-77A6-429B-BCF8-06A7B54C96D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855B3BA5-EFCF-4BDF-ADD7-A375E9E87F10}" type="pres">
      <dgm:prSet presAssocID="{9BAFB7E1-77A6-429B-BCF8-06A7B54C96DF}" presName="spaceRect" presStyleCnt="0"/>
      <dgm:spPr/>
    </dgm:pt>
    <dgm:pt modelId="{06885ED9-0CEC-453F-9917-6E228879F5DF}" type="pres">
      <dgm:prSet presAssocID="{9BAFB7E1-77A6-429B-BCF8-06A7B54C96DF}" presName="parTx" presStyleLbl="revTx" presStyleIdx="2" presStyleCnt="5">
        <dgm:presLayoutVars>
          <dgm:chMax val="0"/>
          <dgm:chPref val="0"/>
        </dgm:presLayoutVars>
      </dgm:prSet>
      <dgm:spPr/>
    </dgm:pt>
    <dgm:pt modelId="{8FA1FA4F-01DC-4E91-9437-2EA879C9F165}" type="pres">
      <dgm:prSet presAssocID="{DE6E89AE-57FE-4C02-A15B-90166FB923C2}" presName="sibTrans" presStyleCnt="0"/>
      <dgm:spPr/>
    </dgm:pt>
    <dgm:pt modelId="{2A29C2C6-1263-446B-9821-E73A25E4223B}" type="pres">
      <dgm:prSet presAssocID="{44AC8834-2816-4446-9AF1-BF5EDD415645}" presName="compNode" presStyleCnt="0"/>
      <dgm:spPr/>
    </dgm:pt>
    <dgm:pt modelId="{542373EA-DAF7-4616-AD5C-E02E6491FC79}" type="pres">
      <dgm:prSet presAssocID="{44AC8834-2816-4446-9AF1-BF5EDD415645}" presName="bgRect" presStyleLbl="bgShp" presStyleIdx="3" presStyleCnt="5"/>
      <dgm:spPr/>
    </dgm:pt>
    <dgm:pt modelId="{4D0C62BE-32C0-48FA-8D1C-3E253D4D3172}" type="pres">
      <dgm:prSet presAssocID="{44AC8834-2816-4446-9AF1-BF5EDD41564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ument"/>
        </a:ext>
      </dgm:extLst>
    </dgm:pt>
    <dgm:pt modelId="{891D6AE0-737A-4242-8912-DF89D866C618}" type="pres">
      <dgm:prSet presAssocID="{44AC8834-2816-4446-9AF1-BF5EDD415645}" presName="spaceRect" presStyleCnt="0"/>
      <dgm:spPr/>
    </dgm:pt>
    <dgm:pt modelId="{E1506402-DB4A-428C-8087-0926999BAA90}" type="pres">
      <dgm:prSet presAssocID="{44AC8834-2816-4446-9AF1-BF5EDD415645}" presName="parTx" presStyleLbl="revTx" presStyleIdx="3" presStyleCnt="5">
        <dgm:presLayoutVars>
          <dgm:chMax val="0"/>
          <dgm:chPref val="0"/>
        </dgm:presLayoutVars>
      </dgm:prSet>
      <dgm:spPr/>
    </dgm:pt>
    <dgm:pt modelId="{2DFB952B-98B8-485D-BF7F-794D57D8F189}" type="pres">
      <dgm:prSet presAssocID="{CE7CC2AA-2FB9-4574-9A8E-9B1C0BB10E16}" presName="sibTrans" presStyleCnt="0"/>
      <dgm:spPr/>
    </dgm:pt>
    <dgm:pt modelId="{911CDC55-B932-407F-89AA-B140C431223C}" type="pres">
      <dgm:prSet presAssocID="{BB54DEB0-16F2-433A-8161-F59CB19AF9EB}" presName="compNode" presStyleCnt="0"/>
      <dgm:spPr/>
    </dgm:pt>
    <dgm:pt modelId="{B7F76261-663E-4028-B5FB-8141AA176B38}" type="pres">
      <dgm:prSet presAssocID="{BB54DEB0-16F2-433A-8161-F59CB19AF9EB}" presName="bgRect" presStyleLbl="bgShp" presStyleIdx="4" presStyleCnt="5"/>
      <dgm:spPr/>
    </dgm:pt>
    <dgm:pt modelId="{E2C32141-8600-4769-A646-D2FA26568300}" type="pres">
      <dgm:prSet presAssocID="{BB54DEB0-16F2-433A-8161-F59CB19AF9E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nvelope"/>
        </a:ext>
      </dgm:extLst>
    </dgm:pt>
    <dgm:pt modelId="{B7352797-FB03-41B8-80E7-5ED5920029F2}" type="pres">
      <dgm:prSet presAssocID="{BB54DEB0-16F2-433A-8161-F59CB19AF9EB}" presName="spaceRect" presStyleCnt="0"/>
      <dgm:spPr/>
    </dgm:pt>
    <dgm:pt modelId="{AFA78BBA-A397-4503-B31B-F9CF1BF2975B}" type="pres">
      <dgm:prSet presAssocID="{BB54DEB0-16F2-433A-8161-F59CB19AF9EB}" presName="parTx" presStyleLbl="revTx" presStyleIdx="4" presStyleCnt="5">
        <dgm:presLayoutVars>
          <dgm:chMax val="0"/>
          <dgm:chPref val="0"/>
        </dgm:presLayoutVars>
      </dgm:prSet>
      <dgm:spPr/>
    </dgm:pt>
  </dgm:ptLst>
  <dgm:cxnLst>
    <dgm:cxn modelId="{848DB605-642B-4C16-9578-9953409A6DE1}" type="presOf" srcId="{BB54DEB0-16F2-433A-8161-F59CB19AF9EB}" destId="{AFA78BBA-A397-4503-B31B-F9CF1BF2975B}" srcOrd="0" destOrd="0" presId="urn:microsoft.com/office/officeart/2018/2/layout/IconVerticalSolidList"/>
    <dgm:cxn modelId="{2BF5000C-5B61-4632-9C1C-FC9D8EB9D339}" srcId="{8D38179F-BE47-4FF5-80BD-482CCAF55C57}" destId="{BB54DEB0-16F2-433A-8161-F59CB19AF9EB}" srcOrd="4" destOrd="0" parTransId="{70653811-4007-4703-8C94-496C1F375E91}" sibTransId="{37BD79B1-4125-45BF-B4D0-56A9288A7E79}"/>
    <dgm:cxn modelId="{E3D3BB24-0BC2-456D-98B0-78EB45451006}" type="presOf" srcId="{9BAFB7E1-77A6-429B-BCF8-06A7B54C96DF}" destId="{06885ED9-0CEC-453F-9917-6E228879F5DF}" srcOrd="0" destOrd="0" presId="urn:microsoft.com/office/officeart/2018/2/layout/IconVerticalSolidList"/>
    <dgm:cxn modelId="{67B16D2A-C356-45C2-A04F-450EDD0622E0}" srcId="{8D38179F-BE47-4FF5-80BD-482CCAF55C57}" destId="{9BAFB7E1-77A6-429B-BCF8-06A7B54C96DF}" srcOrd="2" destOrd="0" parTransId="{38D0F5E5-B024-445F-A9C0-9B573B0C078A}" sibTransId="{DE6E89AE-57FE-4C02-A15B-90166FB923C2}"/>
    <dgm:cxn modelId="{79ECA72C-E393-472C-AC91-A374A9312BE4}" srcId="{8D38179F-BE47-4FF5-80BD-482CCAF55C57}" destId="{73141E7B-D20F-4397-9153-04217B0331AA}" srcOrd="0" destOrd="0" parTransId="{622645F5-B1F7-42B7-9E04-12C0C829190E}" sibTransId="{5699D199-B5A0-4275-BE5D-FECDB1B7C1A6}"/>
    <dgm:cxn modelId="{F4B2933D-500E-406E-AE94-ACEEC3B8CB8E}" srcId="{8D38179F-BE47-4FF5-80BD-482CCAF55C57}" destId="{9558FA20-AA6D-4076-B0D5-7E06A3399671}" srcOrd="1" destOrd="0" parTransId="{B683AFB3-47FC-4875-8A2F-33A6B0CE1A8D}" sibTransId="{21CC79E8-A975-46A4-B7B8-9EBC3947CB85}"/>
    <dgm:cxn modelId="{595A7641-4F3D-4152-8EE8-A6349926ADAD}" srcId="{8D38179F-BE47-4FF5-80BD-482CCAF55C57}" destId="{44AC8834-2816-4446-9AF1-BF5EDD415645}" srcOrd="3" destOrd="0" parTransId="{125E1160-4AE9-487A-AC9D-E7E214326545}" sibTransId="{CE7CC2AA-2FB9-4574-9A8E-9B1C0BB10E16}"/>
    <dgm:cxn modelId="{CA3C4C8D-CB56-48CF-B0BE-C549CBE46582}" type="presOf" srcId="{73141E7B-D20F-4397-9153-04217B0331AA}" destId="{AF798132-3A31-4A29-B359-A19DF285B27A}" srcOrd="0" destOrd="0" presId="urn:microsoft.com/office/officeart/2018/2/layout/IconVerticalSolidList"/>
    <dgm:cxn modelId="{FA2D099F-54F0-489F-BC21-846C9E2D3954}" type="presOf" srcId="{9558FA20-AA6D-4076-B0D5-7E06A3399671}" destId="{4CEC27B7-5812-4BFE-BD73-3181B5FB4C6B}" srcOrd="0" destOrd="0" presId="urn:microsoft.com/office/officeart/2018/2/layout/IconVerticalSolidList"/>
    <dgm:cxn modelId="{8DC7FAB3-B4E8-48B8-909F-A7D51E93B666}" type="presOf" srcId="{8D38179F-BE47-4FF5-80BD-482CCAF55C57}" destId="{EA9F25F5-1253-47EC-933C-36C8DADAFDAB}" srcOrd="0" destOrd="0" presId="urn:microsoft.com/office/officeart/2018/2/layout/IconVerticalSolidList"/>
    <dgm:cxn modelId="{E7F078E6-51BC-4904-A3DE-88B50552DAAC}" type="presOf" srcId="{44AC8834-2816-4446-9AF1-BF5EDD415645}" destId="{E1506402-DB4A-428C-8087-0926999BAA90}" srcOrd="0" destOrd="0" presId="urn:microsoft.com/office/officeart/2018/2/layout/IconVerticalSolidList"/>
    <dgm:cxn modelId="{29244BC7-EB40-49D3-9E7C-DA8E77D14196}" type="presParOf" srcId="{EA9F25F5-1253-47EC-933C-36C8DADAFDAB}" destId="{BE997C04-1851-4046-A793-94090216AF34}" srcOrd="0" destOrd="0" presId="urn:microsoft.com/office/officeart/2018/2/layout/IconVerticalSolidList"/>
    <dgm:cxn modelId="{B37A6F2D-CE82-4DEE-8E3C-5D6D6F5F4F39}" type="presParOf" srcId="{BE997C04-1851-4046-A793-94090216AF34}" destId="{96BE6FD6-017B-45DB-9E80-228A74379F09}" srcOrd="0" destOrd="0" presId="urn:microsoft.com/office/officeart/2018/2/layout/IconVerticalSolidList"/>
    <dgm:cxn modelId="{4338595F-E172-41C6-84B6-325BBFA0CB2A}" type="presParOf" srcId="{BE997C04-1851-4046-A793-94090216AF34}" destId="{23A2DE36-36F9-4AD0-BD6E-4E5F58D90021}" srcOrd="1" destOrd="0" presId="urn:microsoft.com/office/officeart/2018/2/layout/IconVerticalSolidList"/>
    <dgm:cxn modelId="{CDB99C16-E438-43B8-9713-568DD89A01C3}" type="presParOf" srcId="{BE997C04-1851-4046-A793-94090216AF34}" destId="{C1F7AEE8-038A-4DB5-AD5E-B6C9ACF2E27B}" srcOrd="2" destOrd="0" presId="urn:microsoft.com/office/officeart/2018/2/layout/IconVerticalSolidList"/>
    <dgm:cxn modelId="{53BBD755-B6E1-4153-AD62-2A4255EF28C5}" type="presParOf" srcId="{BE997C04-1851-4046-A793-94090216AF34}" destId="{AF798132-3A31-4A29-B359-A19DF285B27A}" srcOrd="3" destOrd="0" presId="urn:microsoft.com/office/officeart/2018/2/layout/IconVerticalSolidList"/>
    <dgm:cxn modelId="{E94AF195-9480-4F8C-8E34-DB83305F1876}" type="presParOf" srcId="{EA9F25F5-1253-47EC-933C-36C8DADAFDAB}" destId="{93CE49B9-4193-452D-9531-1E0E14B43939}" srcOrd="1" destOrd="0" presId="urn:microsoft.com/office/officeart/2018/2/layout/IconVerticalSolidList"/>
    <dgm:cxn modelId="{A50988A1-1B43-4845-B730-504D0E4BD280}" type="presParOf" srcId="{EA9F25F5-1253-47EC-933C-36C8DADAFDAB}" destId="{1742C98B-BCBC-49BF-97F5-BD5C4C273CE3}" srcOrd="2" destOrd="0" presId="urn:microsoft.com/office/officeart/2018/2/layout/IconVerticalSolidList"/>
    <dgm:cxn modelId="{F94FA8B4-820E-4198-8FEF-96F102173702}" type="presParOf" srcId="{1742C98B-BCBC-49BF-97F5-BD5C4C273CE3}" destId="{9232EFC8-2003-4105-8A8C-02AA87D54C96}" srcOrd="0" destOrd="0" presId="urn:microsoft.com/office/officeart/2018/2/layout/IconVerticalSolidList"/>
    <dgm:cxn modelId="{CBF5B331-D750-4983-B1AD-31E7C544898F}" type="presParOf" srcId="{1742C98B-BCBC-49BF-97F5-BD5C4C273CE3}" destId="{F10EB6A3-9718-43E8-B5B2-35557792BD85}" srcOrd="1" destOrd="0" presId="urn:microsoft.com/office/officeart/2018/2/layout/IconVerticalSolidList"/>
    <dgm:cxn modelId="{E9876318-3C29-4B96-B71A-E943BF608365}" type="presParOf" srcId="{1742C98B-BCBC-49BF-97F5-BD5C4C273CE3}" destId="{B8DE6710-B584-4E07-BB7E-5DF614DC9926}" srcOrd="2" destOrd="0" presId="urn:microsoft.com/office/officeart/2018/2/layout/IconVerticalSolidList"/>
    <dgm:cxn modelId="{FCB2931D-1369-44FB-955D-D1162794BB6F}" type="presParOf" srcId="{1742C98B-BCBC-49BF-97F5-BD5C4C273CE3}" destId="{4CEC27B7-5812-4BFE-BD73-3181B5FB4C6B}" srcOrd="3" destOrd="0" presId="urn:microsoft.com/office/officeart/2018/2/layout/IconVerticalSolidList"/>
    <dgm:cxn modelId="{92530D24-5E6B-4A3B-8257-0862A39CFF40}" type="presParOf" srcId="{EA9F25F5-1253-47EC-933C-36C8DADAFDAB}" destId="{AFEA20CC-BDC1-444C-87C2-05BF65E20B9B}" srcOrd="3" destOrd="0" presId="urn:microsoft.com/office/officeart/2018/2/layout/IconVerticalSolidList"/>
    <dgm:cxn modelId="{7A927DF0-7BC5-430E-BC3F-47D3B8909FF1}" type="presParOf" srcId="{EA9F25F5-1253-47EC-933C-36C8DADAFDAB}" destId="{B70392D6-4FE7-4D20-9A37-28D40CF22112}" srcOrd="4" destOrd="0" presId="urn:microsoft.com/office/officeart/2018/2/layout/IconVerticalSolidList"/>
    <dgm:cxn modelId="{DC4C1ECF-70A9-4101-8172-E2400779640D}" type="presParOf" srcId="{B70392D6-4FE7-4D20-9A37-28D40CF22112}" destId="{1342158B-2123-49E1-82F4-8BEAC8FB1EAA}" srcOrd="0" destOrd="0" presId="urn:microsoft.com/office/officeart/2018/2/layout/IconVerticalSolidList"/>
    <dgm:cxn modelId="{092966E9-B06E-4CC8-ADF6-330A4F92DCF1}" type="presParOf" srcId="{B70392D6-4FE7-4D20-9A37-28D40CF22112}" destId="{065D3EF1-4065-4661-8757-FD78A3B00432}" srcOrd="1" destOrd="0" presId="urn:microsoft.com/office/officeart/2018/2/layout/IconVerticalSolidList"/>
    <dgm:cxn modelId="{4245E03E-7BBB-48DD-AAA5-4547F8F85A75}" type="presParOf" srcId="{B70392D6-4FE7-4D20-9A37-28D40CF22112}" destId="{855B3BA5-EFCF-4BDF-ADD7-A375E9E87F10}" srcOrd="2" destOrd="0" presId="urn:microsoft.com/office/officeart/2018/2/layout/IconVerticalSolidList"/>
    <dgm:cxn modelId="{B5710198-9B55-4158-9A2C-2CE92807A016}" type="presParOf" srcId="{B70392D6-4FE7-4D20-9A37-28D40CF22112}" destId="{06885ED9-0CEC-453F-9917-6E228879F5DF}" srcOrd="3" destOrd="0" presId="urn:microsoft.com/office/officeart/2018/2/layout/IconVerticalSolidList"/>
    <dgm:cxn modelId="{2F60826B-F4CA-4281-90CA-9B7D1300AEBF}" type="presParOf" srcId="{EA9F25F5-1253-47EC-933C-36C8DADAFDAB}" destId="{8FA1FA4F-01DC-4E91-9437-2EA879C9F165}" srcOrd="5" destOrd="0" presId="urn:microsoft.com/office/officeart/2018/2/layout/IconVerticalSolidList"/>
    <dgm:cxn modelId="{8D06717A-A635-407D-B184-5A6270535E21}" type="presParOf" srcId="{EA9F25F5-1253-47EC-933C-36C8DADAFDAB}" destId="{2A29C2C6-1263-446B-9821-E73A25E4223B}" srcOrd="6" destOrd="0" presId="urn:microsoft.com/office/officeart/2018/2/layout/IconVerticalSolidList"/>
    <dgm:cxn modelId="{9F3B7692-4341-4CF4-9789-B4B76902858F}" type="presParOf" srcId="{2A29C2C6-1263-446B-9821-E73A25E4223B}" destId="{542373EA-DAF7-4616-AD5C-E02E6491FC79}" srcOrd="0" destOrd="0" presId="urn:microsoft.com/office/officeart/2018/2/layout/IconVerticalSolidList"/>
    <dgm:cxn modelId="{403065A7-DA25-45A4-A832-5C59D05FD424}" type="presParOf" srcId="{2A29C2C6-1263-446B-9821-E73A25E4223B}" destId="{4D0C62BE-32C0-48FA-8D1C-3E253D4D3172}" srcOrd="1" destOrd="0" presId="urn:microsoft.com/office/officeart/2018/2/layout/IconVerticalSolidList"/>
    <dgm:cxn modelId="{45436820-3F28-4CF0-87F4-3793235E9C2C}" type="presParOf" srcId="{2A29C2C6-1263-446B-9821-E73A25E4223B}" destId="{891D6AE0-737A-4242-8912-DF89D866C618}" srcOrd="2" destOrd="0" presId="urn:microsoft.com/office/officeart/2018/2/layout/IconVerticalSolidList"/>
    <dgm:cxn modelId="{19C7AF71-ED89-4633-BF90-C3AAA37C891E}" type="presParOf" srcId="{2A29C2C6-1263-446B-9821-E73A25E4223B}" destId="{E1506402-DB4A-428C-8087-0926999BAA90}" srcOrd="3" destOrd="0" presId="urn:microsoft.com/office/officeart/2018/2/layout/IconVerticalSolidList"/>
    <dgm:cxn modelId="{81AE7D42-BECE-4DE2-83F6-B98A88FE1FA6}" type="presParOf" srcId="{EA9F25F5-1253-47EC-933C-36C8DADAFDAB}" destId="{2DFB952B-98B8-485D-BF7F-794D57D8F189}" srcOrd="7" destOrd="0" presId="urn:microsoft.com/office/officeart/2018/2/layout/IconVerticalSolidList"/>
    <dgm:cxn modelId="{AC86C945-2EB4-49C8-9E22-C9246649ACB0}" type="presParOf" srcId="{EA9F25F5-1253-47EC-933C-36C8DADAFDAB}" destId="{911CDC55-B932-407F-89AA-B140C431223C}" srcOrd="8" destOrd="0" presId="urn:microsoft.com/office/officeart/2018/2/layout/IconVerticalSolidList"/>
    <dgm:cxn modelId="{4CFA51A5-217A-4558-A41F-E7726F5EDA1E}" type="presParOf" srcId="{911CDC55-B932-407F-89AA-B140C431223C}" destId="{B7F76261-663E-4028-B5FB-8141AA176B38}" srcOrd="0" destOrd="0" presId="urn:microsoft.com/office/officeart/2018/2/layout/IconVerticalSolidList"/>
    <dgm:cxn modelId="{8EB90DBD-F48F-4E8B-B0CD-38C46911FD02}" type="presParOf" srcId="{911CDC55-B932-407F-89AA-B140C431223C}" destId="{E2C32141-8600-4769-A646-D2FA26568300}" srcOrd="1" destOrd="0" presId="urn:microsoft.com/office/officeart/2018/2/layout/IconVerticalSolidList"/>
    <dgm:cxn modelId="{0313805A-05CE-4083-80A4-51EA081011A5}" type="presParOf" srcId="{911CDC55-B932-407F-89AA-B140C431223C}" destId="{B7352797-FB03-41B8-80E7-5ED5920029F2}" srcOrd="2" destOrd="0" presId="urn:microsoft.com/office/officeart/2018/2/layout/IconVerticalSolidList"/>
    <dgm:cxn modelId="{5C0298A6-90BE-45AB-9686-4BE29C21136F}" type="presParOf" srcId="{911CDC55-B932-407F-89AA-B140C431223C}" destId="{AFA78BBA-A397-4503-B31B-F9CF1BF2975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542DA8-F306-4BEA-B2A9-67DA5386198A}">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9BFD13-C349-432B-9A8B-16FF49230208}">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1C36EE-7D8D-47CB-8BDE-761F006F3342}">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GB" sz="1300" kern="1200"/>
            <a:t>AI-powered chatbot integrated into the company’s website or application.</a:t>
          </a:r>
          <a:endParaRPr lang="en-US" sz="1300" kern="1200"/>
        </a:p>
      </dsp:txBody>
      <dsp:txXfrm>
        <a:off x="1172126" y="908559"/>
        <a:ext cx="2114937" cy="897246"/>
      </dsp:txXfrm>
    </dsp:sp>
    <dsp:sp modelId="{8FFB6FD5-1319-4C33-9911-4F2C367FF671}">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E307ED-2037-446E-A700-11C7F198EC45}">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7C4D3D-83C9-48BB-9EB4-496799FDB3F2}">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GB" sz="1300" kern="1200"/>
            <a:t>Processed and embedded knowledge base using OpenAI’s embedding model (emails, manuals, FAQs).</a:t>
          </a:r>
          <a:endParaRPr lang="en-US" sz="1300" kern="1200"/>
        </a:p>
      </dsp:txBody>
      <dsp:txXfrm>
        <a:off x="4745088" y="908559"/>
        <a:ext cx="2114937" cy="897246"/>
      </dsp:txXfrm>
    </dsp:sp>
    <dsp:sp modelId="{5E9D91B8-E255-4451-B3E7-F0A78AE6A5A5}">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F989C-F378-4354-A197-B48A468AB52C}">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156C48-46E1-450B-B437-1F190D1014DD}">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GB" sz="1300" kern="1200"/>
            <a:t>Vector database setup to enable retrieval-augmented responses.</a:t>
          </a:r>
          <a:endParaRPr lang="en-US" sz="1300" kern="1200"/>
        </a:p>
      </dsp:txBody>
      <dsp:txXfrm>
        <a:off x="8318049" y="908559"/>
        <a:ext cx="2114937" cy="897246"/>
      </dsp:txXfrm>
    </dsp:sp>
    <dsp:sp modelId="{78F4EECE-4339-4D2A-8DA3-6A8CF3092889}">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6A9649-6E45-4F93-9E75-9832495E1CBF}">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BB5ECD-5E77-4F06-AA3E-1F180FBCB1B8}">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GB" sz="1300" kern="1200"/>
            <a:t>Web-based chat interface (for sales reps and customers).</a:t>
          </a:r>
          <a:endParaRPr lang="en-US" sz="1300" kern="1200"/>
        </a:p>
      </dsp:txBody>
      <dsp:txXfrm>
        <a:off x="1172126" y="2545532"/>
        <a:ext cx="2114937" cy="897246"/>
      </dsp:txXfrm>
    </dsp:sp>
    <dsp:sp modelId="{DB8E6C63-B9C9-461A-9A26-0BACA2D783FD}">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34D2FD-7581-4D69-BD3A-59DA8A610405}">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162D41-BF71-4992-B329-0C7CE4B312F2}">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GB" sz="1300" kern="1200"/>
            <a:t>Feedback and escalation system (to route unresolved queries to human agents).</a:t>
          </a:r>
          <a:endParaRPr lang="en-US" sz="1300" kern="1200"/>
        </a:p>
      </dsp:txBody>
      <dsp:txXfrm>
        <a:off x="4745088" y="2545532"/>
        <a:ext cx="2114937" cy="897246"/>
      </dsp:txXfrm>
    </dsp:sp>
    <dsp:sp modelId="{A83387DE-D2ED-43C9-B66A-5C6B974257E4}">
      <dsp:nvSpPr>
        <dsp:cNvPr id="0" name=""/>
        <dsp:cNvSpPr/>
      </dsp:nvSpPr>
      <dsp:spPr>
        <a:xfrm>
          <a:off x="7228536"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ADA882-A4D3-4946-BD9A-285AD2D80F3F}">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413FA9-158C-43AD-B732-F7E6C5334C72}">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GB" sz="1300" kern="1200"/>
            <a:t>Admin dashboard for uploading documents, monitoring interactions, and chatbot performance.</a:t>
          </a:r>
          <a:endParaRPr lang="en-US" sz="1300" kern="1200"/>
        </a:p>
      </dsp:txBody>
      <dsp:txXfrm>
        <a:off x="8318049" y="2545532"/>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E39AC3-1377-425E-81D9-450D14A20BF6}">
      <dsp:nvSpPr>
        <dsp:cNvPr id="0" name=""/>
        <dsp:cNvSpPr/>
      </dsp:nvSpPr>
      <dsp:spPr>
        <a:xfrm>
          <a:off x="82613"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0E05C2-9231-4DFC-8A4E-D93D39CC3124}">
      <dsp:nvSpPr>
        <dsp:cNvPr id="0" name=""/>
        <dsp:cNvSpPr/>
      </dsp:nvSpPr>
      <dsp:spPr>
        <a:xfrm>
          <a:off x="271034" y="191546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93CD38-B54B-45CC-A12B-781690AA8268}">
      <dsp:nvSpPr>
        <dsp:cNvPr id="0" name=""/>
        <dsp:cNvSpPr/>
      </dsp:nvSpPr>
      <dsp:spPr>
        <a:xfrm>
          <a:off x="1172126"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a:t>Voice-based AI assistant or phone/IVR integration.</a:t>
          </a:r>
          <a:endParaRPr lang="en-US" sz="1400" kern="1200"/>
        </a:p>
      </dsp:txBody>
      <dsp:txXfrm>
        <a:off x="1172126" y="1727046"/>
        <a:ext cx="2114937" cy="897246"/>
      </dsp:txXfrm>
    </dsp:sp>
    <dsp:sp modelId="{FD274875-5855-4AC5-9F3C-A57419ED2FC1}">
      <dsp:nvSpPr>
        <dsp:cNvPr id="0" name=""/>
        <dsp:cNvSpPr/>
      </dsp:nvSpPr>
      <dsp:spPr>
        <a:xfrm>
          <a:off x="3655575"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83299-FB8D-4D6A-9CBE-939149F13343}">
      <dsp:nvSpPr>
        <dsp:cNvPr id="0" name=""/>
        <dsp:cNvSpPr/>
      </dsp:nvSpPr>
      <dsp:spPr>
        <a:xfrm>
          <a:off x="3843996" y="1915467"/>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E22659-FB5C-4FE9-B418-8B3E0F94F9A9}">
      <dsp:nvSpPr>
        <dsp:cNvPr id="0" name=""/>
        <dsp:cNvSpPr/>
      </dsp:nvSpPr>
      <dsp:spPr>
        <a:xfrm>
          <a:off x="4745088"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a:t>Integration with CRM systems (Salesforce, Zoho, etc.) in the current phase.</a:t>
          </a:r>
          <a:endParaRPr lang="en-US" sz="1400" kern="1200"/>
        </a:p>
      </dsp:txBody>
      <dsp:txXfrm>
        <a:off x="4745088" y="1727046"/>
        <a:ext cx="2114937" cy="897246"/>
      </dsp:txXfrm>
    </dsp:sp>
    <dsp:sp modelId="{A2777DA1-F133-4DAA-AEC9-C4FBD4AE6056}">
      <dsp:nvSpPr>
        <dsp:cNvPr id="0" name=""/>
        <dsp:cNvSpPr/>
      </dsp:nvSpPr>
      <dsp:spPr>
        <a:xfrm>
          <a:off x="7228536"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104822-D8E5-4E7D-A7C0-9CC67137E4A7}">
      <dsp:nvSpPr>
        <dsp:cNvPr id="0" name=""/>
        <dsp:cNvSpPr/>
      </dsp:nvSpPr>
      <dsp:spPr>
        <a:xfrm>
          <a:off x="7416958" y="191546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3F2411-478C-43E0-9E7E-DDE9218D6A74}">
      <dsp:nvSpPr>
        <dsp:cNvPr id="0" name=""/>
        <dsp:cNvSpPr/>
      </dsp:nvSpPr>
      <dsp:spPr>
        <a:xfrm>
          <a:off x="8318049"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a:t>Multilingual support (to be considered as additional feature).</a:t>
          </a:r>
          <a:endParaRPr lang="en-US" sz="1400" kern="1200"/>
        </a:p>
      </dsp:txBody>
      <dsp:txXfrm>
        <a:off x="8318049" y="1727046"/>
        <a:ext cx="2114937" cy="897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DF7F3-F8D3-4927-BF6A-BC9DAE9194E8}">
      <dsp:nvSpPr>
        <dsp:cNvPr id="0" name=""/>
        <dsp:cNvSpPr/>
      </dsp:nvSpPr>
      <dsp:spPr>
        <a:xfrm>
          <a:off x="3740" y="789345"/>
          <a:ext cx="2025473" cy="283566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914" tIns="330200" rIns="157914" bIns="330200" numCol="1" spcCol="1270" anchor="t" anchorCtr="0">
          <a:noAutofit/>
        </a:bodyPr>
        <a:lstStyle/>
        <a:p>
          <a:pPr marL="0" lvl="0" indent="0" algn="l" defTabSz="622300">
            <a:lnSpc>
              <a:spcPct val="90000"/>
            </a:lnSpc>
            <a:spcBef>
              <a:spcPct val="0"/>
            </a:spcBef>
            <a:spcAft>
              <a:spcPct val="35000"/>
            </a:spcAft>
            <a:buNone/>
          </a:pPr>
          <a:r>
            <a:rPr lang="en-GB" sz="1400" kern="1200"/>
            <a:t>Reduce average query response time for both sales teams and customers.</a:t>
          </a:r>
          <a:endParaRPr lang="en-US" sz="1400" kern="1200"/>
        </a:p>
      </dsp:txBody>
      <dsp:txXfrm>
        <a:off x="3740" y="1866897"/>
        <a:ext cx="2025473" cy="1701397"/>
      </dsp:txXfrm>
    </dsp:sp>
    <dsp:sp modelId="{112B57AD-1CFB-426E-B0CD-176C9AFE2A2B}">
      <dsp:nvSpPr>
        <dsp:cNvPr id="0" name=""/>
        <dsp:cNvSpPr/>
      </dsp:nvSpPr>
      <dsp:spPr>
        <a:xfrm>
          <a:off x="591128" y="1072912"/>
          <a:ext cx="850698" cy="850698"/>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324" tIns="12700" rIns="66324" bIns="12700" numCol="1" spcCol="1270" anchor="ctr" anchorCtr="0">
          <a:noAutofit/>
        </a:bodyPr>
        <a:lstStyle/>
        <a:p>
          <a:pPr marL="0" lvl="0" indent="0" algn="ctr" defTabSz="1822450">
            <a:lnSpc>
              <a:spcPct val="90000"/>
            </a:lnSpc>
            <a:spcBef>
              <a:spcPct val="0"/>
            </a:spcBef>
            <a:spcAft>
              <a:spcPct val="35000"/>
            </a:spcAft>
            <a:buNone/>
          </a:pPr>
          <a:r>
            <a:rPr lang="en-US" sz="4100" kern="1200"/>
            <a:t>1</a:t>
          </a:r>
        </a:p>
      </dsp:txBody>
      <dsp:txXfrm>
        <a:off x="715710" y="1197494"/>
        <a:ext cx="601534" cy="601534"/>
      </dsp:txXfrm>
    </dsp:sp>
    <dsp:sp modelId="{D9E68F30-5239-4BEF-B59C-4AC1BA53C1D8}">
      <dsp:nvSpPr>
        <dsp:cNvPr id="0" name=""/>
        <dsp:cNvSpPr/>
      </dsp:nvSpPr>
      <dsp:spPr>
        <a:xfrm>
          <a:off x="3740" y="3624936"/>
          <a:ext cx="2025473"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04A576-5A4E-468A-A82D-989EFF86BA7F}">
      <dsp:nvSpPr>
        <dsp:cNvPr id="0" name=""/>
        <dsp:cNvSpPr/>
      </dsp:nvSpPr>
      <dsp:spPr>
        <a:xfrm>
          <a:off x="2231761" y="789345"/>
          <a:ext cx="2025473" cy="283566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914" tIns="330200" rIns="157914" bIns="330200" numCol="1" spcCol="1270" anchor="t" anchorCtr="0">
          <a:noAutofit/>
        </a:bodyPr>
        <a:lstStyle/>
        <a:p>
          <a:pPr marL="0" lvl="0" indent="0" algn="l" defTabSz="622300">
            <a:lnSpc>
              <a:spcPct val="90000"/>
            </a:lnSpc>
            <a:spcBef>
              <a:spcPct val="0"/>
            </a:spcBef>
            <a:spcAft>
              <a:spcPct val="35000"/>
            </a:spcAft>
            <a:buNone/>
          </a:pPr>
          <a:r>
            <a:rPr lang="en-GB" sz="1400" kern="1200"/>
            <a:t>Reduce dependency on technical engineers by enabling 24/7 intelligent query resolution.</a:t>
          </a:r>
          <a:endParaRPr lang="en-US" sz="1400" kern="1200"/>
        </a:p>
      </dsp:txBody>
      <dsp:txXfrm>
        <a:off x="2231761" y="1866897"/>
        <a:ext cx="2025473" cy="1701397"/>
      </dsp:txXfrm>
    </dsp:sp>
    <dsp:sp modelId="{ADAF127A-5A2B-4CB0-8BED-3B64043B336D}">
      <dsp:nvSpPr>
        <dsp:cNvPr id="0" name=""/>
        <dsp:cNvSpPr/>
      </dsp:nvSpPr>
      <dsp:spPr>
        <a:xfrm>
          <a:off x="2819148" y="1072912"/>
          <a:ext cx="850698" cy="850698"/>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324" tIns="12700" rIns="66324" bIns="12700" numCol="1" spcCol="1270" anchor="ctr" anchorCtr="0">
          <a:noAutofit/>
        </a:bodyPr>
        <a:lstStyle/>
        <a:p>
          <a:pPr marL="0" lvl="0" indent="0" algn="ctr" defTabSz="1822450">
            <a:lnSpc>
              <a:spcPct val="90000"/>
            </a:lnSpc>
            <a:spcBef>
              <a:spcPct val="0"/>
            </a:spcBef>
            <a:spcAft>
              <a:spcPct val="35000"/>
            </a:spcAft>
            <a:buNone/>
          </a:pPr>
          <a:r>
            <a:rPr lang="en-US" sz="4100" kern="1200"/>
            <a:t>2</a:t>
          </a:r>
        </a:p>
      </dsp:txBody>
      <dsp:txXfrm>
        <a:off x="2943730" y="1197494"/>
        <a:ext cx="601534" cy="601534"/>
      </dsp:txXfrm>
    </dsp:sp>
    <dsp:sp modelId="{6FA6DEED-378F-4FC2-BB18-235570461442}">
      <dsp:nvSpPr>
        <dsp:cNvPr id="0" name=""/>
        <dsp:cNvSpPr/>
      </dsp:nvSpPr>
      <dsp:spPr>
        <a:xfrm>
          <a:off x="2231761" y="3624936"/>
          <a:ext cx="2025473"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9F0D63-075D-4411-92C0-6ACCF855FF4B}">
      <dsp:nvSpPr>
        <dsp:cNvPr id="0" name=""/>
        <dsp:cNvSpPr/>
      </dsp:nvSpPr>
      <dsp:spPr>
        <a:xfrm>
          <a:off x="4459781" y="789345"/>
          <a:ext cx="2025473" cy="283566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914" tIns="330200" rIns="157914" bIns="330200" numCol="1" spcCol="1270" anchor="t" anchorCtr="0">
          <a:noAutofit/>
        </a:bodyPr>
        <a:lstStyle/>
        <a:p>
          <a:pPr marL="0" lvl="0" indent="0" algn="l" defTabSz="622300">
            <a:lnSpc>
              <a:spcPct val="90000"/>
            </a:lnSpc>
            <a:spcBef>
              <a:spcPct val="0"/>
            </a:spcBef>
            <a:spcAft>
              <a:spcPct val="35000"/>
            </a:spcAft>
            <a:buNone/>
          </a:pPr>
          <a:r>
            <a:rPr lang="en-GB" sz="1400" kern="1200"/>
            <a:t>Automate responses to solve user queries faster and reduce site traffic.</a:t>
          </a:r>
          <a:endParaRPr lang="en-US" sz="1400" kern="1200"/>
        </a:p>
      </dsp:txBody>
      <dsp:txXfrm>
        <a:off x="4459781" y="1866897"/>
        <a:ext cx="2025473" cy="1701397"/>
      </dsp:txXfrm>
    </dsp:sp>
    <dsp:sp modelId="{4828A274-AC2A-4D7C-BACE-79E18148CCEC}">
      <dsp:nvSpPr>
        <dsp:cNvPr id="0" name=""/>
        <dsp:cNvSpPr/>
      </dsp:nvSpPr>
      <dsp:spPr>
        <a:xfrm>
          <a:off x="5047169" y="1072912"/>
          <a:ext cx="850698" cy="850698"/>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324" tIns="12700" rIns="66324" bIns="12700" numCol="1" spcCol="1270" anchor="ctr" anchorCtr="0">
          <a:noAutofit/>
        </a:bodyPr>
        <a:lstStyle/>
        <a:p>
          <a:pPr marL="0" lvl="0" indent="0" algn="ctr" defTabSz="1822450">
            <a:lnSpc>
              <a:spcPct val="90000"/>
            </a:lnSpc>
            <a:spcBef>
              <a:spcPct val="0"/>
            </a:spcBef>
            <a:spcAft>
              <a:spcPct val="35000"/>
            </a:spcAft>
            <a:buNone/>
          </a:pPr>
          <a:r>
            <a:rPr lang="en-US" sz="4100" kern="1200"/>
            <a:t>3</a:t>
          </a:r>
        </a:p>
      </dsp:txBody>
      <dsp:txXfrm>
        <a:off x="5171751" y="1197494"/>
        <a:ext cx="601534" cy="601534"/>
      </dsp:txXfrm>
    </dsp:sp>
    <dsp:sp modelId="{3832E356-393E-48F2-ACB8-C3C3F7EEA9B5}">
      <dsp:nvSpPr>
        <dsp:cNvPr id="0" name=""/>
        <dsp:cNvSpPr/>
      </dsp:nvSpPr>
      <dsp:spPr>
        <a:xfrm>
          <a:off x="4459781" y="3624936"/>
          <a:ext cx="2025473"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E05832-7395-454B-9C74-386BF7B7A018}">
      <dsp:nvSpPr>
        <dsp:cNvPr id="0" name=""/>
        <dsp:cNvSpPr/>
      </dsp:nvSpPr>
      <dsp:spPr>
        <a:xfrm>
          <a:off x="6687802" y="789345"/>
          <a:ext cx="2025473" cy="283566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914" tIns="330200" rIns="157914" bIns="330200" numCol="1" spcCol="1270" anchor="t" anchorCtr="0">
          <a:noAutofit/>
        </a:bodyPr>
        <a:lstStyle/>
        <a:p>
          <a:pPr marL="0" lvl="0" indent="0" algn="l" defTabSz="622300">
            <a:lnSpc>
              <a:spcPct val="90000"/>
            </a:lnSpc>
            <a:spcBef>
              <a:spcPct val="0"/>
            </a:spcBef>
            <a:spcAft>
              <a:spcPct val="35000"/>
            </a:spcAft>
            <a:buNone/>
          </a:pPr>
          <a:r>
            <a:rPr lang="en-GB" sz="1400" kern="1200"/>
            <a:t>Automate responses to repetitive technical questions.</a:t>
          </a:r>
          <a:endParaRPr lang="en-US" sz="1400" kern="1200"/>
        </a:p>
      </dsp:txBody>
      <dsp:txXfrm>
        <a:off x="6687802" y="1866897"/>
        <a:ext cx="2025473" cy="1701397"/>
      </dsp:txXfrm>
    </dsp:sp>
    <dsp:sp modelId="{7B7967F2-8F39-4287-B3AA-C459BC5F893D}">
      <dsp:nvSpPr>
        <dsp:cNvPr id="0" name=""/>
        <dsp:cNvSpPr/>
      </dsp:nvSpPr>
      <dsp:spPr>
        <a:xfrm>
          <a:off x="7275189" y="1072912"/>
          <a:ext cx="850698" cy="850698"/>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324" tIns="12700" rIns="66324" bIns="12700" numCol="1" spcCol="1270" anchor="ctr" anchorCtr="0">
          <a:noAutofit/>
        </a:bodyPr>
        <a:lstStyle/>
        <a:p>
          <a:pPr marL="0" lvl="0" indent="0" algn="ctr" defTabSz="1822450">
            <a:lnSpc>
              <a:spcPct val="90000"/>
            </a:lnSpc>
            <a:spcBef>
              <a:spcPct val="0"/>
            </a:spcBef>
            <a:spcAft>
              <a:spcPct val="35000"/>
            </a:spcAft>
            <a:buNone/>
          </a:pPr>
          <a:r>
            <a:rPr lang="en-US" sz="4100" kern="1200"/>
            <a:t>4</a:t>
          </a:r>
        </a:p>
      </dsp:txBody>
      <dsp:txXfrm>
        <a:off x="7399771" y="1197494"/>
        <a:ext cx="601534" cy="601534"/>
      </dsp:txXfrm>
    </dsp:sp>
    <dsp:sp modelId="{6AA28113-304B-49F4-897A-0971E1405F14}">
      <dsp:nvSpPr>
        <dsp:cNvPr id="0" name=""/>
        <dsp:cNvSpPr/>
      </dsp:nvSpPr>
      <dsp:spPr>
        <a:xfrm>
          <a:off x="6687802" y="3624936"/>
          <a:ext cx="2025473"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D23AFE-24EB-4690-A1F0-4E7641D88E1C}">
      <dsp:nvSpPr>
        <dsp:cNvPr id="0" name=""/>
        <dsp:cNvSpPr/>
      </dsp:nvSpPr>
      <dsp:spPr>
        <a:xfrm>
          <a:off x="8915822" y="789345"/>
          <a:ext cx="2025473" cy="283566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914" tIns="330200" rIns="157914" bIns="330200" numCol="1" spcCol="1270" anchor="t" anchorCtr="0">
          <a:noAutofit/>
        </a:bodyPr>
        <a:lstStyle/>
        <a:p>
          <a:pPr marL="0" lvl="0" indent="0" algn="l" defTabSz="622300">
            <a:lnSpc>
              <a:spcPct val="90000"/>
            </a:lnSpc>
            <a:spcBef>
              <a:spcPct val="0"/>
            </a:spcBef>
            <a:spcAft>
              <a:spcPct val="35000"/>
            </a:spcAft>
            <a:buNone/>
          </a:pPr>
          <a:r>
            <a:rPr lang="en-GB" sz="1400" kern="1200"/>
            <a:t>Improve customer satisfaction scores post-implementation.</a:t>
          </a:r>
          <a:endParaRPr lang="en-US" sz="1400" kern="1200"/>
        </a:p>
      </dsp:txBody>
      <dsp:txXfrm>
        <a:off x="8915822" y="1866897"/>
        <a:ext cx="2025473" cy="1701397"/>
      </dsp:txXfrm>
    </dsp:sp>
    <dsp:sp modelId="{647522C1-D059-4BFB-A2BA-BCEC6CC3E282}">
      <dsp:nvSpPr>
        <dsp:cNvPr id="0" name=""/>
        <dsp:cNvSpPr/>
      </dsp:nvSpPr>
      <dsp:spPr>
        <a:xfrm>
          <a:off x="9503210" y="1072912"/>
          <a:ext cx="850698" cy="850698"/>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324" tIns="12700" rIns="66324" bIns="12700" numCol="1" spcCol="1270" anchor="ctr" anchorCtr="0">
          <a:noAutofit/>
        </a:bodyPr>
        <a:lstStyle/>
        <a:p>
          <a:pPr marL="0" lvl="0" indent="0" algn="ctr" defTabSz="1822450">
            <a:lnSpc>
              <a:spcPct val="90000"/>
            </a:lnSpc>
            <a:spcBef>
              <a:spcPct val="0"/>
            </a:spcBef>
            <a:spcAft>
              <a:spcPct val="35000"/>
            </a:spcAft>
            <a:buNone/>
          </a:pPr>
          <a:r>
            <a:rPr lang="en-US" sz="4100" kern="1200"/>
            <a:t>5</a:t>
          </a:r>
        </a:p>
      </dsp:txBody>
      <dsp:txXfrm>
        <a:off x="9627792" y="1197494"/>
        <a:ext cx="601534" cy="601534"/>
      </dsp:txXfrm>
    </dsp:sp>
    <dsp:sp modelId="{72788E5B-1309-48F0-B51E-14B35060AAA1}">
      <dsp:nvSpPr>
        <dsp:cNvPr id="0" name=""/>
        <dsp:cNvSpPr/>
      </dsp:nvSpPr>
      <dsp:spPr>
        <a:xfrm>
          <a:off x="8915822" y="3624936"/>
          <a:ext cx="2025473"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E6FD6-017B-45DB-9E80-228A74379F09}">
      <dsp:nvSpPr>
        <dsp:cNvPr id="0" name=""/>
        <dsp:cNvSpPr/>
      </dsp:nvSpPr>
      <dsp:spPr>
        <a:xfrm>
          <a:off x="0" y="2958"/>
          <a:ext cx="11063111" cy="6301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A2DE36-36F9-4AD0-BD6E-4E5F58D90021}">
      <dsp:nvSpPr>
        <dsp:cNvPr id="0" name=""/>
        <dsp:cNvSpPr/>
      </dsp:nvSpPr>
      <dsp:spPr>
        <a:xfrm>
          <a:off x="190624" y="144745"/>
          <a:ext cx="346589" cy="3465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798132-3A31-4A29-B359-A19DF285B27A}">
      <dsp:nvSpPr>
        <dsp:cNvPr id="0" name=""/>
        <dsp:cNvSpPr/>
      </dsp:nvSpPr>
      <dsp:spPr>
        <a:xfrm>
          <a:off x="727838" y="2958"/>
          <a:ext cx="10335272" cy="630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2" tIns="66692" rIns="66692" bIns="66692" numCol="1" spcCol="1270" anchor="ctr" anchorCtr="0">
          <a:noAutofit/>
        </a:bodyPr>
        <a:lstStyle/>
        <a:p>
          <a:pPr marL="0" lvl="0" indent="0" algn="l" defTabSz="711200">
            <a:lnSpc>
              <a:spcPct val="100000"/>
            </a:lnSpc>
            <a:spcBef>
              <a:spcPct val="0"/>
            </a:spcBef>
            <a:spcAft>
              <a:spcPct val="35000"/>
            </a:spcAft>
            <a:buNone/>
          </a:pPr>
          <a:r>
            <a:rPr lang="en-GB" sz="1600" b="1" kern="1200"/>
            <a:t>Budget:</a:t>
          </a:r>
          <a:r>
            <a:rPr lang="en-GB" sz="1600" kern="1200"/>
            <a:t> Licenses, Databases, including Cloud usage, OpenAI API, Hosting and Development costs must adhere to client budget.</a:t>
          </a:r>
          <a:endParaRPr lang="en-US" sz="1600" kern="1200"/>
        </a:p>
      </dsp:txBody>
      <dsp:txXfrm>
        <a:off x="727838" y="2958"/>
        <a:ext cx="10335272" cy="630162"/>
      </dsp:txXfrm>
    </dsp:sp>
    <dsp:sp modelId="{9232EFC8-2003-4105-8A8C-02AA87D54C96}">
      <dsp:nvSpPr>
        <dsp:cNvPr id="0" name=""/>
        <dsp:cNvSpPr/>
      </dsp:nvSpPr>
      <dsp:spPr>
        <a:xfrm>
          <a:off x="0" y="790662"/>
          <a:ext cx="11063111" cy="6301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0EB6A3-9718-43E8-B5B2-35557792BD85}">
      <dsp:nvSpPr>
        <dsp:cNvPr id="0" name=""/>
        <dsp:cNvSpPr/>
      </dsp:nvSpPr>
      <dsp:spPr>
        <a:xfrm>
          <a:off x="190624" y="932448"/>
          <a:ext cx="346589" cy="3465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EC27B7-5812-4BFE-BD73-3181B5FB4C6B}">
      <dsp:nvSpPr>
        <dsp:cNvPr id="0" name=""/>
        <dsp:cNvSpPr/>
      </dsp:nvSpPr>
      <dsp:spPr>
        <a:xfrm>
          <a:off x="727838" y="790662"/>
          <a:ext cx="10335272" cy="630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2" tIns="66692" rIns="66692" bIns="66692" numCol="1" spcCol="1270" anchor="ctr" anchorCtr="0">
          <a:noAutofit/>
        </a:bodyPr>
        <a:lstStyle/>
        <a:p>
          <a:pPr marL="0" lvl="0" indent="0" algn="l" defTabSz="711200">
            <a:lnSpc>
              <a:spcPct val="100000"/>
            </a:lnSpc>
            <a:spcBef>
              <a:spcPct val="0"/>
            </a:spcBef>
            <a:spcAft>
              <a:spcPct val="35000"/>
            </a:spcAft>
            <a:buNone/>
          </a:pPr>
          <a:r>
            <a:rPr lang="en-GB" sz="1600" b="1" kern="1200"/>
            <a:t>Timeline:</a:t>
          </a:r>
          <a:r>
            <a:rPr lang="en-GB" sz="1600" kern="1200"/>
            <a:t> Must be delivered within the expected timeline.</a:t>
          </a:r>
          <a:endParaRPr lang="en-US" sz="1600" kern="1200"/>
        </a:p>
      </dsp:txBody>
      <dsp:txXfrm>
        <a:off x="727838" y="790662"/>
        <a:ext cx="10335272" cy="630162"/>
      </dsp:txXfrm>
    </dsp:sp>
    <dsp:sp modelId="{1342158B-2123-49E1-82F4-8BEAC8FB1EAA}">
      <dsp:nvSpPr>
        <dsp:cNvPr id="0" name=""/>
        <dsp:cNvSpPr/>
      </dsp:nvSpPr>
      <dsp:spPr>
        <a:xfrm>
          <a:off x="0" y="1578365"/>
          <a:ext cx="11063111" cy="6301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5D3EF1-4065-4661-8757-FD78A3B00432}">
      <dsp:nvSpPr>
        <dsp:cNvPr id="0" name=""/>
        <dsp:cNvSpPr/>
      </dsp:nvSpPr>
      <dsp:spPr>
        <a:xfrm>
          <a:off x="190624" y="1720152"/>
          <a:ext cx="346589" cy="3465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885ED9-0CEC-453F-9917-6E228879F5DF}">
      <dsp:nvSpPr>
        <dsp:cNvPr id="0" name=""/>
        <dsp:cNvSpPr/>
      </dsp:nvSpPr>
      <dsp:spPr>
        <a:xfrm>
          <a:off x="727838" y="1578365"/>
          <a:ext cx="10335272" cy="630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2" tIns="66692" rIns="66692" bIns="66692" numCol="1" spcCol="1270" anchor="ctr" anchorCtr="0">
          <a:noAutofit/>
        </a:bodyPr>
        <a:lstStyle/>
        <a:p>
          <a:pPr marL="0" lvl="0" indent="0" algn="l" defTabSz="711200">
            <a:lnSpc>
              <a:spcPct val="100000"/>
            </a:lnSpc>
            <a:spcBef>
              <a:spcPct val="0"/>
            </a:spcBef>
            <a:spcAft>
              <a:spcPct val="35000"/>
            </a:spcAft>
            <a:buNone/>
          </a:pPr>
          <a:r>
            <a:rPr lang="en-GB" sz="1600" b="1" kern="1200"/>
            <a:t>Technology:</a:t>
          </a:r>
          <a:r>
            <a:rPr lang="en-GB" sz="1600" kern="1200"/>
            <a:t> Restricted to OpenAI’s GPT-4o and available embedding models.</a:t>
          </a:r>
          <a:endParaRPr lang="en-US" sz="1600" kern="1200"/>
        </a:p>
      </dsp:txBody>
      <dsp:txXfrm>
        <a:off x="727838" y="1578365"/>
        <a:ext cx="10335272" cy="630162"/>
      </dsp:txXfrm>
    </dsp:sp>
    <dsp:sp modelId="{542373EA-DAF7-4616-AD5C-E02E6491FC79}">
      <dsp:nvSpPr>
        <dsp:cNvPr id="0" name=""/>
        <dsp:cNvSpPr/>
      </dsp:nvSpPr>
      <dsp:spPr>
        <a:xfrm>
          <a:off x="0" y="2366069"/>
          <a:ext cx="11063111" cy="6301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0C62BE-32C0-48FA-8D1C-3E253D4D3172}">
      <dsp:nvSpPr>
        <dsp:cNvPr id="0" name=""/>
        <dsp:cNvSpPr/>
      </dsp:nvSpPr>
      <dsp:spPr>
        <a:xfrm>
          <a:off x="190624" y="2507855"/>
          <a:ext cx="346589" cy="3465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506402-DB4A-428C-8087-0926999BAA90}">
      <dsp:nvSpPr>
        <dsp:cNvPr id="0" name=""/>
        <dsp:cNvSpPr/>
      </dsp:nvSpPr>
      <dsp:spPr>
        <a:xfrm>
          <a:off x="727838" y="2366069"/>
          <a:ext cx="10335272" cy="630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2" tIns="66692" rIns="66692" bIns="66692" numCol="1" spcCol="1270" anchor="ctr" anchorCtr="0">
          <a:noAutofit/>
        </a:bodyPr>
        <a:lstStyle/>
        <a:p>
          <a:pPr marL="0" lvl="0" indent="0" algn="l" defTabSz="711200">
            <a:lnSpc>
              <a:spcPct val="100000"/>
            </a:lnSpc>
            <a:spcBef>
              <a:spcPct val="0"/>
            </a:spcBef>
            <a:spcAft>
              <a:spcPct val="35000"/>
            </a:spcAft>
            <a:buNone/>
          </a:pPr>
          <a:r>
            <a:rPr lang="en-GB" sz="1600" b="1" kern="1200"/>
            <a:t>Scope:</a:t>
          </a:r>
          <a:r>
            <a:rPr lang="en-GB" sz="1600" kern="1200"/>
            <a:t> Initial chatbot limited to English text queries and document-based answers only.</a:t>
          </a:r>
          <a:endParaRPr lang="en-US" sz="1600" kern="1200"/>
        </a:p>
      </dsp:txBody>
      <dsp:txXfrm>
        <a:off x="727838" y="2366069"/>
        <a:ext cx="10335272" cy="630162"/>
      </dsp:txXfrm>
    </dsp:sp>
    <dsp:sp modelId="{B7F76261-663E-4028-B5FB-8141AA176B38}">
      <dsp:nvSpPr>
        <dsp:cNvPr id="0" name=""/>
        <dsp:cNvSpPr/>
      </dsp:nvSpPr>
      <dsp:spPr>
        <a:xfrm>
          <a:off x="0" y="3153772"/>
          <a:ext cx="11063111" cy="6301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C32141-8600-4769-A646-D2FA26568300}">
      <dsp:nvSpPr>
        <dsp:cNvPr id="0" name=""/>
        <dsp:cNvSpPr/>
      </dsp:nvSpPr>
      <dsp:spPr>
        <a:xfrm>
          <a:off x="190624" y="3295559"/>
          <a:ext cx="346589" cy="34658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A78BBA-A397-4503-B31B-F9CF1BF2975B}">
      <dsp:nvSpPr>
        <dsp:cNvPr id="0" name=""/>
        <dsp:cNvSpPr/>
      </dsp:nvSpPr>
      <dsp:spPr>
        <a:xfrm>
          <a:off x="727838" y="3153772"/>
          <a:ext cx="10335272" cy="630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2" tIns="66692" rIns="66692" bIns="66692" numCol="1" spcCol="1270" anchor="ctr" anchorCtr="0">
          <a:noAutofit/>
        </a:bodyPr>
        <a:lstStyle/>
        <a:p>
          <a:pPr marL="0" lvl="0" indent="0" algn="l" defTabSz="711200">
            <a:lnSpc>
              <a:spcPct val="100000"/>
            </a:lnSpc>
            <a:spcBef>
              <a:spcPct val="0"/>
            </a:spcBef>
            <a:spcAft>
              <a:spcPct val="35000"/>
            </a:spcAft>
            <a:buNone/>
          </a:pPr>
          <a:r>
            <a:rPr lang="en-GB" sz="1600" b="1" kern="1200"/>
            <a:t>Data:</a:t>
          </a:r>
          <a:r>
            <a:rPr lang="en-GB" sz="1600" kern="1200"/>
            <a:t> Accuracy depends on the quality of provided documentation and email threads.</a:t>
          </a:r>
          <a:endParaRPr lang="en-US" sz="1600" kern="1200"/>
        </a:p>
      </dsp:txBody>
      <dsp:txXfrm>
        <a:off x="727838" y="3153772"/>
        <a:ext cx="10335272" cy="63016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01/07/2025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01/07/2025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01/07/2025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01/07/2025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01/07/2025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01/07/2025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01/07/2025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01/07/2025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01/07/2025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01/07/2025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01/07/2025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01/07/2025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22.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12298"/>
            <a:ext cx="9150457" cy="1083160"/>
          </a:xfrm>
        </p:spPr>
        <p:txBody>
          <a:bodyPr>
            <a:noAutofit/>
          </a:bodyPr>
          <a:lstStyle/>
          <a:p>
            <a:r>
              <a:rPr lang="en-GB" sz="8800">
                <a:solidFill>
                  <a:srgbClr val="C00000"/>
                </a:solidFill>
                <a:latin typeface="Calibri"/>
                <a:ea typeface="Calibri"/>
                <a:cs typeface="Calibri"/>
              </a:rPr>
              <a:t>AI CHATBOT</a:t>
            </a:r>
          </a:p>
        </p:txBody>
      </p:sp>
      <p:sp>
        <p:nvSpPr>
          <p:cNvPr id="3" name="Subtitle 2"/>
          <p:cNvSpPr>
            <a:spLocks noGrp="1"/>
          </p:cNvSpPr>
          <p:nvPr>
            <p:ph type="subTitle" idx="1"/>
          </p:nvPr>
        </p:nvSpPr>
        <p:spPr>
          <a:xfrm>
            <a:off x="1516944" y="2791087"/>
            <a:ext cx="9150457" cy="3257252"/>
          </a:xfrm>
        </p:spPr>
        <p:txBody>
          <a:bodyPr vert="horz" lIns="91440" tIns="45720" rIns="91440" bIns="45720" rtlCol="0" anchor="t">
            <a:normAutofit/>
          </a:bodyPr>
          <a:lstStyle/>
          <a:p>
            <a:r>
              <a:rPr lang="en-GB" sz="3200">
                <a:latin typeface="Calibri"/>
                <a:ea typeface="+mn-lt"/>
                <a:cs typeface="+mn-lt"/>
              </a:rPr>
              <a:t>For </a:t>
            </a:r>
            <a:endParaRPr lang="en-US" sz="3200">
              <a:latin typeface="Calibri"/>
              <a:ea typeface="+mn-lt"/>
              <a:cs typeface="Browallia New"/>
            </a:endParaRPr>
          </a:p>
          <a:p>
            <a:r>
              <a:rPr lang="en-GB" sz="3200">
                <a:latin typeface="Calibri"/>
                <a:ea typeface="+mn-lt"/>
                <a:cs typeface="+mn-lt"/>
              </a:rPr>
              <a:t>Sales &amp; Customer Support</a:t>
            </a:r>
            <a:endParaRPr lang="en-US" sz="3200">
              <a:latin typeface="Calibri"/>
              <a:cs typeface="Browallia New"/>
            </a:endParaRPr>
          </a:p>
        </p:txBody>
      </p:sp>
      <p:sp>
        <p:nvSpPr>
          <p:cNvPr id="5" name="TextBox 4">
            <a:extLst>
              <a:ext uri="{FF2B5EF4-FFF2-40B4-BE49-F238E27FC236}">
                <a16:creationId xmlns:a16="http://schemas.microsoft.com/office/drawing/2014/main" id="{CADE5C25-2973-50E7-FE4F-BE6F3C2FCABC}"/>
              </a:ext>
            </a:extLst>
          </p:cNvPr>
          <p:cNvSpPr txBox="1"/>
          <p:nvPr/>
        </p:nvSpPr>
        <p:spPr>
          <a:xfrm>
            <a:off x="5028096" y="5422219"/>
            <a:ext cx="21348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Calibri"/>
                <a:ea typeface="Calibri"/>
                <a:cs typeface="Calibri"/>
              </a:rPr>
              <a:t>By : Winston Sanjith</a:t>
            </a:r>
          </a:p>
        </p:txBody>
      </p:sp>
      <p:sp>
        <p:nvSpPr>
          <p:cNvPr id="4" name="Slide Number Placeholder 3">
            <a:extLst>
              <a:ext uri="{FF2B5EF4-FFF2-40B4-BE49-F238E27FC236}">
                <a16:creationId xmlns:a16="http://schemas.microsoft.com/office/drawing/2014/main" id="{B2120000-0C18-D399-DB89-F4190DD7BBD6}"/>
              </a:ext>
            </a:extLst>
          </p:cNvPr>
          <p:cNvSpPr>
            <a:spLocks noGrp="1"/>
          </p:cNvSpPr>
          <p:nvPr>
            <p:ph type="sldNum" sz="quarter" idx="12"/>
          </p:nvPr>
        </p:nvSpPr>
        <p:spPr/>
        <p:txBody>
          <a:bodyPr/>
          <a:lstStyle/>
          <a:p>
            <a:fld id="{330EA680-D336-4FF7-8B7A-9848BB0A1C32}" type="slidenum">
              <a:rPr lang="en-GB" smtClean="0"/>
              <a:t>1</a:t>
            </a:fld>
            <a:endParaRPr lang="en-GB"/>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332A9-87AA-4F49-97C1-4C274C6643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B11613-DEA6-F0DE-B3D6-AB60139EF48C}"/>
              </a:ext>
            </a:extLst>
          </p:cNvPr>
          <p:cNvSpPr>
            <a:spLocks noGrp="1"/>
          </p:cNvSpPr>
          <p:nvPr>
            <p:ph type="title"/>
          </p:nvPr>
        </p:nvSpPr>
        <p:spPr/>
        <p:txBody>
          <a:bodyPr/>
          <a:lstStyle/>
          <a:p>
            <a:r>
              <a:rPr lang="en-GB"/>
              <a:t>BUSINESS REQUIREMENT DOCUMENT-BRD</a:t>
            </a:r>
            <a:endParaRPr lang="en-US"/>
          </a:p>
        </p:txBody>
      </p:sp>
      <p:sp>
        <p:nvSpPr>
          <p:cNvPr id="3" name="Content Placeholder 2">
            <a:extLst>
              <a:ext uri="{FF2B5EF4-FFF2-40B4-BE49-F238E27FC236}">
                <a16:creationId xmlns:a16="http://schemas.microsoft.com/office/drawing/2014/main" id="{9D5100BB-023D-947B-A247-8802122DE055}"/>
              </a:ext>
            </a:extLst>
          </p:cNvPr>
          <p:cNvSpPr>
            <a:spLocks noGrp="1"/>
          </p:cNvSpPr>
          <p:nvPr>
            <p:ph idx="1"/>
          </p:nvPr>
        </p:nvSpPr>
        <p:spPr>
          <a:xfrm>
            <a:off x="838200" y="1825625"/>
            <a:ext cx="10515600" cy="3988773"/>
          </a:xfrm>
        </p:spPr>
        <p:txBody>
          <a:bodyPr vert="horz" lIns="91440" tIns="45720" rIns="91440" bIns="45720" rtlCol="0" anchor="t">
            <a:normAutofit/>
          </a:bodyPr>
          <a:lstStyle/>
          <a:p>
            <a:pPr marL="0" indent="0">
              <a:buNone/>
            </a:pPr>
            <a:r>
              <a:rPr lang="en-GB" b="1">
                <a:solidFill>
                  <a:srgbClr val="C00000"/>
                </a:solidFill>
                <a:latin typeface="Calibri"/>
                <a:ea typeface="Calibri"/>
                <a:cs typeface="Calibri"/>
              </a:rPr>
              <a:t>Needs Statement</a:t>
            </a:r>
            <a:endParaRPr lang="en-US" b="1">
              <a:latin typeface="Calibri"/>
              <a:ea typeface="Calibri"/>
              <a:cs typeface="Calibri"/>
            </a:endParaRPr>
          </a:p>
          <a:p>
            <a:pPr marL="0" indent="0">
              <a:buNone/>
            </a:pPr>
            <a:endParaRPr lang="en-GB">
              <a:latin typeface="Calibri"/>
              <a:ea typeface="+mn-lt"/>
              <a:cs typeface="+mn-lt"/>
            </a:endParaRPr>
          </a:p>
          <a:p>
            <a:pPr marL="0" indent="0">
              <a:buNone/>
            </a:pPr>
            <a:r>
              <a:rPr lang="en-GB" sz="2600">
                <a:latin typeface="Calibri"/>
              </a:rPr>
              <a:t>Currently, sales teams and customers face long delays in receiving answers to technical questions, as these depend on busy engineers. This results in reduced productivity, lost business opportunities, and poor customer experience. An AI chatbot will automate responses to common queries using existing documentation, making the process faster and more reliable.</a:t>
            </a:r>
            <a:endParaRPr lang="en-GB" sz="2600">
              <a:latin typeface="Calibri"/>
              <a:ea typeface="Calibri"/>
              <a:cs typeface="Calibri"/>
            </a:endParaRPr>
          </a:p>
          <a:p>
            <a:pPr>
              <a:buFont typeface="Arial"/>
              <a:buChar char="•"/>
            </a:pPr>
            <a:endParaRPr lang="en-GB"/>
          </a:p>
          <a:p>
            <a:pPr marL="0" indent="0">
              <a:buNone/>
            </a:pPr>
            <a:endParaRPr lang="en-GB">
              <a:latin typeface="Aptos" panose="020B0004020202020204"/>
              <a:ea typeface="Calibri"/>
              <a:cs typeface="Calibri"/>
            </a:endParaRPr>
          </a:p>
          <a:p>
            <a:pPr marL="0" indent="0">
              <a:buNone/>
            </a:pPr>
            <a:endParaRPr lang="en-GB"/>
          </a:p>
          <a:p>
            <a:endParaRPr lang="en-GB"/>
          </a:p>
          <a:p>
            <a:endParaRPr lang="en-GB"/>
          </a:p>
        </p:txBody>
      </p:sp>
      <p:sp>
        <p:nvSpPr>
          <p:cNvPr id="4" name="Slide Number Placeholder 3">
            <a:extLst>
              <a:ext uri="{FF2B5EF4-FFF2-40B4-BE49-F238E27FC236}">
                <a16:creationId xmlns:a16="http://schemas.microsoft.com/office/drawing/2014/main" id="{7B6D2F57-3FC9-DBDC-2CD1-AA2F4737DAE2}"/>
              </a:ext>
            </a:extLst>
          </p:cNvPr>
          <p:cNvSpPr>
            <a:spLocks noGrp="1"/>
          </p:cNvSpPr>
          <p:nvPr>
            <p:ph type="sldNum" sz="quarter" idx="12"/>
          </p:nvPr>
        </p:nvSpPr>
        <p:spPr/>
        <p:txBody>
          <a:bodyPr/>
          <a:lstStyle/>
          <a:p>
            <a:fld id="{330EA680-D336-4FF7-8B7A-9848BB0A1C32}" type="slidenum">
              <a:rPr lang="en-GB" smtClean="0"/>
              <a:t>10</a:t>
            </a:fld>
            <a:endParaRPr lang="en-GB"/>
          </a:p>
        </p:txBody>
      </p:sp>
    </p:spTree>
    <p:extLst>
      <p:ext uri="{BB962C8B-B14F-4D97-AF65-F5344CB8AC3E}">
        <p14:creationId xmlns:p14="http://schemas.microsoft.com/office/powerpoint/2010/main" val="1459891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20AB2-541B-49F3-5957-5BCA13DBEA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EF112B-01F9-71B4-4BD9-DB73B317D90A}"/>
              </a:ext>
            </a:extLst>
          </p:cNvPr>
          <p:cNvSpPr>
            <a:spLocks noGrp="1"/>
          </p:cNvSpPr>
          <p:nvPr>
            <p:ph type="title"/>
          </p:nvPr>
        </p:nvSpPr>
        <p:spPr/>
        <p:txBody>
          <a:bodyPr/>
          <a:lstStyle/>
          <a:p>
            <a:r>
              <a:rPr lang="en-GB"/>
              <a:t>BUSINESS REQUIREMENT DOCUMENT-BRD</a:t>
            </a:r>
            <a:endParaRPr lang="en-US"/>
          </a:p>
        </p:txBody>
      </p:sp>
      <p:sp>
        <p:nvSpPr>
          <p:cNvPr id="3" name="Content Placeholder 2">
            <a:extLst>
              <a:ext uri="{FF2B5EF4-FFF2-40B4-BE49-F238E27FC236}">
                <a16:creationId xmlns:a16="http://schemas.microsoft.com/office/drawing/2014/main" id="{C337803C-BE84-EC5F-A6AA-E841A8C31C62}"/>
              </a:ext>
            </a:extLst>
          </p:cNvPr>
          <p:cNvSpPr>
            <a:spLocks noGrp="1"/>
          </p:cNvSpPr>
          <p:nvPr>
            <p:ph idx="1"/>
          </p:nvPr>
        </p:nvSpPr>
        <p:spPr>
          <a:xfrm>
            <a:off x="838200" y="1825625"/>
            <a:ext cx="10915035" cy="4799934"/>
          </a:xfrm>
        </p:spPr>
        <p:txBody>
          <a:bodyPr vert="horz" lIns="91440" tIns="45720" rIns="91440" bIns="45720" rtlCol="0" anchor="t">
            <a:normAutofit fontScale="92500" lnSpcReduction="20000"/>
          </a:bodyPr>
          <a:lstStyle/>
          <a:p>
            <a:pPr marL="0" indent="0">
              <a:buNone/>
            </a:pPr>
            <a:r>
              <a:rPr lang="en-GB" sz="3000" b="1">
                <a:solidFill>
                  <a:srgbClr val="C00000"/>
                </a:solidFill>
                <a:latin typeface="Calibri"/>
                <a:ea typeface="Calibri"/>
                <a:cs typeface="Calibri"/>
              </a:rPr>
              <a:t>Project Scope</a:t>
            </a:r>
            <a:endParaRPr lang="en-US" sz="3000" b="1">
              <a:latin typeface="Calibri"/>
              <a:ea typeface="Calibri"/>
              <a:cs typeface="Calibri"/>
            </a:endParaRPr>
          </a:p>
          <a:p>
            <a:pPr marL="0" indent="0">
              <a:buNone/>
            </a:pPr>
            <a:endParaRPr lang="en-GB">
              <a:latin typeface="Calibri"/>
              <a:ea typeface="+mn-lt"/>
              <a:cs typeface="+mn-lt"/>
            </a:endParaRPr>
          </a:p>
          <a:p>
            <a:pPr>
              <a:buNone/>
            </a:pPr>
            <a:r>
              <a:rPr lang="en-GB" sz="2600" b="1">
                <a:latin typeface="Calibri"/>
                <a:ea typeface="+mn-lt"/>
                <a:cs typeface="+mn-lt"/>
              </a:rPr>
              <a:t>In Scope:</a:t>
            </a:r>
            <a:endParaRPr lang="en-GB" sz="2600">
              <a:latin typeface="Calibri"/>
              <a:ea typeface="Calibri"/>
              <a:cs typeface="Calibri"/>
            </a:endParaRPr>
          </a:p>
          <a:p>
            <a:pPr>
              <a:buFont typeface="Arial"/>
              <a:buChar char="•"/>
            </a:pPr>
            <a:r>
              <a:rPr lang="en-GB" sz="2600">
                <a:latin typeface="Calibri"/>
                <a:ea typeface="+mn-lt"/>
                <a:cs typeface="+mn-lt"/>
              </a:rPr>
              <a:t>Chatbot frontend for customer and sales interactions</a:t>
            </a:r>
            <a:endParaRPr lang="en-GB" sz="2600">
              <a:latin typeface="Calibri"/>
              <a:ea typeface="Calibri"/>
              <a:cs typeface="Calibri"/>
            </a:endParaRPr>
          </a:p>
          <a:p>
            <a:pPr>
              <a:buFont typeface="Arial"/>
              <a:buChar char="•"/>
            </a:pPr>
            <a:r>
              <a:rPr lang="en-GB" sz="2600">
                <a:latin typeface="Calibri"/>
                <a:ea typeface="+mn-lt"/>
                <a:cs typeface="+mn-lt"/>
              </a:rPr>
              <a:t>Integration with OpenAI GPT-4o for natural language understanding</a:t>
            </a:r>
            <a:endParaRPr lang="en-GB" sz="2600">
              <a:latin typeface="Calibri"/>
              <a:ea typeface="Calibri"/>
              <a:cs typeface="Calibri"/>
            </a:endParaRPr>
          </a:p>
          <a:p>
            <a:pPr>
              <a:buFont typeface="Arial"/>
              <a:buChar char="•"/>
            </a:pPr>
            <a:r>
              <a:rPr lang="en-GB" sz="2600">
                <a:latin typeface="Calibri"/>
                <a:ea typeface="+mn-lt"/>
                <a:cs typeface="+mn-lt"/>
              </a:rPr>
              <a:t>Document processing pipeline and vector database</a:t>
            </a:r>
            <a:endParaRPr lang="en-GB" sz="2600">
              <a:latin typeface="Calibri"/>
              <a:ea typeface="Calibri"/>
              <a:cs typeface="Calibri"/>
            </a:endParaRPr>
          </a:p>
          <a:p>
            <a:pPr>
              <a:buFont typeface="Arial"/>
              <a:buChar char="•"/>
            </a:pPr>
            <a:r>
              <a:rPr lang="en-GB" sz="2600">
                <a:latin typeface="Calibri"/>
                <a:ea typeface="+mn-lt"/>
                <a:cs typeface="+mn-lt"/>
              </a:rPr>
              <a:t>Feedback and escalation workflows</a:t>
            </a:r>
            <a:endParaRPr lang="en-GB" sz="2600">
              <a:latin typeface="Calibri"/>
              <a:ea typeface="Calibri"/>
              <a:cs typeface="Calibri"/>
            </a:endParaRPr>
          </a:p>
          <a:p>
            <a:pPr>
              <a:buFont typeface="Arial"/>
              <a:buChar char="•"/>
            </a:pPr>
            <a:r>
              <a:rPr lang="en-GB" sz="2600">
                <a:latin typeface="Calibri"/>
                <a:ea typeface="+mn-lt"/>
                <a:cs typeface="+mn-lt"/>
              </a:rPr>
              <a:t>Admin dashboard for content management and analytics</a:t>
            </a:r>
            <a:endParaRPr lang="en-GB" sz="2600">
              <a:latin typeface="Calibri"/>
              <a:ea typeface="Calibri"/>
              <a:cs typeface="Calibri"/>
            </a:endParaRPr>
          </a:p>
          <a:p>
            <a:pPr marL="0" indent="0">
              <a:buNone/>
            </a:pPr>
            <a:r>
              <a:rPr lang="en-GB" sz="2600" b="1">
                <a:latin typeface="Calibri"/>
                <a:ea typeface="+mn-lt"/>
                <a:cs typeface="+mn-lt"/>
              </a:rPr>
              <a:t>Out of Scope:</a:t>
            </a:r>
            <a:endParaRPr lang="en-GB" sz="2600">
              <a:latin typeface="Calibri"/>
              <a:ea typeface="Calibri"/>
              <a:cs typeface="Calibri"/>
            </a:endParaRPr>
          </a:p>
          <a:p>
            <a:pPr>
              <a:buFont typeface="Arial"/>
              <a:buChar char="•"/>
            </a:pPr>
            <a:r>
              <a:rPr lang="en-GB" sz="2600">
                <a:latin typeface="Calibri"/>
                <a:ea typeface="+mn-lt"/>
                <a:cs typeface="+mn-lt"/>
              </a:rPr>
              <a:t>Voice interaction capabilities</a:t>
            </a:r>
            <a:endParaRPr lang="en-GB" sz="2600">
              <a:latin typeface="Calibri"/>
              <a:ea typeface="Calibri"/>
              <a:cs typeface="Calibri"/>
            </a:endParaRPr>
          </a:p>
          <a:p>
            <a:pPr>
              <a:buFont typeface="Arial"/>
              <a:buChar char="•"/>
            </a:pPr>
            <a:r>
              <a:rPr lang="en-GB" sz="2600">
                <a:latin typeface="Calibri"/>
                <a:ea typeface="+mn-lt"/>
                <a:cs typeface="+mn-lt"/>
              </a:rPr>
              <a:t>CRM/ERP integrations</a:t>
            </a:r>
            <a:endParaRPr lang="en-GB" sz="2600">
              <a:latin typeface="Calibri"/>
              <a:ea typeface="Calibri"/>
              <a:cs typeface="Calibri"/>
            </a:endParaRPr>
          </a:p>
          <a:p>
            <a:pPr>
              <a:buFont typeface="Arial"/>
              <a:buChar char="•"/>
            </a:pPr>
            <a:r>
              <a:rPr lang="en-GB" sz="2600">
                <a:latin typeface="Calibri"/>
                <a:ea typeface="+mn-lt"/>
                <a:cs typeface="+mn-lt"/>
              </a:rPr>
              <a:t>Multilingual support (planned for future)</a:t>
            </a:r>
            <a:endParaRPr lang="en-GB" sz="2600">
              <a:latin typeface="Calibri"/>
            </a:endParaRPr>
          </a:p>
          <a:p>
            <a:pPr marL="0" indent="0">
              <a:buNone/>
            </a:pPr>
            <a:endParaRPr lang="en-GB"/>
          </a:p>
          <a:p>
            <a:pPr marL="0" indent="0">
              <a:buNone/>
            </a:pPr>
            <a:endParaRPr lang="en-GB">
              <a:ea typeface="Calibri"/>
              <a:cs typeface="Calibri"/>
            </a:endParaRPr>
          </a:p>
          <a:p>
            <a:pPr marL="0" indent="0">
              <a:buNone/>
            </a:pPr>
            <a:endParaRPr lang="en-GB">
              <a:latin typeface="Aptos" panose="020B0004020202020204"/>
              <a:ea typeface="Calibri"/>
              <a:cs typeface="Calibri"/>
            </a:endParaRPr>
          </a:p>
          <a:p>
            <a:endParaRPr lang="en-GB"/>
          </a:p>
          <a:p>
            <a:endParaRPr lang="en-GB"/>
          </a:p>
        </p:txBody>
      </p:sp>
      <p:sp>
        <p:nvSpPr>
          <p:cNvPr id="4" name="Slide Number Placeholder 3">
            <a:extLst>
              <a:ext uri="{FF2B5EF4-FFF2-40B4-BE49-F238E27FC236}">
                <a16:creationId xmlns:a16="http://schemas.microsoft.com/office/drawing/2014/main" id="{A6AB208E-2254-1574-66C9-5C341116FD78}"/>
              </a:ext>
            </a:extLst>
          </p:cNvPr>
          <p:cNvSpPr>
            <a:spLocks noGrp="1"/>
          </p:cNvSpPr>
          <p:nvPr>
            <p:ph type="sldNum" sz="quarter" idx="12"/>
          </p:nvPr>
        </p:nvSpPr>
        <p:spPr/>
        <p:txBody>
          <a:bodyPr/>
          <a:lstStyle/>
          <a:p>
            <a:fld id="{330EA680-D336-4FF7-8B7A-9848BB0A1C32}" type="slidenum">
              <a:rPr lang="en-GB" smtClean="0"/>
              <a:t>11</a:t>
            </a:fld>
            <a:endParaRPr lang="en-GB"/>
          </a:p>
        </p:txBody>
      </p:sp>
    </p:spTree>
    <p:extLst>
      <p:ext uri="{BB962C8B-B14F-4D97-AF65-F5344CB8AC3E}">
        <p14:creationId xmlns:p14="http://schemas.microsoft.com/office/powerpoint/2010/main" val="4112047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5C76D-78DB-7F0E-299F-9EED1832E4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EFC000-42C0-E859-A7ED-0611D93978AD}"/>
              </a:ext>
            </a:extLst>
          </p:cNvPr>
          <p:cNvSpPr>
            <a:spLocks noGrp="1"/>
          </p:cNvSpPr>
          <p:nvPr>
            <p:ph type="title"/>
          </p:nvPr>
        </p:nvSpPr>
        <p:spPr/>
        <p:txBody>
          <a:bodyPr/>
          <a:lstStyle/>
          <a:p>
            <a:r>
              <a:rPr lang="en-GB"/>
              <a:t>BUSINESS REQUIREMENT DOCUMENT-BRD</a:t>
            </a:r>
            <a:endParaRPr lang="en-US"/>
          </a:p>
        </p:txBody>
      </p:sp>
      <p:sp>
        <p:nvSpPr>
          <p:cNvPr id="3" name="Content Placeholder 2">
            <a:extLst>
              <a:ext uri="{FF2B5EF4-FFF2-40B4-BE49-F238E27FC236}">
                <a16:creationId xmlns:a16="http://schemas.microsoft.com/office/drawing/2014/main" id="{999B873D-070D-D3AD-BC86-4EC5355143B9}"/>
              </a:ext>
            </a:extLst>
          </p:cNvPr>
          <p:cNvSpPr>
            <a:spLocks noGrp="1"/>
          </p:cNvSpPr>
          <p:nvPr>
            <p:ph idx="1"/>
          </p:nvPr>
        </p:nvSpPr>
        <p:spPr>
          <a:xfrm>
            <a:off x="838200" y="1825625"/>
            <a:ext cx="10749116" cy="5015287"/>
          </a:xfrm>
        </p:spPr>
        <p:txBody>
          <a:bodyPr vert="horz" lIns="91440" tIns="45720" rIns="91440" bIns="45720" rtlCol="0" anchor="t">
            <a:normAutofit fontScale="92500" lnSpcReduction="20000"/>
          </a:bodyPr>
          <a:lstStyle/>
          <a:p>
            <a:pPr marL="0" indent="0">
              <a:buNone/>
            </a:pPr>
            <a:r>
              <a:rPr lang="en-GB" sz="3000" b="1">
                <a:solidFill>
                  <a:srgbClr val="C00000"/>
                </a:solidFill>
                <a:latin typeface="Calibri"/>
                <a:ea typeface="Calibri"/>
                <a:cs typeface="Calibri"/>
              </a:rPr>
              <a:t>Requirements</a:t>
            </a:r>
            <a:endParaRPr lang="en-US" sz="3000" b="1">
              <a:latin typeface="Calibri"/>
              <a:ea typeface="Calibri"/>
              <a:cs typeface="Calibri"/>
            </a:endParaRPr>
          </a:p>
          <a:p>
            <a:pPr marL="0" indent="0">
              <a:buNone/>
            </a:pPr>
            <a:endParaRPr lang="en-GB">
              <a:latin typeface="Calibri"/>
              <a:ea typeface="+mn-lt"/>
              <a:cs typeface="+mn-lt"/>
            </a:endParaRPr>
          </a:p>
          <a:p>
            <a:pPr>
              <a:buNone/>
            </a:pPr>
            <a:r>
              <a:rPr lang="en-GB" sz="2400" b="1">
                <a:latin typeface="Calibri"/>
                <a:ea typeface="+mn-lt"/>
                <a:cs typeface="+mn-lt"/>
              </a:rPr>
              <a:t>Functional Requirements:</a:t>
            </a:r>
            <a:endParaRPr lang="en-GB" sz="2400">
              <a:latin typeface="Calibri"/>
              <a:ea typeface="Calibri"/>
              <a:cs typeface="Calibri"/>
            </a:endParaRPr>
          </a:p>
          <a:p>
            <a:pPr>
              <a:buFont typeface="Arial"/>
              <a:buChar char="•"/>
            </a:pPr>
            <a:r>
              <a:rPr lang="en-GB" sz="2400">
                <a:latin typeface="Calibri"/>
                <a:ea typeface="+mn-lt"/>
                <a:cs typeface="+mn-lt"/>
              </a:rPr>
              <a:t>Accept user queries via chat interface</a:t>
            </a:r>
            <a:endParaRPr lang="en-GB" sz="2400">
              <a:latin typeface="Calibri"/>
              <a:ea typeface="Calibri"/>
              <a:cs typeface="Calibri"/>
            </a:endParaRPr>
          </a:p>
          <a:p>
            <a:pPr>
              <a:buFont typeface="Arial"/>
              <a:buChar char="•"/>
            </a:pPr>
            <a:r>
              <a:rPr lang="en-GB" sz="2400">
                <a:latin typeface="Calibri"/>
                <a:ea typeface="+mn-lt"/>
                <a:cs typeface="+mn-lt"/>
              </a:rPr>
              <a:t>Retrieve and rank relevant document chunks</a:t>
            </a:r>
            <a:endParaRPr lang="en-GB" sz="2400">
              <a:latin typeface="Calibri"/>
              <a:ea typeface="Calibri"/>
              <a:cs typeface="Calibri"/>
            </a:endParaRPr>
          </a:p>
          <a:p>
            <a:pPr>
              <a:buFont typeface="Arial"/>
              <a:buChar char="•"/>
            </a:pPr>
            <a:r>
              <a:rPr lang="en-GB" sz="2400">
                <a:latin typeface="Calibri"/>
                <a:ea typeface="+mn-lt"/>
                <a:cs typeface="+mn-lt"/>
              </a:rPr>
              <a:t>Generate responses using GPT-4o</a:t>
            </a:r>
            <a:endParaRPr lang="en-GB" sz="2400">
              <a:latin typeface="Calibri"/>
              <a:ea typeface="Calibri"/>
              <a:cs typeface="Calibri"/>
            </a:endParaRPr>
          </a:p>
          <a:p>
            <a:pPr>
              <a:buFont typeface="Arial"/>
              <a:buChar char="•"/>
            </a:pPr>
            <a:r>
              <a:rPr lang="en-GB" sz="2400">
                <a:latin typeface="Calibri"/>
                <a:ea typeface="+mn-lt"/>
                <a:cs typeface="+mn-lt"/>
              </a:rPr>
              <a:t>Escalate low-confidence queries to human agents</a:t>
            </a:r>
            <a:endParaRPr lang="en-GB" sz="2400">
              <a:latin typeface="Calibri"/>
              <a:ea typeface="Calibri"/>
              <a:cs typeface="Calibri"/>
            </a:endParaRPr>
          </a:p>
          <a:p>
            <a:pPr>
              <a:buFont typeface="Arial"/>
              <a:buChar char="•"/>
            </a:pPr>
            <a:r>
              <a:rPr lang="en-GB" sz="2400">
                <a:latin typeface="Calibri"/>
                <a:ea typeface="+mn-lt"/>
                <a:cs typeface="+mn-lt"/>
              </a:rPr>
              <a:t>Allow users to rate responses</a:t>
            </a:r>
            <a:endParaRPr lang="en-GB" sz="2400">
              <a:latin typeface="Calibri"/>
              <a:ea typeface="Calibri"/>
              <a:cs typeface="Calibri"/>
            </a:endParaRPr>
          </a:p>
          <a:p>
            <a:pPr>
              <a:buFont typeface="Arial"/>
              <a:buChar char="•"/>
            </a:pPr>
            <a:r>
              <a:rPr lang="en-GB" sz="2400">
                <a:latin typeface="Calibri"/>
                <a:ea typeface="+mn-lt"/>
                <a:cs typeface="+mn-lt"/>
              </a:rPr>
              <a:t>Enable admin to upload/update content and view logs</a:t>
            </a:r>
            <a:endParaRPr lang="en-GB" sz="2400">
              <a:latin typeface="Calibri"/>
              <a:ea typeface="Calibri"/>
              <a:cs typeface="Calibri"/>
            </a:endParaRPr>
          </a:p>
          <a:p>
            <a:pPr marL="0" indent="0">
              <a:buNone/>
            </a:pPr>
            <a:r>
              <a:rPr lang="en-GB" sz="2400" b="1">
                <a:latin typeface="Calibri"/>
                <a:ea typeface="+mn-lt"/>
                <a:cs typeface="+mn-lt"/>
              </a:rPr>
              <a:t>Technical Requirements:</a:t>
            </a:r>
            <a:endParaRPr lang="en-GB" sz="2400">
              <a:latin typeface="Calibri"/>
              <a:ea typeface="Calibri"/>
              <a:cs typeface="Calibri"/>
            </a:endParaRPr>
          </a:p>
          <a:p>
            <a:pPr>
              <a:buFont typeface="Arial"/>
              <a:buChar char="•"/>
            </a:pPr>
            <a:r>
              <a:rPr lang="en-GB" sz="2400">
                <a:latin typeface="Calibri"/>
                <a:ea typeface="+mn-lt"/>
                <a:cs typeface="+mn-lt"/>
              </a:rPr>
              <a:t>Use OpenAI API (GPT-4o, Embedding)</a:t>
            </a:r>
            <a:endParaRPr lang="en-GB" sz="2400">
              <a:latin typeface="Calibri"/>
              <a:ea typeface="Calibri"/>
              <a:cs typeface="Calibri"/>
            </a:endParaRPr>
          </a:p>
          <a:p>
            <a:pPr>
              <a:buFont typeface="Arial"/>
              <a:buChar char="•"/>
            </a:pPr>
            <a:r>
              <a:rPr lang="en-GB" sz="2400">
                <a:latin typeface="Calibri"/>
                <a:ea typeface="+mn-lt"/>
                <a:cs typeface="+mn-lt"/>
              </a:rPr>
              <a:t>Store vectorized documents in a searchable database (FAISS or Pinecone)</a:t>
            </a:r>
            <a:endParaRPr lang="en-GB" sz="2400">
              <a:latin typeface="Calibri"/>
              <a:ea typeface="Calibri"/>
              <a:cs typeface="Calibri"/>
            </a:endParaRPr>
          </a:p>
          <a:p>
            <a:pPr>
              <a:buFont typeface="Arial"/>
              <a:buChar char="•"/>
            </a:pPr>
            <a:r>
              <a:rPr lang="en-GB" sz="2400">
                <a:latin typeface="Calibri"/>
                <a:ea typeface="+mn-lt"/>
                <a:cs typeface="+mn-lt"/>
              </a:rPr>
              <a:t>Host system on scalable infrastructure with secure access</a:t>
            </a:r>
            <a:endParaRPr lang="en-GB" sz="2400">
              <a:latin typeface="Calibri"/>
              <a:ea typeface="Calibri"/>
              <a:cs typeface="Calibri"/>
            </a:endParaRPr>
          </a:p>
          <a:p>
            <a:pPr marL="0" indent="0">
              <a:buNone/>
            </a:pPr>
            <a:endParaRPr lang="en-GB" sz="2400">
              <a:latin typeface="Calibri"/>
              <a:ea typeface="Calibri"/>
              <a:cs typeface="Calibri"/>
            </a:endParaRPr>
          </a:p>
          <a:p>
            <a:pPr>
              <a:buFont typeface="Arial"/>
              <a:buChar char="•"/>
            </a:pPr>
            <a:endParaRPr lang="en-GB" sz="2400">
              <a:latin typeface="Calibri"/>
              <a:ea typeface="Calibri"/>
              <a:cs typeface="Calibri"/>
            </a:endParaRPr>
          </a:p>
          <a:p>
            <a:pPr marL="0" indent="0">
              <a:buNone/>
            </a:pPr>
            <a:endParaRPr lang="en-GB">
              <a:latin typeface="Aptos" panose="020B0004020202020204"/>
              <a:ea typeface="Calibri"/>
              <a:cs typeface="Calibri"/>
            </a:endParaRPr>
          </a:p>
          <a:p>
            <a:pPr marL="0" indent="0">
              <a:buNone/>
            </a:pPr>
            <a:endParaRPr lang="en-GB"/>
          </a:p>
          <a:p>
            <a:endParaRPr lang="en-GB"/>
          </a:p>
          <a:p>
            <a:endParaRPr lang="en-GB"/>
          </a:p>
        </p:txBody>
      </p:sp>
      <p:sp>
        <p:nvSpPr>
          <p:cNvPr id="4" name="Slide Number Placeholder 3">
            <a:extLst>
              <a:ext uri="{FF2B5EF4-FFF2-40B4-BE49-F238E27FC236}">
                <a16:creationId xmlns:a16="http://schemas.microsoft.com/office/drawing/2014/main" id="{59861092-708B-C283-ED9E-F34C7DE45CA8}"/>
              </a:ext>
            </a:extLst>
          </p:cNvPr>
          <p:cNvSpPr>
            <a:spLocks noGrp="1"/>
          </p:cNvSpPr>
          <p:nvPr>
            <p:ph type="sldNum" sz="quarter" idx="12"/>
          </p:nvPr>
        </p:nvSpPr>
        <p:spPr/>
        <p:txBody>
          <a:bodyPr/>
          <a:lstStyle/>
          <a:p>
            <a:fld id="{330EA680-D336-4FF7-8B7A-9848BB0A1C32}" type="slidenum">
              <a:rPr lang="en-GB" smtClean="0"/>
              <a:t>12</a:t>
            </a:fld>
            <a:endParaRPr lang="en-GB"/>
          </a:p>
        </p:txBody>
      </p:sp>
    </p:spTree>
    <p:extLst>
      <p:ext uri="{BB962C8B-B14F-4D97-AF65-F5344CB8AC3E}">
        <p14:creationId xmlns:p14="http://schemas.microsoft.com/office/powerpoint/2010/main" val="3013452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4773A-A90F-6098-D340-37E71C1BCF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0DD0FD-00F4-A44D-D8D7-C71B95C7FF50}"/>
              </a:ext>
            </a:extLst>
          </p:cNvPr>
          <p:cNvSpPr>
            <a:spLocks noGrp="1"/>
          </p:cNvSpPr>
          <p:nvPr>
            <p:ph type="title"/>
          </p:nvPr>
        </p:nvSpPr>
        <p:spPr/>
        <p:txBody>
          <a:bodyPr/>
          <a:lstStyle/>
          <a:p>
            <a:r>
              <a:rPr lang="en-GB"/>
              <a:t>BUSINESS REQUIREMENT DOCUMENT-BRD</a:t>
            </a:r>
            <a:endParaRPr lang="en-US"/>
          </a:p>
        </p:txBody>
      </p:sp>
      <p:sp>
        <p:nvSpPr>
          <p:cNvPr id="3" name="Content Placeholder 2">
            <a:extLst>
              <a:ext uri="{FF2B5EF4-FFF2-40B4-BE49-F238E27FC236}">
                <a16:creationId xmlns:a16="http://schemas.microsoft.com/office/drawing/2014/main" id="{2A643B6B-ABF7-4402-418C-5DA049EDEC5C}"/>
              </a:ext>
            </a:extLst>
          </p:cNvPr>
          <p:cNvSpPr>
            <a:spLocks noGrp="1"/>
          </p:cNvSpPr>
          <p:nvPr>
            <p:ph idx="1"/>
          </p:nvPr>
        </p:nvSpPr>
        <p:spPr>
          <a:xfrm>
            <a:off x="838200" y="1825625"/>
            <a:ext cx="10515600" cy="3988773"/>
          </a:xfrm>
        </p:spPr>
        <p:txBody>
          <a:bodyPr vert="horz" lIns="91440" tIns="45720" rIns="91440" bIns="45720" rtlCol="0" anchor="t">
            <a:normAutofit/>
          </a:bodyPr>
          <a:lstStyle/>
          <a:p>
            <a:pPr marL="0" indent="0">
              <a:buNone/>
            </a:pPr>
            <a:r>
              <a:rPr lang="en-GB" b="1">
                <a:solidFill>
                  <a:srgbClr val="C00000"/>
                </a:solidFill>
                <a:latin typeface="Calibri"/>
                <a:ea typeface="Calibri"/>
                <a:cs typeface="Calibri"/>
              </a:rPr>
              <a:t>Project Constraints</a:t>
            </a:r>
            <a:endParaRPr lang="en-US" b="1">
              <a:latin typeface="Calibri"/>
              <a:ea typeface="Calibri"/>
              <a:cs typeface="Calibri"/>
            </a:endParaRPr>
          </a:p>
          <a:p>
            <a:pPr marL="0" indent="0">
              <a:buNone/>
            </a:pPr>
            <a:endParaRPr lang="en-GB">
              <a:solidFill>
                <a:srgbClr val="C00000"/>
              </a:solidFill>
              <a:ea typeface="+mn-lt"/>
              <a:cs typeface="+mn-lt"/>
            </a:endParaRPr>
          </a:p>
          <a:p>
            <a:pPr>
              <a:buFont typeface="Arial"/>
              <a:buChar char="•"/>
            </a:pPr>
            <a:r>
              <a:rPr lang="en-GB" sz="2600">
                <a:latin typeface="Calibri"/>
                <a:ea typeface="+mn-lt"/>
                <a:cs typeface="+mn-lt"/>
              </a:rPr>
              <a:t>Must adhere to client's budget.</a:t>
            </a:r>
            <a:endParaRPr lang="en-GB" sz="2600">
              <a:latin typeface="Calibri"/>
              <a:ea typeface="Calibri"/>
              <a:cs typeface="Calibri"/>
            </a:endParaRPr>
          </a:p>
          <a:p>
            <a:pPr>
              <a:buFont typeface="Arial"/>
              <a:buChar char="•"/>
            </a:pPr>
            <a:r>
              <a:rPr lang="en-GB" sz="2600">
                <a:latin typeface="Calibri"/>
                <a:ea typeface="+mn-lt"/>
                <a:cs typeface="+mn-lt"/>
              </a:rPr>
              <a:t>Project must be completed within the given timeframe (approx:12 weeks)</a:t>
            </a:r>
            <a:endParaRPr lang="en-GB" sz="2600">
              <a:latin typeface="Calibri"/>
              <a:ea typeface="Calibri"/>
              <a:cs typeface="Calibri"/>
            </a:endParaRPr>
          </a:p>
          <a:p>
            <a:pPr>
              <a:buFont typeface="Arial"/>
              <a:buChar char="•"/>
            </a:pPr>
            <a:r>
              <a:rPr lang="en-GB" sz="2600">
                <a:latin typeface="Calibri"/>
                <a:ea typeface="Calibri"/>
                <a:cs typeface="Calibri"/>
              </a:rPr>
              <a:t>Technology limitations (GPT-4o)</a:t>
            </a:r>
          </a:p>
          <a:p>
            <a:pPr>
              <a:buFont typeface="Arial"/>
              <a:buChar char="•"/>
            </a:pPr>
            <a:r>
              <a:rPr lang="en-GB" sz="2600">
                <a:latin typeface="Calibri"/>
                <a:ea typeface="+mn-lt"/>
                <a:cs typeface="+mn-lt"/>
              </a:rPr>
              <a:t>Quality depends on completeness and accuracy of training documents</a:t>
            </a:r>
            <a:endParaRPr lang="en-GB" sz="2600">
              <a:latin typeface="Calibri"/>
            </a:endParaRPr>
          </a:p>
          <a:p>
            <a:pPr marL="0" indent="0">
              <a:buNone/>
            </a:pPr>
            <a:endParaRPr lang="en-GB">
              <a:latin typeface="Calibri"/>
              <a:ea typeface="+mn-lt"/>
              <a:cs typeface="+mn-lt"/>
            </a:endParaRPr>
          </a:p>
          <a:p>
            <a:pPr>
              <a:buFont typeface="Arial"/>
              <a:buChar char="•"/>
            </a:pPr>
            <a:endParaRPr lang="en-GB"/>
          </a:p>
          <a:p>
            <a:pPr marL="0" indent="0">
              <a:buNone/>
            </a:pPr>
            <a:endParaRPr lang="en-GB">
              <a:latin typeface="Aptos" panose="020B0004020202020204"/>
              <a:ea typeface="Calibri"/>
              <a:cs typeface="Calibri"/>
            </a:endParaRPr>
          </a:p>
          <a:p>
            <a:pPr marL="0" indent="0">
              <a:buNone/>
            </a:pPr>
            <a:endParaRPr lang="en-GB"/>
          </a:p>
          <a:p>
            <a:endParaRPr lang="en-GB"/>
          </a:p>
          <a:p>
            <a:endParaRPr lang="en-GB"/>
          </a:p>
        </p:txBody>
      </p:sp>
      <p:sp>
        <p:nvSpPr>
          <p:cNvPr id="4" name="Slide Number Placeholder 3">
            <a:extLst>
              <a:ext uri="{FF2B5EF4-FFF2-40B4-BE49-F238E27FC236}">
                <a16:creationId xmlns:a16="http://schemas.microsoft.com/office/drawing/2014/main" id="{190D4495-9FA5-6308-093B-D7C1BD41A2BC}"/>
              </a:ext>
            </a:extLst>
          </p:cNvPr>
          <p:cNvSpPr>
            <a:spLocks noGrp="1"/>
          </p:cNvSpPr>
          <p:nvPr>
            <p:ph type="sldNum" sz="quarter" idx="12"/>
          </p:nvPr>
        </p:nvSpPr>
        <p:spPr/>
        <p:txBody>
          <a:bodyPr/>
          <a:lstStyle/>
          <a:p>
            <a:fld id="{330EA680-D336-4FF7-8B7A-9848BB0A1C32}" type="slidenum">
              <a:rPr lang="en-GB" smtClean="0"/>
              <a:t>13</a:t>
            </a:fld>
            <a:endParaRPr lang="en-GB"/>
          </a:p>
        </p:txBody>
      </p:sp>
    </p:spTree>
    <p:extLst>
      <p:ext uri="{BB962C8B-B14F-4D97-AF65-F5344CB8AC3E}">
        <p14:creationId xmlns:p14="http://schemas.microsoft.com/office/powerpoint/2010/main" val="182324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24978-D39A-6491-3C33-614C04E3E3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3AC93F-2996-E362-5BA9-74690D5D8A08}"/>
              </a:ext>
            </a:extLst>
          </p:cNvPr>
          <p:cNvSpPr>
            <a:spLocks noGrp="1"/>
          </p:cNvSpPr>
          <p:nvPr>
            <p:ph type="title"/>
          </p:nvPr>
        </p:nvSpPr>
        <p:spPr/>
        <p:txBody>
          <a:bodyPr/>
          <a:lstStyle/>
          <a:p>
            <a:r>
              <a:rPr lang="en-GB"/>
              <a:t>BUSINESS REQUIREMENT DOCUMENT-BRD</a:t>
            </a:r>
            <a:endParaRPr lang="en-US"/>
          </a:p>
        </p:txBody>
      </p:sp>
      <p:sp>
        <p:nvSpPr>
          <p:cNvPr id="3" name="Content Placeholder 2">
            <a:extLst>
              <a:ext uri="{FF2B5EF4-FFF2-40B4-BE49-F238E27FC236}">
                <a16:creationId xmlns:a16="http://schemas.microsoft.com/office/drawing/2014/main" id="{FB51FC1B-C043-28F3-83DC-9E6242B14276}"/>
              </a:ext>
            </a:extLst>
          </p:cNvPr>
          <p:cNvSpPr>
            <a:spLocks noGrp="1"/>
          </p:cNvSpPr>
          <p:nvPr>
            <p:ph idx="1"/>
          </p:nvPr>
        </p:nvSpPr>
        <p:spPr>
          <a:xfrm>
            <a:off x="838200" y="1825625"/>
            <a:ext cx="10515600" cy="4713902"/>
          </a:xfrm>
        </p:spPr>
        <p:txBody>
          <a:bodyPr vert="horz" lIns="91440" tIns="45720" rIns="91440" bIns="45720" rtlCol="0" anchor="t">
            <a:normAutofit/>
          </a:bodyPr>
          <a:lstStyle/>
          <a:p>
            <a:pPr marL="0" indent="0">
              <a:buNone/>
            </a:pPr>
            <a:r>
              <a:rPr lang="en-GB" b="1">
                <a:solidFill>
                  <a:srgbClr val="C00000"/>
                </a:solidFill>
                <a:latin typeface="Calibri"/>
                <a:ea typeface="Calibri"/>
                <a:cs typeface="Calibri"/>
              </a:rPr>
              <a:t>SWOT Analysis</a:t>
            </a:r>
            <a:endParaRPr lang="en-US" b="1">
              <a:latin typeface="Calibri"/>
              <a:ea typeface="Calibri"/>
              <a:cs typeface="Calibri"/>
            </a:endParaRPr>
          </a:p>
          <a:p>
            <a:pPr marL="0" indent="0">
              <a:buNone/>
            </a:pPr>
            <a:endParaRPr lang="en-GB">
              <a:solidFill>
                <a:srgbClr val="C00000"/>
              </a:solidFill>
              <a:ea typeface="+mn-lt"/>
              <a:cs typeface="+mn-lt"/>
            </a:endParaRPr>
          </a:p>
          <a:p>
            <a:pPr>
              <a:buFont typeface="Arial"/>
              <a:buChar char="•"/>
            </a:pPr>
            <a:endParaRPr lang="en-GB"/>
          </a:p>
          <a:p>
            <a:pPr marL="0" indent="0">
              <a:buNone/>
            </a:pPr>
            <a:endParaRPr lang="en-GB">
              <a:latin typeface="Calibri"/>
              <a:ea typeface="+mn-lt"/>
              <a:cs typeface="+mn-lt"/>
            </a:endParaRPr>
          </a:p>
          <a:p>
            <a:pPr>
              <a:buFont typeface="Arial"/>
              <a:buChar char="•"/>
            </a:pPr>
            <a:endParaRPr lang="en-GB"/>
          </a:p>
          <a:p>
            <a:pPr marL="0" indent="0">
              <a:buNone/>
            </a:pPr>
            <a:endParaRPr lang="en-GB">
              <a:latin typeface="Aptos" panose="020B0004020202020204"/>
              <a:ea typeface="Calibri"/>
              <a:cs typeface="Calibri"/>
            </a:endParaRPr>
          </a:p>
          <a:p>
            <a:pPr marL="0" indent="0">
              <a:buNone/>
            </a:pPr>
            <a:endParaRPr lang="en-GB"/>
          </a:p>
          <a:p>
            <a:endParaRPr lang="en-GB"/>
          </a:p>
          <a:p>
            <a:endParaRPr lang="en-GB"/>
          </a:p>
        </p:txBody>
      </p:sp>
      <p:graphicFrame>
        <p:nvGraphicFramePr>
          <p:cNvPr id="4" name="Table 3">
            <a:extLst>
              <a:ext uri="{FF2B5EF4-FFF2-40B4-BE49-F238E27FC236}">
                <a16:creationId xmlns:a16="http://schemas.microsoft.com/office/drawing/2014/main" id="{525AF85C-048C-34D4-C723-1049FD977A64}"/>
              </a:ext>
            </a:extLst>
          </p:cNvPr>
          <p:cNvGraphicFramePr>
            <a:graphicFrameLocks noGrp="1"/>
          </p:cNvGraphicFramePr>
          <p:nvPr>
            <p:extLst>
              <p:ext uri="{D42A27DB-BD31-4B8C-83A1-F6EECF244321}">
                <p14:modId xmlns:p14="http://schemas.microsoft.com/office/powerpoint/2010/main" val="1071130281"/>
              </p:ext>
            </p:extLst>
          </p:nvPr>
        </p:nvGraphicFramePr>
        <p:xfrm>
          <a:off x="2017825" y="2688828"/>
          <a:ext cx="8168640" cy="148336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81212483"/>
                    </a:ext>
                  </a:extLst>
                </a:gridCol>
                <a:gridCol w="4084320">
                  <a:extLst>
                    <a:ext uri="{9D8B030D-6E8A-4147-A177-3AD203B41FA5}">
                      <a16:colId xmlns:a16="http://schemas.microsoft.com/office/drawing/2014/main" val="826104679"/>
                    </a:ext>
                  </a:extLst>
                </a:gridCol>
              </a:tblGrid>
              <a:tr h="370840">
                <a:tc>
                  <a:txBody>
                    <a:bodyPr/>
                    <a:lstStyle/>
                    <a:p>
                      <a:r>
                        <a:rPr lang="en-GB">
                          <a:latin typeface="Calibri"/>
                        </a:rPr>
                        <a:t>Strengths</a:t>
                      </a:r>
                    </a:p>
                  </a:txBody>
                  <a:tcPr/>
                </a:tc>
                <a:tc>
                  <a:txBody>
                    <a:bodyPr/>
                    <a:lstStyle/>
                    <a:p>
                      <a:r>
                        <a:rPr lang="en-GB">
                          <a:latin typeface="Calibri"/>
                        </a:rPr>
                        <a:t>Weaknesses</a:t>
                      </a:r>
                    </a:p>
                  </a:txBody>
                  <a:tcPr/>
                </a:tc>
                <a:extLst>
                  <a:ext uri="{0D108BD9-81ED-4DB2-BD59-A6C34878D82A}">
                    <a16:rowId xmlns:a16="http://schemas.microsoft.com/office/drawing/2014/main" val="2610932142"/>
                  </a:ext>
                </a:extLst>
              </a:tr>
              <a:tr h="370840">
                <a:tc>
                  <a:txBody>
                    <a:bodyPr/>
                    <a:lstStyle/>
                    <a:p>
                      <a:r>
                        <a:rPr lang="en-GB">
                          <a:latin typeface="Calibri"/>
                        </a:rPr>
                        <a:t>Reduces Engineer Workload</a:t>
                      </a:r>
                    </a:p>
                  </a:txBody>
                  <a:tcPr/>
                </a:tc>
                <a:tc>
                  <a:txBody>
                    <a:bodyPr/>
                    <a:lstStyle/>
                    <a:p>
                      <a:r>
                        <a:rPr lang="en-GB">
                          <a:latin typeface="Calibri"/>
                        </a:rPr>
                        <a:t>Dependent on document quality</a:t>
                      </a:r>
                    </a:p>
                  </a:txBody>
                  <a:tcPr/>
                </a:tc>
                <a:extLst>
                  <a:ext uri="{0D108BD9-81ED-4DB2-BD59-A6C34878D82A}">
                    <a16:rowId xmlns:a16="http://schemas.microsoft.com/office/drawing/2014/main" val="2938674571"/>
                  </a:ext>
                </a:extLst>
              </a:tr>
              <a:tr h="370840">
                <a:tc>
                  <a:txBody>
                    <a:bodyPr/>
                    <a:lstStyle/>
                    <a:p>
                      <a:r>
                        <a:rPr lang="en-GB">
                          <a:latin typeface="Calibri"/>
                        </a:rPr>
                        <a:t>Enhances Response Time</a:t>
                      </a:r>
                    </a:p>
                  </a:txBody>
                  <a:tcPr/>
                </a:tc>
                <a:tc>
                  <a:txBody>
                    <a:bodyPr/>
                    <a:lstStyle/>
                    <a:p>
                      <a:r>
                        <a:rPr lang="en-GB">
                          <a:latin typeface="Calibri"/>
                        </a:rPr>
                        <a:t>Requires regular content updates</a:t>
                      </a:r>
                    </a:p>
                  </a:txBody>
                  <a:tcPr/>
                </a:tc>
                <a:extLst>
                  <a:ext uri="{0D108BD9-81ED-4DB2-BD59-A6C34878D82A}">
                    <a16:rowId xmlns:a16="http://schemas.microsoft.com/office/drawing/2014/main" val="2301620596"/>
                  </a:ext>
                </a:extLst>
              </a:tr>
              <a:tr h="370840">
                <a:tc>
                  <a:txBody>
                    <a:bodyPr/>
                    <a:lstStyle/>
                    <a:p>
                      <a:r>
                        <a:rPr lang="en-GB">
                          <a:latin typeface="Calibri"/>
                        </a:rPr>
                        <a:t>Uses Advance AI</a:t>
                      </a:r>
                    </a:p>
                  </a:txBody>
                  <a:tcPr/>
                </a:tc>
                <a:tc>
                  <a:txBody>
                    <a:bodyPr/>
                    <a:lstStyle/>
                    <a:p>
                      <a:r>
                        <a:rPr lang="en-GB">
                          <a:latin typeface="Calibri"/>
                        </a:rPr>
                        <a:t>Limited technical resources</a:t>
                      </a:r>
                    </a:p>
                  </a:txBody>
                  <a:tcPr/>
                </a:tc>
                <a:extLst>
                  <a:ext uri="{0D108BD9-81ED-4DB2-BD59-A6C34878D82A}">
                    <a16:rowId xmlns:a16="http://schemas.microsoft.com/office/drawing/2014/main" val="2855454756"/>
                  </a:ext>
                </a:extLst>
              </a:tr>
            </a:tbl>
          </a:graphicData>
        </a:graphic>
      </p:graphicFrame>
      <p:graphicFrame>
        <p:nvGraphicFramePr>
          <p:cNvPr id="5" name="Table 4">
            <a:extLst>
              <a:ext uri="{FF2B5EF4-FFF2-40B4-BE49-F238E27FC236}">
                <a16:creationId xmlns:a16="http://schemas.microsoft.com/office/drawing/2014/main" id="{ECCEDB51-19E7-EABA-E850-0FE5139178FA}"/>
              </a:ext>
            </a:extLst>
          </p:cNvPr>
          <p:cNvGraphicFramePr>
            <a:graphicFrameLocks noGrp="1"/>
          </p:cNvGraphicFramePr>
          <p:nvPr>
            <p:extLst>
              <p:ext uri="{D42A27DB-BD31-4B8C-83A1-F6EECF244321}">
                <p14:modId xmlns:p14="http://schemas.microsoft.com/office/powerpoint/2010/main" val="1914513790"/>
              </p:ext>
            </p:extLst>
          </p:nvPr>
        </p:nvGraphicFramePr>
        <p:xfrm>
          <a:off x="2011680" y="4704441"/>
          <a:ext cx="8168640" cy="138176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2231748226"/>
                    </a:ext>
                  </a:extLst>
                </a:gridCol>
                <a:gridCol w="4084320">
                  <a:extLst>
                    <a:ext uri="{9D8B030D-6E8A-4147-A177-3AD203B41FA5}">
                      <a16:colId xmlns:a16="http://schemas.microsoft.com/office/drawing/2014/main" val="3584175695"/>
                    </a:ext>
                  </a:extLst>
                </a:gridCol>
              </a:tblGrid>
              <a:tr h="370840">
                <a:tc>
                  <a:txBody>
                    <a:bodyPr/>
                    <a:lstStyle/>
                    <a:p>
                      <a:r>
                        <a:rPr lang="en-GB">
                          <a:latin typeface="Calibri"/>
                        </a:rPr>
                        <a:t>Opportunities</a:t>
                      </a:r>
                    </a:p>
                  </a:txBody>
                  <a:tcPr/>
                </a:tc>
                <a:tc>
                  <a:txBody>
                    <a:bodyPr/>
                    <a:lstStyle/>
                    <a:p>
                      <a:r>
                        <a:rPr lang="en-GB">
                          <a:latin typeface="Calibri"/>
                        </a:rPr>
                        <a:t>Threats</a:t>
                      </a:r>
                    </a:p>
                  </a:txBody>
                  <a:tcPr/>
                </a:tc>
                <a:extLst>
                  <a:ext uri="{0D108BD9-81ED-4DB2-BD59-A6C34878D82A}">
                    <a16:rowId xmlns:a16="http://schemas.microsoft.com/office/drawing/2014/main" val="1698870250"/>
                  </a:ext>
                </a:extLst>
              </a:tr>
              <a:tr h="370840">
                <a:tc>
                  <a:txBody>
                    <a:bodyPr/>
                    <a:lstStyle/>
                    <a:p>
                      <a:r>
                        <a:rPr lang="en-GB">
                          <a:latin typeface="Calibri"/>
                        </a:rPr>
                        <a:t>Future multilingual voice support</a:t>
                      </a:r>
                    </a:p>
                  </a:txBody>
                  <a:tcPr/>
                </a:tc>
                <a:tc>
                  <a:txBody>
                    <a:bodyPr/>
                    <a:lstStyle/>
                    <a:p>
                      <a:r>
                        <a:rPr lang="en-GB">
                          <a:latin typeface="Calibri"/>
                        </a:rPr>
                        <a:t>OpenAI API prices and limits</a:t>
                      </a:r>
                    </a:p>
                  </a:txBody>
                  <a:tcPr/>
                </a:tc>
                <a:extLst>
                  <a:ext uri="{0D108BD9-81ED-4DB2-BD59-A6C34878D82A}">
                    <a16:rowId xmlns:a16="http://schemas.microsoft.com/office/drawing/2014/main" val="4226952900"/>
                  </a:ext>
                </a:extLst>
              </a:tr>
              <a:tr h="370840">
                <a:tc>
                  <a:txBody>
                    <a:bodyPr/>
                    <a:lstStyle/>
                    <a:p>
                      <a:r>
                        <a:rPr lang="en-GB">
                          <a:latin typeface="Calibri"/>
                        </a:rPr>
                        <a:t>Integration with CRM for full pipeline</a:t>
                      </a:r>
                    </a:p>
                  </a:txBody>
                  <a:tcPr/>
                </a:tc>
                <a:tc>
                  <a:txBody>
                    <a:bodyPr/>
                    <a:lstStyle/>
                    <a:p>
                      <a:r>
                        <a:rPr lang="en-GB">
                          <a:latin typeface="Calibri"/>
                        </a:rPr>
                        <a:t>Incorrect AI responses without supervision</a:t>
                      </a:r>
                    </a:p>
                  </a:txBody>
                  <a:tcPr/>
                </a:tc>
                <a:extLst>
                  <a:ext uri="{0D108BD9-81ED-4DB2-BD59-A6C34878D82A}">
                    <a16:rowId xmlns:a16="http://schemas.microsoft.com/office/drawing/2014/main" val="3443064839"/>
                  </a:ext>
                </a:extLst>
              </a:tr>
            </a:tbl>
          </a:graphicData>
        </a:graphic>
      </p:graphicFrame>
      <p:sp>
        <p:nvSpPr>
          <p:cNvPr id="6" name="Slide Number Placeholder 5">
            <a:extLst>
              <a:ext uri="{FF2B5EF4-FFF2-40B4-BE49-F238E27FC236}">
                <a16:creationId xmlns:a16="http://schemas.microsoft.com/office/drawing/2014/main" id="{8097DE3D-BA91-7A89-B692-BF9ADD8DFBF9}"/>
              </a:ext>
            </a:extLst>
          </p:cNvPr>
          <p:cNvSpPr>
            <a:spLocks noGrp="1"/>
          </p:cNvSpPr>
          <p:nvPr>
            <p:ph type="sldNum" sz="quarter" idx="12"/>
          </p:nvPr>
        </p:nvSpPr>
        <p:spPr/>
        <p:txBody>
          <a:bodyPr/>
          <a:lstStyle/>
          <a:p>
            <a:fld id="{330EA680-D336-4FF7-8B7A-9848BB0A1C32}" type="slidenum">
              <a:rPr lang="en-GB" smtClean="0"/>
              <a:t>14</a:t>
            </a:fld>
            <a:endParaRPr lang="en-GB"/>
          </a:p>
        </p:txBody>
      </p:sp>
    </p:spTree>
    <p:extLst>
      <p:ext uri="{BB962C8B-B14F-4D97-AF65-F5344CB8AC3E}">
        <p14:creationId xmlns:p14="http://schemas.microsoft.com/office/powerpoint/2010/main" val="1643996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25D26-5C93-3574-F4E3-88B8294177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CD37C4-0B61-F383-43F6-535EFC474484}"/>
              </a:ext>
            </a:extLst>
          </p:cNvPr>
          <p:cNvSpPr>
            <a:spLocks noGrp="1"/>
          </p:cNvSpPr>
          <p:nvPr>
            <p:ph type="title"/>
          </p:nvPr>
        </p:nvSpPr>
        <p:spPr/>
        <p:txBody>
          <a:bodyPr/>
          <a:lstStyle/>
          <a:p>
            <a:r>
              <a:rPr lang="en-GB"/>
              <a:t>BUSINESS REQUIREMENT DOCUMENT-BRD</a:t>
            </a:r>
            <a:endParaRPr lang="en-US"/>
          </a:p>
        </p:txBody>
      </p:sp>
      <p:sp>
        <p:nvSpPr>
          <p:cNvPr id="3" name="Content Placeholder 2">
            <a:extLst>
              <a:ext uri="{FF2B5EF4-FFF2-40B4-BE49-F238E27FC236}">
                <a16:creationId xmlns:a16="http://schemas.microsoft.com/office/drawing/2014/main" id="{333B6EDD-058E-F6E6-4790-481D8110D5A6}"/>
              </a:ext>
            </a:extLst>
          </p:cNvPr>
          <p:cNvSpPr>
            <a:spLocks noGrp="1"/>
          </p:cNvSpPr>
          <p:nvPr>
            <p:ph idx="1"/>
          </p:nvPr>
        </p:nvSpPr>
        <p:spPr>
          <a:xfrm>
            <a:off x="838200" y="1825625"/>
            <a:ext cx="10515600" cy="3988773"/>
          </a:xfrm>
        </p:spPr>
        <p:txBody>
          <a:bodyPr vert="horz" lIns="91440" tIns="45720" rIns="91440" bIns="45720" rtlCol="0" anchor="t">
            <a:normAutofit/>
          </a:bodyPr>
          <a:lstStyle/>
          <a:p>
            <a:pPr marL="0" indent="0">
              <a:buNone/>
            </a:pPr>
            <a:r>
              <a:rPr lang="en-GB" b="1">
                <a:solidFill>
                  <a:srgbClr val="C00000"/>
                </a:solidFill>
                <a:latin typeface="Calibri"/>
                <a:ea typeface="Calibri"/>
                <a:cs typeface="Calibri"/>
              </a:rPr>
              <a:t>Stakeholders</a:t>
            </a:r>
            <a:endParaRPr lang="en-US" b="1">
              <a:solidFill>
                <a:srgbClr val="C00000"/>
              </a:solidFill>
              <a:latin typeface="Calibri"/>
              <a:ea typeface="Calibri"/>
              <a:cs typeface="Calibri"/>
            </a:endParaRPr>
          </a:p>
          <a:p>
            <a:pPr marL="0" indent="0">
              <a:buNone/>
            </a:pPr>
            <a:endParaRPr lang="en-GB">
              <a:solidFill>
                <a:srgbClr val="C00000"/>
              </a:solidFill>
              <a:ea typeface="+mn-lt"/>
              <a:cs typeface="+mn-lt"/>
            </a:endParaRPr>
          </a:p>
          <a:p>
            <a:pPr>
              <a:buFont typeface="Arial"/>
              <a:buChar char="•"/>
            </a:pPr>
            <a:r>
              <a:rPr lang="en-GB" sz="2600" b="1">
                <a:latin typeface="Calibri"/>
                <a:ea typeface="+mn-lt"/>
                <a:cs typeface="+mn-lt"/>
              </a:rPr>
              <a:t>Sponsor:</a:t>
            </a:r>
            <a:r>
              <a:rPr lang="en-GB" sz="2600">
                <a:latin typeface="Calibri"/>
                <a:ea typeface="+mn-lt"/>
                <a:cs typeface="+mn-lt"/>
              </a:rPr>
              <a:t> Chief Technology Officer (CTO)</a:t>
            </a:r>
            <a:endParaRPr lang="en-GB" sz="2600">
              <a:latin typeface="Calibri"/>
              <a:ea typeface="Calibri"/>
              <a:cs typeface="Calibri"/>
            </a:endParaRPr>
          </a:p>
          <a:p>
            <a:pPr>
              <a:buFont typeface="Arial"/>
              <a:buChar char="•"/>
            </a:pPr>
            <a:r>
              <a:rPr lang="en-GB" sz="2600" b="1">
                <a:latin typeface="Calibri"/>
                <a:ea typeface="+mn-lt"/>
                <a:cs typeface="+mn-lt"/>
              </a:rPr>
              <a:t>Business Owner:</a:t>
            </a:r>
            <a:r>
              <a:rPr lang="en-GB" sz="2600">
                <a:latin typeface="Calibri"/>
                <a:ea typeface="+mn-lt"/>
                <a:cs typeface="+mn-lt"/>
              </a:rPr>
              <a:t> Sales Director</a:t>
            </a:r>
            <a:endParaRPr lang="en-GB" sz="2600">
              <a:latin typeface="Calibri"/>
              <a:ea typeface="Calibri"/>
              <a:cs typeface="Calibri"/>
            </a:endParaRPr>
          </a:p>
          <a:p>
            <a:pPr>
              <a:buFont typeface="Arial"/>
              <a:buChar char="•"/>
            </a:pPr>
            <a:r>
              <a:rPr lang="en-GB" sz="2600" b="1">
                <a:latin typeface="Calibri"/>
                <a:ea typeface="+mn-lt"/>
                <a:cs typeface="+mn-lt"/>
              </a:rPr>
              <a:t>Project Manager:</a:t>
            </a:r>
            <a:r>
              <a:rPr lang="en-GB" sz="2600">
                <a:latin typeface="Calibri"/>
                <a:ea typeface="+mn-lt"/>
                <a:cs typeface="+mn-lt"/>
              </a:rPr>
              <a:t> Appointed internal lead</a:t>
            </a:r>
            <a:endParaRPr lang="en-GB" sz="2600">
              <a:latin typeface="Calibri"/>
              <a:ea typeface="Calibri"/>
              <a:cs typeface="Calibri"/>
            </a:endParaRPr>
          </a:p>
          <a:p>
            <a:pPr>
              <a:buFont typeface="Arial"/>
              <a:buChar char="•"/>
            </a:pPr>
            <a:r>
              <a:rPr lang="en-GB" sz="2600" b="1">
                <a:latin typeface="Calibri"/>
                <a:ea typeface="+mn-lt"/>
                <a:cs typeface="+mn-lt"/>
              </a:rPr>
              <a:t>End Users:</a:t>
            </a:r>
            <a:r>
              <a:rPr lang="en-GB" sz="2600">
                <a:latin typeface="Calibri"/>
                <a:ea typeface="+mn-lt"/>
                <a:cs typeface="+mn-lt"/>
              </a:rPr>
              <a:t> Sales Team, Customers</a:t>
            </a:r>
            <a:endParaRPr lang="en-GB" sz="2600">
              <a:latin typeface="Calibri"/>
              <a:ea typeface="Calibri"/>
              <a:cs typeface="Calibri"/>
            </a:endParaRPr>
          </a:p>
          <a:p>
            <a:pPr>
              <a:buFont typeface="Arial"/>
              <a:buChar char="•"/>
            </a:pPr>
            <a:r>
              <a:rPr lang="en-GB" sz="2600" b="1">
                <a:latin typeface="Calibri"/>
                <a:ea typeface="+mn-lt"/>
                <a:cs typeface="+mn-lt"/>
              </a:rPr>
              <a:t>Technical Team:</a:t>
            </a:r>
            <a:r>
              <a:rPr lang="en-GB" sz="2600">
                <a:latin typeface="Calibri"/>
                <a:ea typeface="+mn-lt"/>
                <a:cs typeface="+mn-lt"/>
              </a:rPr>
              <a:t> Backend, Frontend, DevOps</a:t>
            </a:r>
            <a:endParaRPr lang="en-GB" sz="2600">
              <a:latin typeface="Calibri"/>
              <a:ea typeface="Calibri"/>
              <a:cs typeface="Calibri"/>
            </a:endParaRPr>
          </a:p>
          <a:p>
            <a:pPr>
              <a:buFont typeface="Arial"/>
              <a:buChar char="•"/>
            </a:pPr>
            <a:r>
              <a:rPr lang="en-GB" sz="2600" b="1">
                <a:latin typeface="Calibri"/>
                <a:ea typeface="+mn-lt"/>
                <a:cs typeface="+mn-lt"/>
              </a:rPr>
              <a:t>Support Team:</a:t>
            </a:r>
            <a:r>
              <a:rPr lang="en-GB" sz="2600">
                <a:latin typeface="Calibri"/>
                <a:ea typeface="+mn-lt"/>
                <a:cs typeface="+mn-lt"/>
              </a:rPr>
              <a:t> Customer Support, SMEs</a:t>
            </a:r>
            <a:endParaRPr lang="en-GB" sz="2600">
              <a:latin typeface="Calibri"/>
            </a:endParaRPr>
          </a:p>
          <a:p>
            <a:pPr marL="0" indent="0">
              <a:buNone/>
            </a:pPr>
            <a:endParaRPr lang="en-GB"/>
          </a:p>
          <a:p>
            <a:pPr marL="0" indent="0">
              <a:buNone/>
            </a:pPr>
            <a:endParaRPr lang="en-GB">
              <a:latin typeface="Calibri"/>
              <a:ea typeface="+mn-lt"/>
              <a:cs typeface="+mn-lt"/>
            </a:endParaRPr>
          </a:p>
          <a:p>
            <a:pPr>
              <a:buFont typeface="Arial"/>
              <a:buChar char="•"/>
            </a:pPr>
            <a:endParaRPr lang="en-GB"/>
          </a:p>
          <a:p>
            <a:pPr marL="0" indent="0">
              <a:buNone/>
            </a:pPr>
            <a:endParaRPr lang="en-GB">
              <a:latin typeface="Aptos" panose="020B0004020202020204"/>
              <a:ea typeface="Calibri"/>
              <a:cs typeface="Calibri"/>
            </a:endParaRPr>
          </a:p>
          <a:p>
            <a:pPr marL="0" indent="0">
              <a:buNone/>
            </a:pPr>
            <a:endParaRPr lang="en-GB"/>
          </a:p>
          <a:p>
            <a:endParaRPr lang="en-GB"/>
          </a:p>
          <a:p>
            <a:endParaRPr lang="en-GB"/>
          </a:p>
        </p:txBody>
      </p:sp>
      <p:sp>
        <p:nvSpPr>
          <p:cNvPr id="4" name="Slide Number Placeholder 3">
            <a:extLst>
              <a:ext uri="{FF2B5EF4-FFF2-40B4-BE49-F238E27FC236}">
                <a16:creationId xmlns:a16="http://schemas.microsoft.com/office/drawing/2014/main" id="{D4759F49-6C95-4CD7-CD1E-D79B1625EDED}"/>
              </a:ext>
            </a:extLst>
          </p:cNvPr>
          <p:cNvSpPr>
            <a:spLocks noGrp="1"/>
          </p:cNvSpPr>
          <p:nvPr>
            <p:ph type="sldNum" sz="quarter" idx="12"/>
          </p:nvPr>
        </p:nvSpPr>
        <p:spPr/>
        <p:txBody>
          <a:bodyPr/>
          <a:lstStyle/>
          <a:p>
            <a:fld id="{330EA680-D336-4FF7-8B7A-9848BB0A1C32}" type="slidenum">
              <a:rPr lang="en-GB" smtClean="0"/>
              <a:t>15</a:t>
            </a:fld>
            <a:endParaRPr lang="en-GB"/>
          </a:p>
        </p:txBody>
      </p:sp>
    </p:spTree>
    <p:extLst>
      <p:ext uri="{BB962C8B-B14F-4D97-AF65-F5344CB8AC3E}">
        <p14:creationId xmlns:p14="http://schemas.microsoft.com/office/powerpoint/2010/main" val="2885239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402F1-7DC5-BE72-0C1A-94C72AE186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994FE0-B70F-33D3-A580-171DFBFA7CE1}"/>
              </a:ext>
            </a:extLst>
          </p:cNvPr>
          <p:cNvSpPr>
            <a:spLocks noGrp="1"/>
          </p:cNvSpPr>
          <p:nvPr>
            <p:ph type="title"/>
          </p:nvPr>
        </p:nvSpPr>
        <p:spPr/>
        <p:txBody>
          <a:bodyPr/>
          <a:lstStyle/>
          <a:p>
            <a:r>
              <a:rPr lang="en-GB"/>
              <a:t>BUSINESS REQUIREMENT DOCUMENT-BRD</a:t>
            </a:r>
            <a:endParaRPr lang="en-US"/>
          </a:p>
        </p:txBody>
      </p:sp>
      <p:sp>
        <p:nvSpPr>
          <p:cNvPr id="3" name="Content Placeholder 2">
            <a:extLst>
              <a:ext uri="{FF2B5EF4-FFF2-40B4-BE49-F238E27FC236}">
                <a16:creationId xmlns:a16="http://schemas.microsoft.com/office/drawing/2014/main" id="{8C92C649-1D8F-0935-7F1A-579FD34D28CB}"/>
              </a:ext>
            </a:extLst>
          </p:cNvPr>
          <p:cNvSpPr>
            <a:spLocks noGrp="1"/>
          </p:cNvSpPr>
          <p:nvPr>
            <p:ph idx="1"/>
          </p:nvPr>
        </p:nvSpPr>
        <p:spPr>
          <a:xfrm>
            <a:off x="838200" y="1825625"/>
            <a:ext cx="10515600" cy="3988773"/>
          </a:xfrm>
        </p:spPr>
        <p:txBody>
          <a:bodyPr vert="horz" lIns="91440" tIns="45720" rIns="91440" bIns="45720" rtlCol="0" anchor="t">
            <a:normAutofit/>
          </a:bodyPr>
          <a:lstStyle/>
          <a:p>
            <a:pPr marL="0" indent="0">
              <a:buNone/>
            </a:pPr>
            <a:r>
              <a:rPr lang="en-GB" b="1">
                <a:solidFill>
                  <a:srgbClr val="C00000"/>
                </a:solidFill>
                <a:latin typeface="Calibri"/>
                <a:ea typeface="Calibri"/>
                <a:cs typeface="Calibri"/>
              </a:rPr>
              <a:t>Schedule and Timeline</a:t>
            </a:r>
            <a:endParaRPr lang="en-US" b="1">
              <a:latin typeface="Calibri"/>
              <a:ea typeface="Calibri"/>
              <a:cs typeface="Calibri"/>
            </a:endParaRPr>
          </a:p>
          <a:p>
            <a:pPr marL="0" indent="0">
              <a:buNone/>
            </a:pPr>
            <a:endParaRPr lang="en-GB">
              <a:solidFill>
                <a:srgbClr val="C00000"/>
              </a:solidFill>
              <a:ea typeface="+mn-lt"/>
              <a:cs typeface="+mn-lt"/>
            </a:endParaRPr>
          </a:p>
          <a:p>
            <a:pPr>
              <a:buFont typeface="Arial"/>
              <a:buChar char="•"/>
            </a:pPr>
            <a:endParaRPr lang="en-GB"/>
          </a:p>
          <a:p>
            <a:pPr marL="0" indent="0">
              <a:buNone/>
            </a:pPr>
            <a:endParaRPr lang="en-GB"/>
          </a:p>
          <a:p>
            <a:pPr marL="0" indent="0">
              <a:buNone/>
            </a:pPr>
            <a:endParaRPr lang="en-GB">
              <a:latin typeface="Calibri"/>
              <a:ea typeface="+mn-lt"/>
              <a:cs typeface="+mn-lt"/>
            </a:endParaRPr>
          </a:p>
          <a:p>
            <a:pPr>
              <a:buFont typeface="Arial"/>
              <a:buChar char="•"/>
            </a:pPr>
            <a:endParaRPr lang="en-GB"/>
          </a:p>
          <a:p>
            <a:pPr marL="0" indent="0">
              <a:buNone/>
            </a:pPr>
            <a:endParaRPr lang="en-GB">
              <a:latin typeface="Aptos" panose="020B0004020202020204"/>
              <a:ea typeface="Calibri"/>
              <a:cs typeface="Calibri"/>
            </a:endParaRPr>
          </a:p>
          <a:p>
            <a:pPr marL="0" indent="0">
              <a:buNone/>
            </a:pPr>
            <a:endParaRPr lang="en-GB"/>
          </a:p>
          <a:p>
            <a:endParaRPr lang="en-GB"/>
          </a:p>
          <a:p>
            <a:endParaRPr lang="en-GB"/>
          </a:p>
        </p:txBody>
      </p:sp>
      <p:graphicFrame>
        <p:nvGraphicFramePr>
          <p:cNvPr id="4" name="Table 3">
            <a:extLst>
              <a:ext uri="{FF2B5EF4-FFF2-40B4-BE49-F238E27FC236}">
                <a16:creationId xmlns:a16="http://schemas.microsoft.com/office/drawing/2014/main" id="{C155AD59-9833-6362-0B9E-98AB3679E9BA}"/>
              </a:ext>
            </a:extLst>
          </p:cNvPr>
          <p:cNvGraphicFramePr>
            <a:graphicFrameLocks noGrp="1"/>
          </p:cNvGraphicFramePr>
          <p:nvPr>
            <p:extLst>
              <p:ext uri="{D42A27DB-BD31-4B8C-83A1-F6EECF244321}">
                <p14:modId xmlns:p14="http://schemas.microsoft.com/office/powerpoint/2010/main" val="3942746768"/>
              </p:ext>
            </p:extLst>
          </p:nvPr>
        </p:nvGraphicFramePr>
        <p:xfrm>
          <a:off x="2018553" y="2468603"/>
          <a:ext cx="8168640" cy="4192956"/>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1334211038"/>
                    </a:ext>
                  </a:extLst>
                </a:gridCol>
                <a:gridCol w="4084320">
                  <a:extLst>
                    <a:ext uri="{9D8B030D-6E8A-4147-A177-3AD203B41FA5}">
                      <a16:colId xmlns:a16="http://schemas.microsoft.com/office/drawing/2014/main" val="4041977053"/>
                    </a:ext>
                  </a:extLst>
                </a:gridCol>
              </a:tblGrid>
              <a:tr h="465884">
                <a:tc>
                  <a:txBody>
                    <a:bodyPr/>
                    <a:lstStyle/>
                    <a:p>
                      <a:r>
                        <a:rPr lang="en-GB">
                          <a:latin typeface="Calibri"/>
                        </a:rPr>
                        <a:t>MILESTONE</a:t>
                      </a:r>
                    </a:p>
                  </a:txBody>
                  <a:tcPr/>
                </a:tc>
                <a:tc>
                  <a:txBody>
                    <a:bodyPr/>
                    <a:lstStyle/>
                    <a:p>
                      <a:r>
                        <a:rPr lang="en-GB">
                          <a:latin typeface="Calibri"/>
                        </a:rPr>
                        <a:t>TIMEFRAME(</a:t>
                      </a:r>
                      <a:r>
                        <a:rPr lang="en-GB" err="1">
                          <a:latin typeface="Calibri"/>
                        </a:rPr>
                        <a:t>approx</a:t>
                      </a:r>
                      <a:r>
                        <a:rPr lang="en-GB">
                          <a:latin typeface="Calibri"/>
                        </a:rPr>
                        <a:t>)</a:t>
                      </a:r>
                    </a:p>
                  </a:txBody>
                  <a:tcPr/>
                </a:tc>
                <a:extLst>
                  <a:ext uri="{0D108BD9-81ED-4DB2-BD59-A6C34878D82A}">
                    <a16:rowId xmlns:a16="http://schemas.microsoft.com/office/drawing/2014/main" val="1138204156"/>
                  </a:ext>
                </a:extLst>
              </a:tr>
              <a:tr h="465884">
                <a:tc>
                  <a:txBody>
                    <a:bodyPr/>
                    <a:lstStyle/>
                    <a:p>
                      <a:r>
                        <a:rPr lang="en-GB">
                          <a:latin typeface="Calibri"/>
                        </a:rPr>
                        <a:t>Requirements Finalization</a:t>
                      </a:r>
                    </a:p>
                  </a:txBody>
                  <a:tcPr/>
                </a:tc>
                <a:tc>
                  <a:txBody>
                    <a:bodyPr/>
                    <a:lstStyle/>
                    <a:p>
                      <a:r>
                        <a:rPr lang="en-GB">
                          <a:latin typeface="Calibri"/>
                        </a:rPr>
                        <a:t>Week 1</a:t>
                      </a:r>
                    </a:p>
                  </a:txBody>
                  <a:tcPr/>
                </a:tc>
                <a:extLst>
                  <a:ext uri="{0D108BD9-81ED-4DB2-BD59-A6C34878D82A}">
                    <a16:rowId xmlns:a16="http://schemas.microsoft.com/office/drawing/2014/main" val="1867829256"/>
                  </a:ext>
                </a:extLst>
              </a:tr>
              <a:tr h="465884">
                <a:tc>
                  <a:txBody>
                    <a:bodyPr/>
                    <a:lstStyle/>
                    <a:p>
                      <a:r>
                        <a:rPr lang="en-GB">
                          <a:latin typeface="Calibri"/>
                        </a:rPr>
                        <a:t>Document Curation and Embedding</a:t>
                      </a:r>
                    </a:p>
                  </a:txBody>
                  <a:tcPr/>
                </a:tc>
                <a:tc>
                  <a:txBody>
                    <a:bodyPr/>
                    <a:lstStyle/>
                    <a:p>
                      <a:r>
                        <a:rPr lang="en-GB">
                          <a:latin typeface="Calibri"/>
                        </a:rPr>
                        <a:t>Week 2-3</a:t>
                      </a:r>
                    </a:p>
                  </a:txBody>
                  <a:tcPr/>
                </a:tc>
                <a:extLst>
                  <a:ext uri="{0D108BD9-81ED-4DB2-BD59-A6C34878D82A}">
                    <a16:rowId xmlns:a16="http://schemas.microsoft.com/office/drawing/2014/main" val="2097950855"/>
                  </a:ext>
                </a:extLst>
              </a:tr>
              <a:tr h="465884">
                <a:tc>
                  <a:txBody>
                    <a:bodyPr/>
                    <a:lstStyle/>
                    <a:p>
                      <a:r>
                        <a:rPr lang="en-GB">
                          <a:latin typeface="Calibri"/>
                        </a:rPr>
                        <a:t>Vector DB and GPT Integration</a:t>
                      </a:r>
                    </a:p>
                  </a:txBody>
                  <a:tcPr/>
                </a:tc>
                <a:tc>
                  <a:txBody>
                    <a:bodyPr/>
                    <a:lstStyle/>
                    <a:p>
                      <a:r>
                        <a:rPr lang="en-GB">
                          <a:latin typeface="Calibri"/>
                        </a:rPr>
                        <a:t>Week 4-5</a:t>
                      </a:r>
                    </a:p>
                  </a:txBody>
                  <a:tcPr/>
                </a:tc>
                <a:extLst>
                  <a:ext uri="{0D108BD9-81ED-4DB2-BD59-A6C34878D82A}">
                    <a16:rowId xmlns:a16="http://schemas.microsoft.com/office/drawing/2014/main" val="660167343"/>
                  </a:ext>
                </a:extLst>
              </a:tr>
              <a:tr h="465884">
                <a:tc>
                  <a:txBody>
                    <a:bodyPr/>
                    <a:lstStyle/>
                    <a:p>
                      <a:r>
                        <a:rPr lang="en-GB">
                          <a:latin typeface="Calibri"/>
                        </a:rPr>
                        <a:t>Chatbot Frontend Development</a:t>
                      </a:r>
                    </a:p>
                  </a:txBody>
                  <a:tcPr/>
                </a:tc>
                <a:tc>
                  <a:txBody>
                    <a:bodyPr/>
                    <a:lstStyle/>
                    <a:p>
                      <a:r>
                        <a:rPr lang="en-GB">
                          <a:latin typeface="Calibri"/>
                        </a:rPr>
                        <a:t>Week 6-7</a:t>
                      </a:r>
                    </a:p>
                  </a:txBody>
                  <a:tcPr/>
                </a:tc>
                <a:extLst>
                  <a:ext uri="{0D108BD9-81ED-4DB2-BD59-A6C34878D82A}">
                    <a16:rowId xmlns:a16="http://schemas.microsoft.com/office/drawing/2014/main" val="4011922187"/>
                  </a:ext>
                </a:extLst>
              </a:tr>
              <a:tr h="465884">
                <a:tc>
                  <a:txBody>
                    <a:bodyPr/>
                    <a:lstStyle/>
                    <a:p>
                      <a:r>
                        <a:rPr lang="en-GB">
                          <a:latin typeface="Calibri"/>
                        </a:rPr>
                        <a:t>Feedback and Escalation Logic</a:t>
                      </a:r>
                    </a:p>
                  </a:txBody>
                  <a:tcPr/>
                </a:tc>
                <a:tc>
                  <a:txBody>
                    <a:bodyPr/>
                    <a:lstStyle/>
                    <a:p>
                      <a:r>
                        <a:rPr lang="en-GB">
                          <a:latin typeface="Calibri"/>
                        </a:rPr>
                        <a:t>Week 8</a:t>
                      </a:r>
                    </a:p>
                  </a:txBody>
                  <a:tcPr/>
                </a:tc>
                <a:extLst>
                  <a:ext uri="{0D108BD9-81ED-4DB2-BD59-A6C34878D82A}">
                    <a16:rowId xmlns:a16="http://schemas.microsoft.com/office/drawing/2014/main" val="3393931198"/>
                  </a:ext>
                </a:extLst>
              </a:tr>
              <a:tr h="465884">
                <a:tc>
                  <a:txBody>
                    <a:bodyPr/>
                    <a:lstStyle/>
                    <a:p>
                      <a:r>
                        <a:rPr lang="en-GB">
                          <a:latin typeface="Calibri"/>
                        </a:rPr>
                        <a:t>Admin Panel Implementation</a:t>
                      </a:r>
                    </a:p>
                  </a:txBody>
                  <a:tcPr/>
                </a:tc>
                <a:tc>
                  <a:txBody>
                    <a:bodyPr/>
                    <a:lstStyle/>
                    <a:p>
                      <a:r>
                        <a:rPr lang="en-GB">
                          <a:latin typeface="Calibri"/>
                        </a:rPr>
                        <a:t>Week 9</a:t>
                      </a:r>
                    </a:p>
                  </a:txBody>
                  <a:tcPr/>
                </a:tc>
                <a:extLst>
                  <a:ext uri="{0D108BD9-81ED-4DB2-BD59-A6C34878D82A}">
                    <a16:rowId xmlns:a16="http://schemas.microsoft.com/office/drawing/2014/main" val="2066827106"/>
                  </a:ext>
                </a:extLst>
              </a:tr>
              <a:tr h="465884">
                <a:tc>
                  <a:txBody>
                    <a:bodyPr/>
                    <a:lstStyle/>
                    <a:p>
                      <a:r>
                        <a:rPr lang="en-GB">
                          <a:latin typeface="Calibri"/>
                        </a:rPr>
                        <a:t>Internal Testing(UAT)</a:t>
                      </a:r>
                    </a:p>
                  </a:txBody>
                  <a:tcPr/>
                </a:tc>
                <a:tc>
                  <a:txBody>
                    <a:bodyPr/>
                    <a:lstStyle/>
                    <a:p>
                      <a:r>
                        <a:rPr lang="en-GB">
                          <a:latin typeface="Calibri"/>
                        </a:rPr>
                        <a:t>Week 10</a:t>
                      </a:r>
                    </a:p>
                  </a:txBody>
                  <a:tcPr/>
                </a:tc>
                <a:extLst>
                  <a:ext uri="{0D108BD9-81ED-4DB2-BD59-A6C34878D82A}">
                    <a16:rowId xmlns:a16="http://schemas.microsoft.com/office/drawing/2014/main" val="3523137551"/>
                  </a:ext>
                </a:extLst>
              </a:tr>
              <a:tr h="465884">
                <a:tc>
                  <a:txBody>
                    <a:bodyPr/>
                    <a:lstStyle/>
                    <a:p>
                      <a:pPr lvl="0">
                        <a:buNone/>
                      </a:pPr>
                      <a:r>
                        <a:rPr lang="en-GB">
                          <a:latin typeface="Calibri"/>
                        </a:rPr>
                        <a:t>Deployment</a:t>
                      </a:r>
                    </a:p>
                  </a:txBody>
                  <a:tcPr/>
                </a:tc>
                <a:tc>
                  <a:txBody>
                    <a:bodyPr/>
                    <a:lstStyle/>
                    <a:p>
                      <a:pPr lvl="0">
                        <a:buNone/>
                      </a:pPr>
                      <a:r>
                        <a:rPr lang="en-GB">
                          <a:latin typeface="Calibri"/>
                        </a:rPr>
                        <a:t>Week 11-12</a:t>
                      </a:r>
                    </a:p>
                  </a:txBody>
                  <a:tcPr/>
                </a:tc>
                <a:extLst>
                  <a:ext uri="{0D108BD9-81ED-4DB2-BD59-A6C34878D82A}">
                    <a16:rowId xmlns:a16="http://schemas.microsoft.com/office/drawing/2014/main" val="1899887507"/>
                  </a:ext>
                </a:extLst>
              </a:tr>
            </a:tbl>
          </a:graphicData>
        </a:graphic>
      </p:graphicFrame>
      <p:sp>
        <p:nvSpPr>
          <p:cNvPr id="5" name="Slide Number Placeholder 4">
            <a:extLst>
              <a:ext uri="{FF2B5EF4-FFF2-40B4-BE49-F238E27FC236}">
                <a16:creationId xmlns:a16="http://schemas.microsoft.com/office/drawing/2014/main" id="{7DED1CFA-100B-5054-FB17-5C9CDD18DB6F}"/>
              </a:ext>
            </a:extLst>
          </p:cNvPr>
          <p:cNvSpPr>
            <a:spLocks noGrp="1"/>
          </p:cNvSpPr>
          <p:nvPr>
            <p:ph type="sldNum" sz="quarter" idx="12"/>
          </p:nvPr>
        </p:nvSpPr>
        <p:spPr/>
        <p:txBody>
          <a:bodyPr/>
          <a:lstStyle/>
          <a:p>
            <a:fld id="{330EA680-D336-4FF7-8B7A-9848BB0A1C32}" type="slidenum">
              <a:rPr lang="en-GB" smtClean="0"/>
              <a:t>16</a:t>
            </a:fld>
            <a:endParaRPr lang="en-GB"/>
          </a:p>
        </p:txBody>
      </p:sp>
    </p:spTree>
    <p:extLst>
      <p:ext uri="{BB962C8B-B14F-4D97-AF65-F5344CB8AC3E}">
        <p14:creationId xmlns:p14="http://schemas.microsoft.com/office/powerpoint/2010/main" val="541810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D63DE-D506-A168-69C6-6638F8635D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015C48-CAC3-3FA6-327A-37B985F5943C}"/>
              </a:ext>
            </a:extLst>
          </p:cNvPr>
          <p:cNvSpPr>
            <a:spLocks noGrp="1"/>
          </p:cNvSpPr>
          <p:nvPr>
            <p:ph type="title"/>
          </p:nvPr>
        </p:nvSpPr>
        <p:spPr/>
        <p:txBody>
          <a:bodyPr/>
          <a:lstStyle/>
          <a:p>
            <a:r>
              <a:rPr lang="en-GB"/>
              <a:t>BUSINESS REQUIREMENT DOCUMENT-BRD</a:t>
            </a:r>
            <a:endParaRPr lang="en-US"/>
          </a:p>
        </p:txBody>
      </p:sp>
      <p:sp>
        <p:nvSpPr>
          <p:cNvPr id="3" name="Content Placeholder 2">
            <a:extLst>
              <a:ext uri="{FF2B5EF4-FFF2-40B4-BE49-F238E27FC236}">
                <a16:creationId xmlns:a16="http://schemas.microsoft.com/office/drawing/2014/main" id="{26F944D1-9180-3CF4-A8AA-C36AC2429619}"/>
              </a:ext>
            </a:extLst>
          </p:cNvPr>
          <p:cNvSpPr>
            <a:spLocks noGrp="1"/>
          </p:cNvSpPr>
          <p:nvPr>
            <p:ph idx="1"/>
          </p:nvPr>
        </p:nvSpPr>
        <p:spPr>
          <a:xfrm>
            <a:off x="838200" y="1825625"/>
            <a:ext cx="10515600" cy="4799934"/>
          </a:xfrm>
        </p:spPr>
        <p:txBody>
          <a:bodyPr vert="horz" lIns="91440" tIns="45720" rIns="91440" bIns="45720" rtlCol="0" anchor="t">
            <a:normAutofit/>
          </a:bodyPr>
          <a:lstStyle/>
          <a:p>
            <a:pPr marL="0" indent="0">
              <a:buNone/>
            </a:pPr>
            <a:r>
              <a:rPr lang="en-GB" b="1">
                <a:solidFill>
                  <a:srgbClr val="C00000"/>
                </a:solidFill>
                <a:latin typeface="Calibri"/>
                <a:ea typeface="Calibri"/>
                <a:cs typeface="Calibri"/>
              </a:rPr>
              <a:t>Financial Statement (Estimated)</a:t>
            </a:r>
            <a:endParaRPr lang="en-US" b="1">
              <a:latin typeface="Calibri"/>
              <a:ea typeface="Calibri"/>
              <a:cs typeface="Calibri"/>
            </a:endParaRPr>
          </a:p>
          <a:p>
            <a:pPr marL="0" indent="0">
              <a:buNone/>
            </a:pPr>
            <a:endParaRPr lang="en-GB">
              <a:solidFill>
                <a:srgbClr val="C00000"/>
              </a:solidFill>
              <a:ea typeface="+mn-lt"/>
              <a:cs typeface="+mn-lt"/>
            </a:endParaRPr>
          </a:p>
          <a:p>
            <a:pPr>
              <a:buFont typeface="Arial"/>
              <a:buChar char="•"/>
            </a:pPr>
            <a:endParaRPr lang="en-GB"/>
          </a:p>
          <a:p>
            <a:pPr marL="0" indent="0">
              <a:buNone/>
            </a:pPr>
            <a:endParaRPr lang="en-GB"/>
          </a:p>
          <a:p>
            <a:pPr marL="0" indent="0">
              <a:buNone/>
            </a:pPr>
            <a:endParaRPr lang="en-GB">
              <a:latin typeface="Calibri"/>
              <a:ea typeface="+mn-lt"/>
              <a:cs typeface="+mn-lt"/>
            </a:endParaRPr>
          </a:p>
          <a:p>
            <a:pPr>
              <a:buFont typeface="Arial"/>
              <a:buChar char="•"/>
            </a:pPr>
            <a:endParaRPr lang="en-GB"/>
          </a:p>
          <a:p>
            <a:pPr marL="0" indent="0">
              <a:buNone/>
            </a:pPr>
            <a:endParaRPr lang="en-GB">
              <a:latin typeface="Aptos" panose="020B0004020202020204"/>
              <a:ea typeface="Calibri"/>
              <a:cs typeface="Calibri"/>
            </a:endParaRPr>
          </a:p>
          <a:p>
            <a:pPr marL="0" indent="0">
              <a:buNone/>
            </a:pPr>
            <a:endParaRPr lang="en-GB"/>
          </a:p>
          <a:p>
            <a:endParaRPr lang="en-GB"/>
          </a:p>
          <a:p>
            <a:endParaRPr lang="en-GB"/>
          </a:p>
        </p:txBody>
      </p:sp>
      <p:graphicFrame>
        <p:nvGraphicFramePr>
          <p:cNvPr id="4" name="Table 3">
            <a:extLst>
              <a:ext uri="{FF2B5EF4-FFF2-40B4-BE49-F238E27FC236}">
                <a16:creationId xmlns:a16="http://schemas.microsoft.com/office/drawing/2014/main" id="{EB90AD1C-4666-B126-F23C-0B962C5A2850}"/>
              </a:ext>
            </a:extLst>
          </p:cNvPr>
          <p:cNvGraphicFramePr>
            <a:graphicFrameLocks noGrp="1"/>
          </p:cNvGraphicFramePr>
          <p:nvPr>
            <p:extLst>
              <p:ext uri="{D42A27DB-BD31-4B8C-83A1-F6EECF244321}">
                <p14:modId xmlns:p14="http://schemas.microsoft.com/office/powerpoint/2010/main" val="3187750924"/>
              </p:ext>
            </p:extLst>
          </p:nvPr>
        </p:nvGraphicFramePr>
        <p:xfrm>
          <a:off x="2012181" y="2555774"/>
          <a:ext cx="8168640" cy="3926678"/>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4238018455"/>
                    </a:ext>
                  </a:extLst>
                </a:gridCol>
                <a:gridCol w="4084320">
                  <a:extLst>
                    <a:ext uri="{9D8B030D-6E8A-4147-A177-3AD203B41FA5}">
                      <a16:colId xmlns:a16="http://schemas.microsoft.com/office/drawing/2014/main" val="3058187769"/>
                    </a:ext>
                  </a:extLst>
                </a:gridCol>
              </a:tblGrid>
              <a:tr h="560954">
                <a:tc>
                  <a:txBody>
                    <a:bodyPr/>
                    <a:lstStyle/>
                    <a:p>
                      <a:r>
                        <a:rPr lang="en-GB">
                          <a:latin typeface="Calibri"/>
                        </a:rPr>
                        <a:t>ITEM</a:t>
                      </a:r>
                    </a:p>
                  </a:txBody>
                  <a:tcPr/>
                </a:tc>
                <a:tc>
                  <a:txBody>
                    <a:bodyPr/>
                    <a:lstStyle/>
                    <a:p>
                      <a:r>
                        <a:rPr lang="en-GB">
                          <a:latin typeface="Calibri"/>
                        </a:rPr>
                        <a:t>ESTIMATED COST (INR)</a:t>
                      </a:r>
                    </a:p>
                  </a:txBody>
                  <a:tcPr/>
                </a:tc>
                <a:extLst>
                  <a:ext uri="{0D108BD9-81ED-4DB2-BD59-A6C34878D82A}">
                    <a16:rowId xmlns:a16="http://schemas.microsoft.com/office/drawing/2014/main" val="1068158095"/>
                  </a:ext>
                </a:extLst>
              </a:tr>
              <a:tr h="560954">
                <a:tc>
                  <a:txBody>
                    <a:bodyPr/>
                    <a:lstStyle/>
                    <a:p>
                      <a:r>
                        <a:rPr lang="en-GB">
                          <a:latin typeface="Calibri"/>
                        </a:rPr>
                        <a:t>Developer Resources</a:t>
                      </a:r>
                    </a:p>
                  </a:txBody>
                  <a:tcPr/>
                </a:tc>
                <a:tc>
                  <a:txBody>
                    <a:bodyPr/>
                    <a:lstStyle/>
                    <a:p>
                      <a:r>
                        <a:rPr lang="en-GB">
                          <a:latin typeface="Calibri"/>
                        </a:rPr>
                        <a:t>5,00,000</a:t>
                      </a:r>
                    </a:p>
                  </a:txBody>
                  <a:tcPr/>
                </a:tc>
                <a:extLst>
                  <a:ext uri="{0D108BD9-81ED-4DB2-BD59-A6C34878D82A}">
                    <a16:rowId xmlns:a16="http://schemas.microsoft.com/office/drawing/2014/main" val="3653858396"/>
                  </a:ext>
                </a:extLst>
              </a:tr>
              <a:tr h="560954">
                <a:tc>
                  <a:txBody>
                    <a:bodyPr/>
                    <a:lstStyle/>
                    <a:p>
                      <a:r>
                        <a:rPr lang="en-GB">
                          <a:latin typeface="Calibri"/>
                        </a:rPr>
                        <a:t>OpenAI API Usage</a:t>
                      </a:r>
                    </a:p>
                  </a:txBody>
                  <a:tcPr/>
                </a:tc>
                <a:tc>
                  <a:txBody>
                    <a:bodyPr/>
                    <a:lstStyle/>
                    <a:p>
                      <a:r>
                        <a:rPr lang="en-GB">
                          <a:latin typeface="Calibri"/>
                        </a:rPr>
                        <a:t>25,000</a:t>
                      </a:r>
                    </a:p>
                  </a:txBody>
                  <a:tcPr/>
                </a:tc>
                <a:extLst>
                  <a:ext uri="{0D108BD9-81ED-4DB2-BD59-A6C34878D82A}">
                    <a16:rowId xmlns:a16="http://schemas.microsoft.com/office/drawing/2014/main" val="464259320"/>
                  </a:ext>
                </a:extLst>
              </a:tr>
              <a:tr h="560954">
                <a:tc>
                  <a:txBody>
                    <a:bodyPr/>
                    <a:lstStyle/>
                    <a:p>
                      <a:r>
                        <a:rPr lang="en-GB">
                          <a:latin typeface="Calibri"/>
                        </a:rPr>
                        <a:t>Hosting and Infrastructure</a:t>
                      </a:r>
                    </a:p>
                  </a:txBody>
                  <a:tcPr/>
                </a:tc>
                <a:tc>
                  <a:txBody>
                    <a:bodyPr/>
                    <a:lstStyle/>
                    <a:p>
                      <a:r>
                        <a:rPr lang="en-GB">
                          <a:latin typeface="Calibri"/>
                        </a:rPr>
                        <a:t>25,000</a:t>
                      </a:r>
                    </a:p>
                  </a:txBody>
                  <a:tcPr/>
                </a:tc>
                <a:extLst>
                  <a:ext uri="{0D108BD9-81ED-4DB2-BD59-A6C34878D82A}">
                    <a16:rowId xmlns:a16="http://schemas.microsoft.com/office/drawing/2014/main" val="378352461"/>
                  </a:ext>
                </a:extLst>
              </a:tr>
              <a:tr h="560954">
                <a:tc>
                  <a:txBody>
                    <a:bodyPr/>
                    <a:lstStyle/>
                    <a:p>
                      <a:r>
                        <a:rPr lang="en-GB">
                          <a:latin typeface="Calibri"/>
                        </a:rPr>
                        <a:t>Project Management</a:t>
                      </a:r>
                    </a:p>
                  </a:txBody>
                  <a:tcPr/>
                </a:tc>
                <a:tc>
                  <a:txBody>
                    <a:bodyPr/>
                    <a:lstStyle/>
                    <a:p>
                      <a:r>
                        <a:rPr lang="en-GB">
                          <a:latin typeface="Calibri"/>
                        </a:rPr>
                        <a:t>2,00,000</a:t>
                      </a:r>
                    </a:p>
                  </a:txBody>
                  <a:tcPr/>
                </a:tc>
                <a:extLst>
                  <a:ext uri="{0D108BD9-81ED-4DB2-BD59-A6C34878D82A}">
                    <a16:rowId xmlns:a16="http://schemas.microsoft.com/office/drawing/2014/main" val="203169862"/>
                  </a:ext>
                </a:extLst>
              </a:tr>
              <a:tr h="560954">
                <a:tc>
                  <a:txBody>
                    <a:bodyPr/>
                    <a:lstStyle/>
                    <a:p>
                      <a:r>
                        <a:rPr lang="en-GB">
                          <a:latin typeface="Calibri"/>
                        </a:rPr>
                        <a:t>Contingency Buffer</a:t>
                      </a:r>
                    </a:p>
                  </a:txBody>
                  <a:tcPr/>
                </a:tc>
                <a:tc>
                  <a:txBody>
                    <a:bodyPr/>
                    <a:lstStyle/>
                    <a:p>
                      <a:r>
                        <a:rPr lang="en-GB">
                          <a:latin typeface="Calibri"/>
                        </a:rPr>
                        <a:t>30,000</a:t>
                      </a:r>
                    </a:p>
                  </a:txBody>
                  <a:tcPr/>
                </a:tc>
                <a:extLst>
                  <a:ext uri="{0D108BD9-81ED-4DB2-BD59-A6C34878D82A}">
                    <a16:rowId xmlns:a16="http://schemas.microsoft.com/office/drawing/2014/main" val="1835545911"/>
                  </a:ext>
                </a:extLst>
              </a:tr>
              <a:tr h="560954">
                <a:tc>
                  <a:txBody>
                    <a:bodyPr/>
                    <a:lstStyle/>
                    <a:p>
                      <a:r>
                        <a:rPr lang="en-GB">
                          <a:latin typeface="Calibri"/>
                        </a:rPr>
                        <a:t>Total</a:t>
                      </a:r>
                    </a:p>
                  </a:txBody>
                  <a:tcPr/>
                </a:tc>
                <a:tc>
                  <a:txBody>
                    <a:bodyPr/>
                    <a:lstStyle/>
                    <a:p>
                      <a:r>
                        <a:rPr lang="en-GB">
                          <a:latin typeface="Calibri"/>
                        </a:rPr>
                        <a:t>7,80,000</a:t>
                      </a:r>
                    </a:p>
                  </a:txBody>
                  <a:tcPr/>
                </a:tc>
                <a:extLst>
                  <a:ext uri="{0D108BD9-81ED-4DB2-BD59-A6C34878D82A}">
                    <a16:rowId xmlns:a16="http://schemas.microsoft.com/office/drawing/2014/main" val="1710773823"/>
                  </a:ext>
                </a:extLst>
              </a:tr>
            </a:tbl>
          </a:graphicData>
        </a:graphic>
      </p:graphicFrame>
      <p:sp>
        <p:nvSpPr>
          <p:cNvPr id="5" name="Slide Number Placeholder 4">
            <a:extLst>
              <a:ext uri="{FF2B5EF4-FFF2-40B4-BE49-F238E27FC236}">
                <a16:creationId xmlns:a16="http://schemas.microsoft.com/office/drawing/2014/main" id="{E93D2ED2-5871-BF9A-90BE-540DD7E1F705}"/>
              </a:ext>
            </a:extLst>
          </p:cNvPr>
          <p:cNvSpPr>
            <a:spLocks noGrp="1"/>
          </p:cNvSpPr>
          <p:nvPr>
            <p:ph type="sldNum" sz="quarter" idx="12"/>
          </p:nvPr>
        </p:nvSpPr>
        <p:spPr/>
        <p:txBody>
          <a:bodyPr/>
          <a:lstStyle/>
          <a:p>
            <a:fld id="{330EA680-D336-4FF7-8B7A-9848BB0A1C32}" type="slidenum">
              <a:rPr lang="en-GB" smtClean="0"/>
              <a:t>17</a:t>
            </a:fld>
            <a:endParaRPr lang="en-GB"/>
          </a:p>
        </p:txBody>
      </p:sp>
    </p:spTree>
    <p:extLst>
      <p:ext uri="{BB962C8B-B14F-4D97-AF65-F5344CB8AC3E}">
        <p14:creationId xmlns:p14="http://schemas.microsoft.com/office/powerpoint/2010/main" val="3458126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CB115-B7CC-8B94-A375-6F75EDB7EF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348979-6ECC-F349-DD5A-59D4CE6884F7}"/>
              </a:ext>
            </a:extLst>
          </p:cNvPr>
          <p:cNvSpPr>
            <a:spLocks noGrp="1"/>
          </p:cNvSpPr>
          <p:nvPr>
            <p:ph type="title"/>
          </p:nvPr>
        </p:nvSpPr>
        <p:spPr/>
        <p:txBody>
          <a:bodyPr/>
          <a:lstStyle/>
          <a:p>
            <a:r>
              <a:rPr lang="en-GB"/>
              <a:t>BUSINESS REQUIREMENT DOCUMENT-BRD</a:t>
            </a:r>
            <a:endParaRPr lang="en-US"/>
          </a:p>
        </p:txBody>
      </p:sp>
      <p:sp>
        <p:nvSpPr>
          <p:cNvPr id="3" name="Content Placeholder 2">
            <a:extLst>
              <a:ext uri="{FF2B5EF4-FFF2-40B4-BE49-F238E27FC236}">
                <a16:creationId xmlns:a16="http://schemas.microsoft.com/office/drawing/2014/main" id="{44F21B34-1145-F074-EEE5-D8B33E41B4F8}"/>
              </a:ext>
            </a:extLst>
          </p:cNvPr>
          <p:cNvSpPr>
            <a:spLocks noGrp="1"/>
          </p:cNvSpPr>
          <p:nvPr>
            <p:ph idx="1"/>
          </p:nvPr>
        </p:nvSpPr>
        <p:spPr>
          <a:xfrm>
            <a:off x="838200" y="1825625"/>
            <a:ext cx="10515600" cy="3988773"/>
          </a:xfrm>
        </p:spPr>
        <p:txBody>
          <a:bodyPr vert="horz" lIns="91440" tIns="45720" rIns="91440" bIns="45720" rtlCol="0" anchor="t">
            <a:normAutofit fontScale="92500"/>
          </a:bodyPr>
          <a:lstStyle/>
          <a:p>
            <a:pPr marL="0" indent="0">
              <a:buNone/>
            </a:pPr>
            <a:r>
              <a:rPr lang="en-GB" sz="3000" b="1">
                <a:solidFill>
                  <a:srgbClr val="C00000"/>
                </a:solidFill>
                <a:latin typeface="Calibri"/>
                <a:ea typeface="Calibri"/>
                <a:cs typeface="Calibri"/>
              </a:rPr>
              <a:t>Cost-Benefit Analysis</a:t>
            </a:r>
            <a:endParaRPr lang="en-US" sz="3000" b="1">
              <a:latin typeface="Calibri"/>
              <a:ea typeface="Calibri"/>
              <a:cs typeface="Calibri"/>
            </a:endParaRPr>
          </a:p>
          <a:p>
            <a:pPr marL="0" indent="0">
              <a:buNone/>
            </a:pPr>
            <a:endParaRPr lang="en-GB">
              <a:solidFill>
                <a:srgbClr val="C00000"/>
              </a:solidFill>
              <a:ea typeface="+mn-lt"/>
              <a:cs typeface="+mn-lt"/>
            </a:endParaRPr>
          </a:p>
          <a:p>
            <a:pPr>
              <a:buFont typeface="Arial"/>
              <a:buChar char="•"/>
            </a:pPr>
            <a:endParaRPr lang="en-GB">
              <a:latin typeface="Calibri"/>
              <a:ea typeface="Calibri"/>
              <a:cs typeface="Calibri"/>
            </a:endParaRPr>
          </a:p>
          <a:p>
            <a:pPr>
              <a:buFont typeface="Arial"/>
              <a:buChar char="•"/>
            </a:pPr>
            <a:r>
              <a:rPr lang="en-GB" b="1">
                <a:latin typeface="Calibri"/>
                <a:ea typeface="+mn-lt"/>
                <a:cs typeface="+mn-lt"/>
              </a:rPr>
              <a:t>Estimated Savings:</a:t>
            </a:r>
            <a:r>
              <a:rPr lang="en-GB">
                <a:latin typeface="Calibri"/>
                <a:ea typeface="+mn-lt"/>
                <a:cs typeface="+mn-lt"/>
              </a:rPr>
              <a:t> ₹90,000/month by reducing support engineer dependency</a:t>
            </a:r>
            <a:endParaRPr lang="en-GB">
              <a:latin typeface="Calibri"/>
              <a:ea typeface="Calibri"/>
              <a:cs typeface="Calibri"/>
            </a:endParaRPr>
          </a:p>
          <a:p>
            <a:pPr>
              <a:buFont typeface="Arial"/>
              <a:buChar char="•"/>
            </a:pPr>
            <a:r>
              <a:rPr lang="en-GB" b="1">
                <a:latin typeface="Calibri"/>
                <a:ea typeface="+mn-lt"/>
                <a:cs typeface="+mn-lt"/>
              </a:rPr>
              <a:t>Customer Retention Impact:</a:t>
            </a:r>
            <a:r>
              <a:rPr lang="en-GB">
                <a:latin typeface="Calibri"/>
                <a:ea typeface="+mn-lt"/>
                <a:cs typeface="+mn-lt"/>
              </a:rPr>
              <a:t> Expected 20% increase due to faster support</a:t>
            </a:r>
            <a:endParaRPr lang="en-GB">
              <a:latin typeface="Calibri"/>
              <a:ea typeface="Calibri"/>
              <a:cs typeface="Calibri"/>
            </a:endParaRPr>
          </a:p>
          <a:p>
            <a:pPr>
              <a:buFont typeface="Arial"/>
              <a:buChar char="•"/>
            </a:pPr>
            <a:r>
              <a:rPr lang="en-GB" b="1">
                <a:latin typeface="Calibri"/>
                <a:ea typeface="+mn-lt"/>
                <a:cs typeface="+mn-lt"/>
              </a:rPr>
              <a:t>Sales Efficiency Gain:</a:t>
            </a:r>
            <a:r>
              <a:rPr lang="en-GB">
                <a:latin typeface="Calibri"/>
                <a:ea typeface="+mn-lt"/>
                <a:cs typeface="+mn-lt"/>
              </a:rPr>
              <a:t> Faster deal closures with instant query resolution</a:t>
            </a:r>
            <a:endParaRPr lang="en-GB">
              <a:latin typeface="Calibri"/>
              <a:ea typeface="Calibri"/>
              <a:cs typeface="Calibri"/>
            </a:endParaRPr>
          </a:p>
          <a:p>
            <a:pPr>
              <a:buFont typeface="Arial"/>
              <a:buChar char="•"/>
            </a:pPr>
            <a:r>
              <a:rPr lang="en-GB" b="1">
                <a:latin typeface="Calibri"/>
                <a:ea typeface="+mn-lt"/>
                <a:cs typeface="+mn-lt"/>
              </a:rPr>
              <a:t>ROI Timeline:</a:t>
            </a:r>
            <a:r>
              <a:rPr lang="en-GB">
                <a:latin typeface="Calibri"/>
                <a:ea typeface="+mn-lt"/>
                <a:cs typeface="+mn-lt"/>
              </a:rPr>
              <a:t> Expected within 8-10 months post-deployment</a:t>
            </a:r>
            <a:endParaRPr lang="en-GB">
              <a:latin typeface="Aptos" panose="020B0004020202020204"/>
            </a:endParaRPr>
          </a:p>
          <a:p>
            <a:pPr marL="0" indent="0">
              <a:buNone/>
            </a:pPr>
            <a:endParaRPr lang="en-GB"/>
          </a:p>
          <a:p>
            <a:pPr marL="0" indent="0">
              <a:buNone/>
            </a:pPr>
            <a:endParaRPr lang="en-GB">
              <a:latin typeface="Calibri"/>
              <a:ea typeface="+mn-lt"/>
              <a:cs typeface="+mn-lt"/>
            </a:endParaRPr>
          </a:p>
          <a:p>
            <a:pPr>
              <a:buFont typeface="Arial"/>
              <a:buChar char="•"/>
            </a:pPr>
            <a:endParaRPr lang="en-GB"/>
          </a:p>
          <a:p>
            <a:pPr marL="0" indent="0">
              <a:buNone/>
            </a:pPr>
            <a:endParaRPr lang="en-GB">
              <a:latin typeface="Aptos" panose="020B0004020202020204"/>
              <a:ea typeface="Calibri"/>
              <a:cs typeface="Calibri"/>
            </a:endParaRPr>
          </a:p>
          <a:p>
            <a:pPr marL="0" indent="0">
              <a:buNone/>
            </a:pPr>
            <a:endParaRPr lang="en-GB"/>
          </a:p>
          <a:p>
            <a:endParaRPr lang="en-GB"/>
          </a:p>
          <a:p>
            <a:endParaRPr lang="en-GB"/>
          </a:p>
        </p:txBody>
      </p:sp>
      <p:sp>
        <p:nvSpPr>
          <p:cNvPr id="4" name="Slide Number Placeholder 3">
            <a:extLst>
              <a:ext uri="{FF2B5EF4-FFF2-40B4-BE49-F238E27FC236}">
                <a16:creationId xmlns:a16="http://schemas.microsoft.com/office/drawing/2014/main" id="{4485105A-C7E7-2A21-0F40-0CF434B1373E}"/>
              </a:ext>
            </a:extLst>
          </p:cNvPr>
          <p:cNvSpPr>
            <a:spLocks noGrp="1"/>
          </p:cNvSpPr>
          <p:nvPr>
            <p:ph type="sldNum" sz="quarter" idx="12"/>
          </p:nvPr>
        </p:nvSpPr>
        <p:spPr/>
        <p:txBody>
          <a:bodyPr/>
          <a:lstStyle/>
          <a:p>
            <a:fld id="{330EA680-D336-4FF7-8B7A-9848BB0A1C32}" type="slidenum">
              <a:rPr lang="en-GB" smtClean="0"/>
              <a:t>18</a:t>
            </a:fld>
            <a:endParaRPr lang="en-GB"/>
          </a:p>
        </p:txBody>
      </p:sp>
    </p:spTree>
    <p:extLst>
      <p:ext uri="{BB962C8B-B14F-4D97-AF65-F5344CB8AC3E}">
        <p14:creationId xmlns:p14="http://schemas.microsoft.com/office/powerpoint/2010/main" val="2801206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1960F-CBB3-5BC6-AA67-915E7903EA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04DBBA-4404-3D23-605D-B20AF0D4C39D}"/>
              </a:ext>
            </a:extLst>
          </p:cNvPr>
          <p:cNvSpPr>
            <a:spLocks noGrp="1"/>
          </p:cNvSpPr>
          <p:nvPr>
            <p:ph type="title"/>
          </p:nvPr>
        </p:nvSpPr>
        <p:spPr/>
        <p:txBody>
          <a:bodyPr/>
          <a:lstStyle/>
          <a:p>
            <a:r>
              <a:rPr lang="en-GB"/>
              <a:t>BUSINESS REQUIREMENT DOCUMENT-BRD</a:t>
            </a:r>
            <a:endParaRPr lang="en-US"/>
          </a:p>
        </p:txBody>
      </p:sp>
      <p:sp>
        <p:nvSpPr>
          <p:cNvPr id="3" name="Content Placeholder 2">
            <a:extLst>
              <a:ext uri="{FF2B5EF4-FFF2-40B4-BE49-F238E27FC236}">
                <a16:creationId xmlns:a16="http://schemas.microsoft.com/office/drawing/2014/main" id="{04D5B939-BC5C-CFE5-DA6F-9FCB8076AA16}"/>
              </a:ext>
            </a:extLst>
          </p:cNvPr>
          <p:cNvSpPr>
            <a:spLocks noGrp="1"/>
          </p:cNvSpPr>
          <p:nvPr>
            <p:ph idx="1"/>
          </p:nvPr>
        </p:nvSpPr>
        <p:spPr>
          <a:xfrm>
            <a:off x="838200" y="1695804"/>
            <a:ext cx="10515600" cy="5170326"/>
          </a:xfrm>
        </p:spPr>
        <p:txBody>
          <a:bodyPr vert="horz" lIns="91440" tIns="45720" rIns="91440" bIns="45720" rtlCol="0" anchor="t">
            <a:normAutofit fontScale="77500" lnSpcReduction="20000"/>
          </a:bodyPr>
          <a:lstStyle/>
          <a:p>
            <a:pPr marL="0" indent="0">
              <a:buNone/>
            </a:pPr>
            <a:r>
              <a:rPr lang="en-GB" sz="3600" b="1">
                <a:solidFill>
                  <a:srgbClr val="C00000"/>
                </a:solidFill>
                <a:latin typeface="Calibri"/>
                <a:ea typeface="Calibri"/>
                <a:cs typeface="Calibri"/>
              </a:rPr>
              <a:t>Functional Specifications</a:t>
            </a:r>
            <a:endParaRPr lang="en-US" sz="3600" b="1">
              <a:latin typeface="Calibri"/>
              <a:ea typeface="Calibri"/>
              <a:cs typeface="Calibri"/>
            </a:endParaRPr>
          </a:p>
          <a:p>
            <a:pPr marL="0" indent="0">
              <a:buNone/>
            </a:pPr>
            <a:endParaRPr lang="en-US" sz="3200">
              <a:solidFill>
                <a:srgbClr val="000000"/>
              </a:solidFill>
              <a:latin typeface="Calibri"/>
              <a:ea typeface="Calibri"/>
              <a:cs typeface="Calibri"/>
            </a:endParaRPr>
          </a:p>
          <a:p>
            <a:pPr>
              <a:buNone/>
            </a:pPr>
            <a:r>
              <a:rPr lang="en-GB" sz="2900" b="1">
                <a:latin typeface="Calibri"/>
                <a:ea typeface="Calibri"/>
                <a:cs typeface="Calibri"/>
              </a:rPr>
              <a:t>User Roles &amp; Permissions</a:t>
            </a:r>
          </a:p>
          <a:p>
            <a:pPr>
              <a:buFont typeface="Arial"/>
              <a:buChar char="•"/>
            </a:pPr>
            <a:r>
              <a:rPr lang="en-GB" sz="2900" b="1">
                <a:latin typeface="Calibri"/>
                <a:ea typeface="+mn-lt"/>
                <a:cs typeface="+mn-lt"/>
              </a:rPr>
              <a:t>Customer/Sales Rep:</a:t>
            </a:r>
            <a:r>
              <a:rPr lang="en-GB" sz="2900">
                <a:latin typeface="Calibri"/>
                <a:ea typeface="+mn-lt"/>
                <a:cs typeface="+mn-lt"/>
              </a:rPr>
              <a:t> Submit queries, give feedback</a:t>
            </a:r>
            <a:endParaRPr lang="en-GB" sz="2900">
              <a:latin typeface="Calibri"/>
              <a:ea typeface="Calibri"/>
              <a:cs typeface="Calibri"/>
            </a:endParaRPr>
          </a:p>
          <a:p>
            <a:pPr>
              <a:buFont typeface="Arial"/>
              <a:buChar char="•"/>
            </a:pPr>
            <a:r>
              <a:rPr lang="en-GB" sz="2900" b="1">
                <a:latin typeface="Calibri"/>
                <a:ea typeface="+mn-lt"/>
                <a:cs typeface="+mn-lt"/>
              </a:rPr>
              <a:t>Admin:</a:t>
            </a:r>
            <a:r>
              <a:rPr lang="en-GB" sz="2900">
                <a:latin typeface="Calibri"/>
                <a:ea typeface="+mn-lt"/>
                <a:cs typeface="+mn-lt"/>
              </a:rPr>
              <a:t> Upload docs, view logs, manage escalations</a:t>
            </a:r>
            <a:endParaRPr lang="en-GB" sz="2900">
              <a:latin typeface="Calibri"/>
              <a:ea typeface="Calibri"/>
              <a:cs typeface="Calibri"/>
            </a:endParaRPr>
          </a:p>
          <a:p>
            <a:pPr marL="0" indent="0">
              <a:buNone/>
            </a:pPr>
            <a:endParaRPr lang="en-GB" sz="2900">
              <a:latin typeface="Calibri"/>
              <a:ea typeface="Calibri"/>
              <a:cs typeface="Calibri"/>
            </a:endParaRPr>
          </a:p>
          <a:p>
            <a:pPr marL="0" indent="0">
              <a:buNone/>
            </a:pPr>
            <a:r>
              <a:rPr lang="en-GB" sz="2900" b="1">
                <a:latin typeface="Calibri"/>
                <a:ea typeface="+mn-lt"/>
                <a:cs typeface="+mn-lt"/>
              </a:rPr>
              <a:t>Functional</a:t>
            </a:r>
            <a:r>
              <a:rPr lang="en-GB" sz="2900" b="1">
                <a:latin typeface="Calibri"/>
                <a:ea typeface="Calibri"/>
                <a:cs typeface="Calibri"/>
              </a:rPr>
              <a:t> Modules</a:t>
            </a:r>
          </a:p>
          <a:p>
            <a:pPr>
              <a:buFont typeface="Arial"/>
              <a:buChar char="•"/>
            </a:pPr>
            <a:r>
              <a:rPr lang="en-GB" sz="2900">
                <a:latin typeface="Calibri"/>
                <a:ea typeface="+mn-lt"/>
                <a:cs typeface="+mn-lt"/>
              </a:rPr>
              <a:t>Chat UI for user queries and feedback</a:t>
            </a:r>
            <a:endParaRPr lang="en-GB" sz="2900">
              <a:latin typeface="Calibri"/>
              <a:ea typeface="Calibri"/>
              <a:cs typeface="Calibri"/>
            </a:endParaRPr>
          </a:p>
          <a:p>
            <a:pPr>
              <a:buFont typeface="Arial"/>
              <a:buChar char="•"/>
            </a:pPr>
            <a:r>
              <a:rPr lang="en-GB" sz="2900">
                <a:latin typeface="Calibri"/>
                <a:ea typeface="+mn-lt"/>
                <a:cs typeface="+mn-lt"/>
              </a:rPr>
              <a:t>Document retrieval using embeddings and vector DB</a:t>
            </a:r>
            <a:endParaRPr lang="en-GB" sz="2900">
              <a:latin typeface="Calibri"/>
              <a:ea typeface="Calibri"/>
              <a:cs typeface="Calibri"/>
            </a:endParaRPr>
          </a:p>
          <a:p>
            <a:pPr>
              <a:buFont typeface="Arial"/>
              <a:buChar char="•"/>
            </a:pPr>
            <a:r>
              <a:rPr lang="en-GB" sz="2900">
                <a:latin typeface="Calibri"/>
                <a:ea typeface="+mn-lt"/>
                <a:cs typeface="+mn-lt"/>
              </a:rPr>
              <a:t>GPT-4o response generation</a:t>
            </a:r>
            <a:endParaRPr lang="en-GB" sz="2900">
              <a:latin typeface="Calibri"/>
              <a:ea typeface="Calibri"/>
              <a:cs typeface="Calibri"/>
            </a:endParaRPr>
          </a:p>
          <a:p>
            <a:pPr>
              <a:buFont typeface="Arial"/>
              <a:buChar char="•"/>
            </a:pPr>
            <a:r>
              <a:rPr lang="en-GB" sz="2900">
                <a:latin typeface="Calibri"/>
                <a:ea typeface="+mn-lt"/>
                <a:cs typeface="+mn-lt"/>
              </a:rPr>
              <a:t>Admin dashboard with file upload and analytics</a:t>
            </a:r>
            <a:endParaRPr lang="en-GB" sz="2900">
              <a:latin typeface="Calibri"/>
              <a:ea typeface="Calibri"/>
              <a:cs typeface="Calibri"/>
            </a:endParaRPr>
          </a:p>
          <a:p>
            <a:pPr marL="0" indent="0">
              <a:buNone/>
            </a:pPr>
            <a:endParaRPr lang="en-GB" sz="2900">
              <a:latin typeface="Calibri"/>
              <a:ea typeface="Calibri"/>
              <a:cs typeface="Calibri"/>
            </a:endParaRPr>
          </a:p>
          <a:p>
            <a:pPr marL="0" indent="0">
              <a:buNone/>
            </a:pPr>
            <a:r>
              <a:rPr lang="en-GB" sz="2900" b="1">
                <a:latin typeface="Calibri"/>
                <a:ea typeface="+mn-lt"/>
                <a:cs typeface="+mn-lt"/>
              </a:rPr>
              <a:t>System</a:t>
            </a:r>
            <a:r>
              <a:rPr lang="en-GB" sz="2900" b="1">
                <a:latin typeface="Calibri"/>
                <a:ea typeface="Calibri"/>
                <a:cs typeface="Calibri"/>
              </a:rPr>
              <a:t> Architecture</a:t>
            </a:r>
          </a:p>
          <a:p>
            <a:pPr>
              <a:buFont typeface="Arial"/>
              <a:buChar char="•"/>
            </a:pPr>
            <a:r>
              <a:rPr lang="en-GB" sz="2900">
                <a:latin typeface="Calibri"/>
                <a:ea typeface="+mn-lt"/>
                <a:cs typeface="+mn-lt"/>
              </a:rPr>
              <a:t>User → Vector Search → Prompt to GPT-4o → Response → Feedback log</a:t>
            </a:r>
            <a:endParaRPr lang="en-GB" sz="2900">
              <a:latin typeface="Calibri"/>
            </a:endParaRPr>
          </a:p>
          <a:p>
            <a:pPr marL="0" indent="0">
              <a:buNone/>
            </a:pPr>
            <a:endParaRPr lang="en-GB"/>
          </a:p>
          <a:p>
            <a:pPr marL="0" indent="0">
              <a:buNone/>
            </a:pPr>
            <a:endParaRPr lang="en-GB"/>
          </a:p>
          <a:p>
            <a:pPr>
              <a:buFont typeface="Arial"/>
              <a:buChar char="•"/>
            </a:pPr>
            <a:endParaRPr lang="en-GB"/>
          </a:p>
          <a:p>
            <a:pPr marL="0" indent="0">
              <a:buNone/>
            </a:pPr>
            <a:endParaRPr lang="en-GB"/>
          </a:p>
          <a:p>
            <a:pPr marL="0" indent="0">
              <a:buNone/>
            </a:pPr>
            <a:endParaRPr lang="en-GB"/>
          </a:p>
          <a:p>
            <a:endParaRPr lang="en-GB"/>
          </a:p>
          <a:p>
            <a:endParaRPr lang="en-GB"/>
          </a:p>
        </p:txBody>
      </p:sp>
      <p:sp>
        <p:nvSpPr>
          <p:cNvPr id="4" name="Slide Number Placeholder 3">
            <a:extLst>
              <a:ext uri="{FF2B5EF4-FFF2-40B4-BE49-F238E27FC236}">
                <a16:creationId xmlns:a16="http://schemas.microsoft.com/office/drawing/2014/main" id="{741DFA1E-0BE6-C7C4-90B5-B3AE9506FA81}"/>
              </a:ext>
            </a:extLst>
          </p:cNvPr>
          <p:cNvSpPr>
            <a:spLocks noGrp="1"/>
          </p:cNvSpPr>
          <p:nvPr>
            <p:ph type="sldNum" sz="quarter" idx="12"/>
          </p:nvPr>
        </p:nvSpPr>
        <p:spPr/>
        <p:txBody>
          <a:bodyPr/>
          <a:lstStyle/>
          <a:p>
            <a:fld id="{330EA680-D336-4FF7-8B7A-9848BB0A1C32}" type="slidenum">
              <a:rPr lang="en-GB" smtClean="0"/>
              <a:t>19</a:t>
            </a:fld>
            <a:endParaRPr lang="en-GB"/>
          </a:p>
        </p:txBody>
      </p:sp>
    </p:spTree>
    <p:extLst>
      <p:ext uri="{BB962C8B-B14F-4D97-AF65-F5344CB8AC3E}">
        <p14:creationId xmlns:p14="http://schemas.microsoft.com/office/powerpoint/2010/main" val="3752591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C14C-400D-8262-F3C3-05695A80A2D8}"/>
              </a:ext>
            </a:extLst>
          </p:cNvPr>
          <p:cNvSpPr>
            <a:spLocks noGrp="1"/>
          </p:cNvSpPr>
          <p:nvPr>
            <p:ph type="title"/>
          </p:nvPr>
        </p:nvSpPr>
        <p:spPr/>
        <p:txBody>
          <a:bodyPr/>
          <a:lstStyle/>
          <a:p>
            <a:r>
              <a:rPr lang="en-GB"/>
              <a:t>INDEX</a:t>
            </a:r>
          </a:p>
        </p:txBody>
      </p:sp>
      <p:sp>
        <p:nvSpPr>
          <p:cNvPr id="74" name="Slide Number Placeholder 73">
            <a:extLst>
              <a:ext uri="{FF2B5EF4-FFF2-40B4-BE49-F238E27FC236}">
                <a16:creationId xmlns:a16="http://schemas.microsoft.com/office/drawing/2014/main" id="{F67AA8EC-9FDF-9551-0299-0AE30DBA617F}"/>
              </a:ext>
            </a:extLst>
          </p:cNvPr>
          <p:cNvSpPr>
            <a:spLocks noGrp="1"/>
          </p:cNvSpPr>
          <p:nvPr>
            <p:ph type="sldNum" sz="quarter" idx="12"/>
          </p:nvPr>
        </p:nvSpPr>
        <p:spPr/>
        <p:txBody>
          <a:bodyPr/>
          <a:lstStyle/>
          <a:p>
            <a:fld id="{330EA680-D336-4FF7-8B7A-9848BB0A1C32}" type="slidenum">
              <a:rPr lang="en-GB" smtClean="0"/>
              <a:t>2</a:t>
            </a:fld>
            <a:endParaRPr lang="en-GB"/>
          </a:p>
        </p:txBody>
      </p:sp>
      <p:sp>
        <p:nvSpPr>
          <p:cNvPr id="57" name="Content Placeholder 56">
            <a:extLst>
              <a:ext uri="{FF2B5EF4-FFF2-40B4-BE49-F238E27FC236}">
                <a16:creationId xmlns:a16="http://schemas.microsoft.com/office/drawing/2014/main" id="{49E672BD-0CA7-B156-46C2-6686954EDB28}"/>
              </a:ext>
            </a:extLst>
          </p:cNvPr>
          <p:cNvSpPr>
            <a:spLocks noGrp="1"/>
          </p:cNvSpPr>
          <p:nvPr>
            <p:ph idx="1"/>
          </p:nvPr>
        </p:nvSpPr>
        <p:spPr>
          <a:xfrm>
            <a:off x="838200" y="2009070"/>
            <a:ext cx="10515600" cy="4351338"/>
          </a:xfrm>
        </p:spPr>
        <p:txBody>
          <a:bodyPr vert="horz" lIns="91440" tIns="45720" rIns="91440" bIns="45720" rtlCol="0" anchor="t">
            <a:normAutofit/>
          </a:bodyPr>
          <a:lstStyle/>
          <a:p>
            <a:r>
              <a:rPr lang="en-GB" sz="3600">
                <a:latin typeface="Calibri"/>
                <a:ea typeface="Calibri"/>
                <a:cs typeface="Calibri"/>
                <a:hlinkClick r:id="rId2" action="ppaction://hlinksldjump"/>
              </a:rPr>
              <a:t>Project Scope</a:t>
            </a:r>
            <a:endParaRPr lang="en-GB" sz="3600">
              <a:latin typeface="Calibri"/>
              <a:ea typeface="Calibri"/>
              <a:cs typeface="Calibri"/>
            </a:endParaRPr>
          </a:p>
          <a:p>
            <a:r>
              <a:rPr lang="en-GB" sz="3600">
                <a:latin typeface="Calibri"/>
                <a:ea typeface="Calibri"/>
                <a:cs typeface="Calibri"/>
                <a:hlinkClick r:id="rId3" action="ppaction://hlinksldjump"/>
              </a:rPr>
              <a:t>Flow Diagram</a:t>
            </a:r>
            <a:endParaRPr lang="en-GB" sz="3600">
              <a:latin typeface="Calibri"/>
              <a:ea typeface="Calibri"/>
              <a:cs typeface="Calibri"/>
            </a:endParaRPr>
          </a:p>
          <a:p>
            <a:r>
              <a:rPr lang="en-GB" sz="3600">
                <a:latin typeface="Calibri"/>
                <a:ea typeface="Calibri"/>
                <a:cs typeface="Calibri"/>
                <a:hlinkClick r:id="rId4" action="ppaction://hlinksldjump"/>
              </a:rPr>
              <a:t>Business Requirements Document (BRD)</a:t>
            </a:r>
            <a:endParaRPr lang="en-GB" sz="3600">
              <a:latin typeface="Calibri"/>
              <a:ea typeface="Calibri"/>
              <a:cs typeface="Calibri"/>
            </a:endParaRPr>
          </a:p>
          <a:p>
            <a:r>
              <a:rPr lang="en-GB" sz="3600">
                <a:latin typeface="Calibri"/>
                <a:ea typeface="Calibri"/>
                <a:cs typeface="Calibri"/>
                <a:hlinkClick r:id="rId5" action="ppaction://hlinksldjump"/>
              </a:rPr>
              <a:t>Work Breakdown Structure (WBS)</a:t>
            </a:r>
            <a:endParaRPr lang="en-GB" sz="3600">
              <a:latin typeface="Calibri"/>
              <a:ea typeface="Calibri"/>
              <a:cs typeface="Calibri"/>
            </a:endParaRPr>
          </a:p>
          <a:p>
            <a:r>
              <a:rPr lang="en-GB" sz="3600">
                <a:latin typeface="Calibri"/>
                <a:ea typeface="Calibri"/>
                <a:cs typeface="Calibri"/>
                <a:hlinkClick r:id="rId6" action="ppaction://hlinksldjump"/>
              </a:rPr>
              <a:t>User Stories</a:t>
            </a:r>
            <a:endParaRPr lang="en-GB" sz="3600">
              <a:latin typeface="Calibri"/>
              <a:ea typeface="Calibri"/>
              <a:cs typeface="Calibri"/>
            </a:endParaRPr>
          </a:p>
          <a:p>
            <a:r>
              <a:rPr lang="en-GB" sz="3600">
                <a:latin typeface="Calibri"/>
                <a:ea typeface="Calibri"/>
                <a:cs typeface="Calibri"/>
                <a:hlinkClick r:id="rId7" action="ppaction://hlinksldjump"/>
              </a:rPr>
              <a:t>Additional Features</a:t>
            </a:r>
          </a:p>
        </p:txBody>
      </p:sp>
    </p:spTree>
    <p:extLst>
      <p:ext uri="{BB962C8B-B14F-4D97-AF65-F5344CB8AC3E}">
        <p14:creationId xmlns:p14="http://schemas.microsoft.com/office/powerpoint/2010/main" val="1230893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8451C-A03C-A665-7742-374FF564B0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F38EDD-55FD-6953-A28F-7CA111D184E6}"/>
              </a:ext>
            </a:extLst>
          </p:cNvPr>
          <p:cNvSpPr>
            <a:spLocks noGrp="1"/>
          </p:cNvSpPr>
          <p:nvPr>
            <p:ph type="title"/>
          </p:nvPr>
        </p:nvSpPr>
        <p:spPr/>
        <p:txBody>
          <a:bodyPr/>
          <a:lstStyle/>
          <a:p>
            <a:r>
              <a:rPr lang="en-GB"/>
              <a:t>BUSINESS REQUIREMENT DOCUMENT-BRD</a:t>
            </a:r>
            <a:endParaRPr lang="en-US"/>
          </a:p>
        </p:txBody>
      </p:sp>
      <p:sp>
        <p:nvSpPr>
          <p:cNvPr id="3" name="Content Placeholder 2">
            <a:extLst>
              <a:ext uri="{FF2B5EF4-FFF2-40B4-BE49-F238E27FC236}">
                <a16:creationId xmlns:a16="http://schemas.microsoft.com/office/drawing/2014/main" id="{224D8568-C898-3FC4-CBAB-A9C1248ACFC6}"/>
              </a:ext>
            </a:extLst>
          </p:cNvPr>
          <p:cNvSpPr>
            <a:spLocks noGrp="1"/>
          </p:cNvSpPr>
          <p:nvPr>
            <p:ph idx="1"/>
          </p:nvPr>
        </p:nvSpPr>
        <p:spPr>
          <a:xfrm>
            <a:off x="838200" y="1825625"/>
            <a:ext cx="10515600" cy="5024573"/>
          </a:xfrm>
        </p:spPr>
        <p:txBody>
          <a:bodyPr vert="horz" lIns="91440" tIns="45720" rIns="91440" bIns="45720" rtlCol="0" anchor="t">
            <a:normAutofit fontScale="92500" lnSpcReduction="20000"/>
          </a:bodyPr>
          <a:lstStyle/>
          <a:p>
            <a:pPr marL="0" indent="0">
              <a:buNone/>
            </a:pPr>
            <a:r>
              <a:rPr lang="en-GB" sz="3000" b="1">
                <a:solidFill>
                  <a:srgbClr val="C00000"/>
                </a:solidFill>
                <a:latin typeface="Calibri"/>
                <a:ea typeface="Calibri"/>
                <a:cs typeface="Calibri"/>
              </a:rPr>
              <a:t>Functional</a:t>
            </a:r>
            <a:r>
              <a:rPr lang="en-GB" sz="3600" b="1">
                <a:solidFill>
                  <a:srgbClr val="C00000"/>
                </a:solidFill>
                <a:latin typeface="Calibri"/>
                <a:ea typeface="Calibri"/>
                <a:cs typeface="Calibri"/>
              </a:rPr>
              <a:t> </a:t>
            </a:r>
            <a:r>
              <a:rPr lang="en-GB" sz="3000" b="1">
                <a:solidFill>
                  <a:srgbClr val="C00000"/>
                </a:solidFill>
                <a:latin typeface="Calibri"/>
                <a:ea typeface="Calibri"/>
                <a:cs typeface="Calibri"/>
              </a:rPr>
              <a:t>Specifications</a:t>
            </a:r>
            <a:endParaRPr lang="en-US" sz="3000" b="1">
              <a:latin typeface="Calibri"/>
              <a:ea typeface="Calibri"/>
              <a:cs typeface="Calibri"/>
            </a:endParaRPr>
          </a:p>
          <a:p>
            <a:pPr marL="0" indent="0">
              <a:buNone/>
            </a:pPr>
            <a:endParaRPr lang="en-US">
              <a:latin typeface="Calibri"/>
              <a:ea typeface="Calibri"/>
              <a:cs typeface="Calibri"/>
            </a:endParaRPr>
          </a:p>
          <a:p>
            <a:pPr marL="0" indent="0">
              <a:buNone/>
            </a:pPr>
            <a:r>
              <a:rPr lang="en-GB" sz="2400" b="1">
                <a:latin typeface="Calibri"/>
                <a:ea typeface="Calibri"/>
                <a:cs typeface="Calibri"/>
              </a:rPr>
              <a:t>API Integrations</a:t>
            </a:r>
          </a:p>
          <a:p>
            <a:pPr>
              <a:buFont typeface="Arial"/>
              <a:buChar char="•"/>
            </a:pPr>
            <a:r>
              <a:rPr lang="en-GB" sz="2400">
                <a:latin typeface="Calibri"/>
                <a:ea typeface="+mn-lt"/>
                <a:cs typeface="+mn-lt"/>
              </a:rPr>
              <a:t>GPT-4o and Embedding APIs</a:t>
            </a:r>
            <a:endParaRPr lang="en-GB" sz="2400">
              <a:latin typeface="Calibri"/>
              <a:ea typeface="Calibri"/>
              <a:cs typeface="Calibri"/>
            </a:endParaRPr>
          </a:p>
          <a:p>
            <a:pPr>
              <a:buFont typeface="Arial"/>
              <a:buChar char="•"/>
            </a:pPr>
            <a:r>
              <a:rPr lang="en-GB" sz="2400">
                <a:latin typeface="Calibri"/>
                <a:ea typeface="+mn-lt"/>
                <a:cs typeface="+mn-lt"/>
              </a:rPr>
              <a:t>Document retrieval via FAISS/Pinecone</a:t>
            </a:r>
            <a:endParaRPr lang="en-GB" sz="2400">
              <a:latin typeface="Calibri"/>
              <a:ea typeface="Calibri"/>
              <a:cs typeface="Calibri"/>
            </a:endParaRPr>
          </a:p>
          <a:p>
            <a:pPr marL="0" indent="0">
              <a:buNone/>
            </a:pPr>
            <a:endParaRPr lang="en-GB" sz="2400">
              <a:latin typeface="Calibri"/>
              <a:ea typeface="Calibri"/>
              <a:cs typeface="Calibri"/>
            </a:endParaRPr>
          </a:p>
          <a:p>
            <a:pPr marL="0" indent="0">
              <a:buNone/>
            </a:pPr>
            <a:r>
              <a:rPr lang="en-GB" sz="2400" b="1">
                <a:latin typeface="Calibri"/>
                <a:ea typeface="+mn-lt"/>
                <a:cs typeface="+mn-lt"/>
              </a:rPr>
              <a:t>Error</a:t>
            </a:r>
            <a:r>
              <a:rPr lang="en-GB" sz="2400" b="1">
                <a:latin typeface="Calibri"/>
                <a:ea typeface="Calibri"/>
                <a:cs typeface="Calibri"/>
              </a:rPr>
              <a:t> Handling</a:t>
            </a:r>
          </a:p>
          <a:p>
            <a:pPr>
              <a:buFont typeface="Arial"/>
              <a:buChar char="•"/>
            </a:pPr>
            <a:r>
              <a:rPr lang="en-GB" sz="2400">
                <a:latin typeface="Calibri"/>
                <a:ea typeface="+mn-lt"/>
                <a:cs typeface="+mn-lt"/>
              </a:rPr>
              <a:t>Timeout/Error → Fallback message</a:t>
            </a:r>
            <a:endParaRPr lang="en-GB" sz="2400">
              <a:latin typeface="Calibri"/>
              <a:ea typeface="Calibri"/>
              <a:cs typeface="Calibri"/>
            </a:endParaRPr>
          </a:p>
          <a:p>
            <a:pPr>
              <a:buFont typeface="Arial"/>
              <a:buChar char="•"/>
            </a:pPr>
            <a:r>
              <a:rPr lang="en-GB" sz="2400">
                <a:latin typeface="Calibri"/>
                <a:ea typeface="+mn-lt"/>
                <a:cs typeface="+mn-lt"/>
              </a:rPr>
              <a:t>No match → Escalation to support</a:t>
            </a:r>
            <a:endParaRPr lang="en-GB" sz="2400">
              <a:latin typeface="Calibri"/>
              <a:ea typeface="Calibri"/>
              <a:cs typeface="Calibri"/>
            </a:endParaRPr>
          </a:p>
          <a:p>
            <a:pPr marL="0" indent="0">
              <a:buNone/>
            </a:pPr>
            <a:endParaRPr lang="en-GB" sz="2400">
              <a:latin typeface="Calibri"/>
              <a:ea typeface="Calibri"/>
              <a:cs typeface="Calibri"/>
            </a:endParaRPr>
          </a:p>
          <a:p>
            <a:pPr marL="0" indent="0">
              <a:buNone/>
            </a:pPr>
            <a:r>
              <a:rPr lang="en-GB" sz="2400" b="1">
                <a:latin typeface="Calibri"/>
                <a:ea typeface="+mn-lt"/>
                <a:cs typeface="+mn-lt"/>
              </a:rPr>
              <a:t>UI</a:t>
            </a:r>
            <a:r>
              <a:rPr lang="en-GB" sz="2400" b="1">
                <a:latin typeface="Calibri"/>
                <a:ea typeface="Calibri"/>
                <a:cs typeface="Calibri"/>
              </a:rPr>
              <a:t> Requirements</a:t>
            </a:r>
          </a:p>
          <a:p>
            <a:pPr>
              <a:buFont typeface="Arial"/>
              <a:buChar char="•"/>
            </a:pPr>
            <a:r>
              <a:rPr lang="en-GB" sz="2400">
                <a:latin typeface="Calibri"/>
                <a:ea typeface="+mn-lt"/>
                <a:cs typeface="+mn-lt"/>
              </a:rPr>
              <a:t>Responsive, branded chatbot interface</a:t>
            </a:r>
            <a:endParaRPr lang="en-GB" sz="2400">
              <a:latin typeface="Calibri"/>
              <a:ea typeface="Calibri"/>
              <a:cs typeface="Calibri"/>
            </a:endParaRPr>
          </a:p>
          <a:p>
            <a:pPr>
              <a:buFont typeface="Arial"/>
              <a:buChar char="•"/>
            </a:pPr>
            <a:r>
              <a:rPr lang="en-GB" sz="2400">
                <a:latin typeface="Calibri"/>
                <a:ea typeface="+mn-lt"/>
                <a:cs typeface="+mn-lt"/>
              </a:rPr>
              <a:t>Admin dashboard with document viewer and stats</a:t>
            </a:r>
            <a:endParaRPr lang="en-GB" sz="2400">
              <a:latin typeface="Aptos" panose="020B0004020202020204"/>
            </a:endParaRPr>
          </a:p>
          <a:p>
            <a:pPr marL="0" indent="0">
              <a:buNone/>
            </a:pPr>
            <a:endParaRPr lang="en-GB"/>
          </a:p>
          <a:p>
            <a:pPr>
              <a:buNone/>
            </a:pPr>
            <a:endParaRPr lang="en-GB"/>
          </a:p>
          <a:p>
            <a:pPr marL="0" indent="0">
              <a:buNone/>
            </a:pPr>
            <a:endParaRPr lang="en-GB"/>
          </a:p>
          <a:p>
            <a:pPr marL="0" indent="0">
              <a:buNone/>
            </a:pPr>
            <a:endParaRPr lang="en-GB"/>
          </a:p>
          <a:p>
            <a:pPr>
              <a:buFont typeface="Arial"/>
              <a:buChar char="•"/>
            </a:pPr>
            <a:endParaRPr lang="en-GB"/>
          </a:p>
          <a:p>
            <a:pPr marL="0" indent="0">
              <a:buNone/>
            </a:pPr>
            <a:endParaRPr lang="en-GB"/>
          </a:p>
          <a:p>
            <a:pPr marL="0" indent="0">
              <a:buNone/>
            </a:pPr>
            <a:endParaRPr lang="en-GB"/>
          </a:p>
          <a:p>
            <a:endParaRPr lang="en-GB"/>
          </a:p>
          <a:p>
            <a:endParaRPr lang="en-GB"/>
          </a:p>
        </p:txBody>
      </p:sp>
      <p:sp>
        <p:nvSpPr>
          <p:cNvPr id="4" name="Slide Number Placeholder 3">
            <a:extLst>
              <a:ext uri="{FF2B5EF4-FFF2-40B4-BE49-F238E27FC236}">
                <a16:creationId xmlns:a16="http://schemas.microsoft.com/office/drawing/2014/main" id="{D2283172-EF32-4D00-50E3-F46C0C8976E3}"/>
              </a:ext>
            </a:extLst>
          </p:cNvPr>
          <p:cNvSpPr>
            <a:spLocks noGrp="1"/>
          </p:cNvSpPr>
          <p:nvPr>
            <p:ph type="sldNum" sz="quarter" idx="12"/>
          </p:nvPr>
        </p:nvSpPr>
        <p:spPr/>
        <p:txBody>
          <a:bodyPr/>
          <a:lstStyle/>
          <a:p>
            <a:fld id="{330EA680-D336-4FF7-8B7A-9848BB0A1C32}" type="slidenum">
              <a:rPr lang="en-GB" smtClean="0"/>
              <a:t>20</a:t>
            </a:fld>
            <a:endParaRPr lang="en-GB"/>
          </a:p>
        </p:txBody>
      </p:sp>
    </p:spTree>
    <p:extLst>
      <p:ext uri="{BB962C8B-B14F-4D97-AF65-F5344CB8AC3E}">
        <p14:creationId xmlns:p14="http://schemas.microsoft.com/office/powerpoint/2010/main" val="378211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01D79-3527-FAFC-8820-3D7A7A50E0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F99A8D-A235-DAE5-E86B-853383CF79AC}"/>
              </a:ext>
            </a:extLst>
          </p:cNvPr>
          <p:cNvSpPr>
            <a:spLocks noGrp="1"/>
          </p:cNvSpPr>
          <p:nvPr>
            <p:ph type="title"/>
          </p:nvPr>
        </p:nvSpPr>
        <p:spPr/>
        <p:txBody>
          <a:bodyPr/>
          <a:lstStyle/>
          <a:p>
            <a:r>
              <a:rPr lang="en-GB"/>
              <a:t>BUSINESS REQUIREMENT DOCUMENT-BRD</a:t>
            </a:r>
            <a:endParaRPr lang="en-US"/>
          </a:p>
        </p:txBody>
      </p:sp>
      <p:sp>
        <p:nvSpPr>
          <p:cNvPr id="3" name="Content Placeholder 2">
            <a:extLst>
              <a:ext uri="{FF2B5EF4-FFF2-40B4-BE49-F238E27FC236}">
                <a16:creationId xmlns:a16="http://schemas.microsoft.com/office/drawing/2014/main" id="{26BE0120-D530-5254-CD69-D45DB77227D8}"/>
              </a:ext>
            </a:extLst>
          </p:cNvPr>
          <p:cNvSpPr>
            <a:spLocks noGrp="1"/>
          </p:cNvSpPr>
          <p:nvPr>
            <p:ph idx="1"/>
          </p:nvPr>
        </p:nvSpPr>
        <p:spPr>
          <a:xfrm>
            <a:off x="838200" y="1825625"/>
            <a:ext cx="10515600" cy="4683176"/>
          </a:xfrm>
        </p:spPr>
        <p:txBody>
          <a:bodyPr vert="horz" lIns="91440" tIns="45720" rIns="91440" bIns="45720" rtlCol="0" anchor="t">
            <a:normAutofit fontScale="92500" lnSpcReduction="10000"/>
          </a:bodyPr>
          <a:lstStyle/>
          <a:p>
            <a:pPr marL="0" indent="0">
              <a:buNone/>
            </a:pPr>
            <a:r>
              <a:rPr lang="en-GB" sz="3000" b="1">
                <a:solidFill>
                  <a:srgbClr val="C00000"/>
                </a:solidFill>
                <a:latin typeface="Calibri"/>
                <a:ea typeface="Calibri"/>
                <a:cs typeface="Calibri"/>
              </a:rPr>
              <a:t>Glossary</a:t>
            </a:r>
            <a:endParaRPr lang="en-US" sz="3000" b="1">
              <a:latin typeface="Calibri"/>
              <a:ea typeface="Calibri"/>
              <a:cs typeface="Calibri"/>
            </a:endParaRPr>
          </a:p>
          <a:p>
            <a:pPr>
              <a:buFont typeface="Arial"/>
              <a:buChar char="•"/>
            </a:pPr>
            <a:endParaRPr lang="en-GB">
              <a:solidFill>
                <a:srgbClr val="000000"/>
              </a:solidFill>
              <a:ea typeface="+mn-lt"/>
              <a:cs typeface="+mn-lt"/>
            </a:endParaRPr>
          </a:p>
          <a:p>
            <a:pPr>
              <a:buFont typeface="Arial"/>
              <a:buChar char="•"/>
            </a:pPr>
            <a:r>
              <a:rPr lang="en-GB" sz="2600" b="1">
                <a:latin typeface="Calibri"/>
              </a:rPr>
              <a:t>GPT-4o:</a:t>
            </a:r>
            <a:r>
              <a:rPr lang="en-GB" sz="2600">
                <a:latin typeface="Calibri"/>
              </a:rPr>
              <a:t> OpenAI's generative model</a:t>
            </a:r>
            <a:endParaRPr lang="en-GB" sz="2600">
              <a:latin typeface="Calibri"/>
              <a:ea typeface="Calibri"/>
              <a:cs typeface="Calibri"/>
            </a:endParaRPr>
          </a:p>
          <a:p>
            <a:pPr>
              <a:buFont typeface="Arial"/>
              <a:buChar char="•"/>
            </a:pPr>
            <a:r>
              <a:rPr lang="en-GB" sz="2600" b="1">
                <a:latin typeface="Calibri"/>
              </a:rPr>
              <a:t>Embedding:</a:t>
            </a:r>
            <a:r>
              <a:rPr lang="en-GB" sz="2600">
                <a:latin typeface="Calibri"/>
              </a:rPr>
              <a:t> Numerical vector representation of text used for semantic search</a:t>
            </a:r>
            <a:endParaRPr lang="en-GB" sz="2600">
              <a:latin typeface="Calibri"/>
              <a:ea typeface="Calibri"/>
              <a:cs typeface="Calibri"/>
            </a:endParaRPr>
          </a:p>
          <a:p>
            <a:pPr>
              <a:buFont typeface="Arial"/>
              <a:buChar char="•"/>
            </a:pPr>
            <a:r>
              <a:rPr lang="en-GB" sz="2600" b="1">
                <a:latin typeface="Calibri"/>
              </a:rPr>
              <a:t>RAG (Retrieval-Augmented Generation):</a:t>
            </a:r>
            <a:r>
              <a:rPr lang="en-GB" sz="2600">
                <a:latin typeface="Calibri"/>
              </a:rPr>
              <a:t> A method combining document retrieval and generative AI</a:t>
            </a:r>
            <a:endParaRPr lang="en-GB" sz="2600">
              <a:latin typeface="Calibri"/>
              <a:ea typeface="Calibri"/>
              <a:cs typeface="Calibri"/>
            </a:endParaRPr>
          </a:p>
          <a:p>
            <a:pPr>
              <a:buFont typeface="Arial"/>
              <a:buChar char="•"/>
            </a:pPr>
            <a:r>
              <a:rPr lang="en-GB" sz="2600" b="1">
                <a:latin typeface="Calibri"/>
              </a:rPr>
              <a:t>Vector Database:</a:t>
            </a:r>
            <a:r>
              <a:rPr lang="en-GB" sz="2600">
                <a:latin typeface="Calibri"/>
              </a:rPr>
              <a:t> Specialized DB that supports similarity search of vector embeddings</a:t>
            </a:r>
            <a:endParaRPr lang="en-GB" sz="2600">
              <a:latin typeface="Calibri"/>
              <a:ea typeface="Calibri"/>
              <a:cs typeface="Calibri"/>
            </a:endParaRPr>
          </a:p>
          <a:p>
            <a:pPr>
              <a:buFont typeface="Arial"/>
              <a:buChar char="•"/>
            </a:pPr>
            <a:r>
              <a:rPr lang="en-GB" sz="2600" b="1">
                <a:latin typeface="Calibri"/>
              </a:rPr>
              <a:t>UAT:</a:t>
            </a:r>
            <a:r>
              <a:rPr lang="en-GB" sz="2600">
                <a:latin typeface="Calibri"/>
              </a:rPr>
              <a:t> User Acceptance Testing</a:t>
            </a:r>
            <a:endParaRPr lang="en-GB" sz="2600">
              <a:latin typeface="Calibri"/>
              <a:ea typeface="Calibri"/>
              <a:cs typeface="Calibri"/>
            </a:endParaRPr>
          </a:p>
          <a:p>
            <a:pPr>
              <a:buFont typeface="Arial"/>
              <a:buChar char="•"/>
            </a:pPr>
            <a:r>
              <a:rPr lang="en-GB" sz="2600" b="1">
                <a:latin typeface="Calibri"/>
              </a:rPr>
              <a:t>SME:</a:t>
            </a:r>
            <a:r>
              <a:rPr lang="en-GB" sz="2600">
                <a:latin typeface="Calibri"/>
              </a:rPr>
              <a:t> Subject Matter Expert</a:t>
            </a:r>
            <a:endParaRPr lang="en-GB" sz="2600">
              <a:latin typeface="Calibri"/>
              <a:ea typeface="Calibri"/>
              <a:cs typeface="Calibri"/>
            </a:endParaRPr>
          </a:p>
          <a:p>
            <a:pPr>
              <a:buFont typeface="Arial"/>
              <a:buChar char="•"/>
            </a:pPr>
            <a:r>
              <a:rPr lang="en-GB" sz="2600" b="1">
                <a:latin typeface="Calibri"/>
              </a:rPr>
              <a:t>Chatbot:</a:t>
            </a:r>
            <a:r>
              <a:rPr lang="en-GB" sz="2600">
                <a:latin typeface="Calibri"/>
              </a:rPr>
              <a:t> Conversational agent responding to text queries</a:t>
            </a:r>
            <a:endParaRPr lang="en-GB" sz="2600">
              <a:latin typeface="Calibri"/>
              <a:ea typeface="Calibri"/>
              <a:cs typeface="Calibri"/>
            </a:endParaRPr>
          </a:p>
          <a:p>
            <a:pPr marL="0" indent="0">
              <a:buNone/>
            </a:pPr>
            <a:endParaRPr lang="en-GB">
              <a:latin typeface="Calibri"/>
            </a:endParaRPr>
          </a:p>
          <a:p>
            <a:pPr>
              <a:buFont typeface="Arial"/>
              <a:buChar char="•"/>
            </a:pPr>
            <a:endParaRPr lang="en-GB">
              <a:latin typeface="Aptos" panose="020B0004020202020204"/>
              <a:ea typeface="+mn-lt"/>
              <a:cs typeface="+mn-lt"/>
            </a:endParaRPr>
          </a:p>
          <a:p>
            <a:pPr marL="0" indent="0">
              <a:buNone/>
            </a:pPr>
            <a:endParaRPr lang="en-GB">
              <a:ea typeface="Calibri"/>
              <a:cs typeface="Calibri"/>
            </a:endParaRPr>
          </a:p>
          <a:p>
            <a:pPr marL="0" indent="0">
              <a:buNone/>
            </a:pPr>
            <a:endParaRPr lang="en-GB">
              <a:latin typeface="Aptos" panose="020B0004020202020204"/>
              <a:ea typeface="Calibri"/>
              <a:cs typeface="Calibri"/>
            </a:endParaRPr>
          </a:p>
          <a:p>
            <a:endParaRPr lang="en-GB"/>
          </a:p>
          <a:p>
            <a:endParaRPr lang="en-GB"/>
          </a:p>
        </p:txBody>
      </p:sp>
      <p:sp>
        <p:nvSpPr>
          <p:cNvPr id="4" name="Slide Number Placeholder 3">
            <a:extLst>
              <a:ext uri="{FF2B5EF4-FFF2-40B4-BE49-F238E27FC236}">
                <a16:creationId xmlns:a16="http://schemas.microsoft.com/office/drawing/2014/main" id="{47D17081-8BF2-24E8-DD29-C06DAB2238A7}"/>
              </a:ext>
            </a:extLst>
          </p:cNvPr>
          <p:cNvSpPr>
            <a:spLocks noGrp="1"/>
          </p:cNvSpPr>
          <p:nvPr>
            <p:ph type="sldNum" sz="quarter" idx="12"/>
          </p:nvPr>
        </p:nvSpPr>
        <p:spPr/>
        <p:txBody>
          <a:bodyPr/>
          <a:lstStyle/>
          <a:p>
            <a:fld id="{330EA680-D336-4FF7-8B7A-9848BB0A1C32}" type="slidenum">
              <a:rPr lang="en-GB" smtClean="0"/>
              <a:t>21</a:t>
            </a:fld>
            <a:endParaRPr lang="en-GB"/>
          </a:p>
        </p:txBody>
      </p:sp>
    </p:spTree>
    <p:extLst>
      <p:ext uri="{BB962C8B-B14F-4D97-AF65-F5344CB8AC3E}">
        <p14:creationId xmlns:p14="http://schemas.microsoft.com/office/powerpoint/2010/main" val="3346551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9E218-F5C3-418F-357F-FB37A7A5B7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6EC307-1C77-1111-8040-F3A67B75E70A}"/>
              </a:ext>
            </a:extLst>
          </p:cNvPr>
          <p:cNvSpPr>
            <a:spLocks noGrp="1"/>
          </p:cNvSpPr>
          <p:nvPr>
            <p:ph type="title"/>
          </p:nvPr>
        </p:nvSpPr>
        <p:spPr/>
        <p:txBody>
          <a:bodyPr/>
          <a:lstStyle/>
          <a:p>
            <a:r>
              <a:rPr lang="en-GB"/>
              <a:t>WORK BREAKDOWN STRUCTURE-WBS</a:t>
            </a:r>
            <a:endParaRPr lang="en-US"/>
          </a:p>
        </p:txBody>
      </p:sp>
      <p:sp>
        <p:nvSpPr>
          <p:cNvPr id="3" name="Content Placeholder 2">
            <a:extLst>
              <a:ext uri="{FF2B5EF4-FFF2-40B4-BE49-F238E27FC236}">
                <a16:creationId xmlns:a16="http://schemas.microsoft.com/office/drawing/2014/main" id="{0D604B02-85C8-6F5B-CDCB-A26B50AF37A6}"/>
              </a:ext>
            </a:extLst>
          </p:cNvPr>
          <p:cNvSpPr>
            <a:spLocks noGrp="1"/>
          </p:cNvSpPr>
          <p:nvPr>
            <p:ph idx="1"/>
          </p:nvPr>
        </p:nvSpPr>
        <p:spPr>
          <a:xfrm>
            <a:off x="2459" y="1825625"/>
            <a:ext cx="12180937" cy="5033449"/>
          </a:xfrm>
        </p:spPr>
        <p:txBody>
          <a:bodyPr vert="horz" lIns="91440" tIns="45720" rIns="91440" bIns="45720" rtlCol="0" anchor="t">
            <a:normAutofit/>
          </a:bodyPr>
          <a:lstStyle/>
          <a:p>
            <a:pPr marL="0" indent="0">
              <a:buNone/>
            </a:pPr>
            <a:endParaRPr lang="en-GB">
              <a:solidFill>
                <a:srgbClr val="C00000"/>
              </a:solidFill>
            </a:endParaRPr>
          </a:p>
          <a:p>
            <a:pPr>
              <a:buNone/>
            </a:pPr>
            <a:endParaRPr lang="en-GB" b="1">
              <a:solidFill>
                <a:srgbClr val="000000"/>
              </a:solidFill>
            </a:endParaRPr>
          </a:p>
          <a:p>
            <a:pPr>
              <a:buNone/>
            </a:pPr>
            <a:endParaRPr lang="en-GB" b="1"/>
          </a:p>
          <a:p>
            <a:pPr marL="0" indent="0">
              <a:buNone/>
            </a:pPr>
            <a:endParaRPr lang="en-GB">
              <a:solidFill>
                <a:srgbClr val="C00000"/>
              </a:solidFill>
            </a:endParaRPr>
          </a:p>
          <a:p>
            <a:pPr>
              <a:buFont typeface="Arial"/>
              <a:buChar char="•"/>
            </a:pPr>
            <a:endParaRPr lang="en-GB">
              <a:solidFill>
                <a:srgbClr val="C00000"/>
              </a:solidFill>
              <a:ea typeface="Calibri"/>
              <a:cs typeface="Calibri"/>
            </a:endParaRPr>
          </a:p>
          <a:p>
            <a:pPr marL="0" indent="0">
              <a:buNone/>
            </a:pPr>
            <a:endParaRPr lang="en-GB">
              <a:solidFill>
                <a:srgbClr val="C00000"/>
              </a:solidFill>
              <a:latin typeface="Aptos" panose="020B0004020202020204"/>
              <a:ea typeface="Calibri"/>
              <a:cs typeface="Calibri"/>
            </a:endParaRPr>
          </a:p>
          <a:p>
            <a:pPr marL="0" indent="0">
              <a:buNone/>
            </a:pPr>
            <a:endParaRPr lang="en-GB">
              <a:solidFill>
                <a:srgbClr val="C00000"/>
              </a:solidFill>
              <a:latin typeface="Aptos" panose="020B0004020202020204"/>
              <a:ea typeface="Calibri"/>
              <a:cs typeface="Calibri"/>
            </a:endParaRPr>
          </a:p>
          <a:p>
            <a:pPr marL="0" indent="0">
              <a:buNone/>
            </a:pPr>
            <a:endParaRPr lang="en-GB">
              <a:solidFill>
                <a:srgbClr val="000000"/>
              </a:solidFill>
              <a:latin typeface="Aptos" panose="020B0004020202020204"/>
              <a:ea typeface="Calibri"/>
              <a:cs typeface="Calibri"/>
            </a:endParaRPr>
          </a:p>
          <a:p>
            <a:pPr marL="0" indent="0">
              <a:buNone/>
            </a:pPr>
            <a:endParaRPr lang="en-GB">
              <a:latin typeface="Calibri"/>
              <a:ea typeface="Calibri"/>
              <a:cs typeface="Calibri"/>
            </a:endParaRPr>
          </a:p>
          <a:p>
            <a:pPr>
              <a:buFont typeface="Arial"/>
              <a:buChar char="•"/>
            </a:pPr>
            <a:endParaRPr lang="en-GB">
              <a:latin typeface="Aptos" panose="020B0004020202020204"/>
              <a:ea typeface="Calibri"/>
              <a:cs typeface="Calibri"/>
            </a:endParaRPr>
          </a:p>
          <a:p>
            <a:pPr marL="0" indent="0">
              <a:buNone/>
            </a:pPr>
            <a:endParaRPr lang="en-GB">
              <a:ea typeface="Calibri"/>
              <a:cs typeface="Calibri"/>
            </a:endParaRPr>
          </a:p>
          <a:p>
            <a:pPr marL="0" indent="0">
              <a:buNone/>
            </a:pPr>
            <a:endParaRPr lang="en-GB">
              <a:ea typeface="Calibri"/>
              <a:cs typeface="Calibri"/>
            </a:endParaRPr>
          </a:p>
          <a:p>
            <a:endParaRPr lang="en-GB">
              <a:ea typeface="Calibri"/>
              <a:cs typeface="Calibri"/>
            </a:endParaRPr>
          </a:p>
          <a:p>
            <a:endParaRPr lang="en-GB">
              <a:ea typeface="Calibri"/>
              <a:cs typeface="Calibri"/>
            </a:endParaRPr>
          </a:p>
        </p:txBody>
      </p:sp>
      <p:sp>
        <p:nvSpPr>
          <p:cNvPr id="4" name="Rectangle: Rounded Corners 3">
            <a:extLst>
              <a:ext uri="{FF2B5EF4-FFF2-40B4-BE49-F238E27FC236}">
                <a16:creationId xmlns:a16="http://schemas.microsoft.com/office/drawing/2014/main" id="{CDB52A3F-E1E2-0DE6-F527-EE055A04917C}"/>
              </a:ext>
            </a:extLst>
          </p:cNvPr>
          <p:cNvSpPr/>
          <p:nvPr/>
        </p:nvSpPr>
        <p:spPr>
          <a:xfrm>
            <a:off x="241529" y="2968734"/>
            <a:ext cx="1196439" cy="27393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28600" lvl="0" indent="-228600" rtl="0">
              <a:lnSpc>
                <a:spcPts val="975"/>
              </a:lnSpc>
              <a:buFont typeface="Arial,Sans-Serif"/>
              <a:buChar char="•"/>
            </a:pPr>
            <a:r>
              <a:rPr lang="en-GB" sz="900" baseline="0">
                <a:solidFill>
                  <a:schemeClr val="bg1"/>
                </a:solidFill>
                <a:latin typeface="Calibri"/>
                <a:ea typeface="Arial"/>
                <a:cs typeface="Arial"/>
              </a:rPr>
              <a:t>Requirement Gathering</a:t>
            </a:r>
            <a:r>
              <a:rPr lang="en-GB" sz="900">
                <a:solidFill>
                  <a:schemeClr val="bg1"/>
                </a:solidFill>
                <a:latin typeface="Calibri"/>
                <a:ea typeface="Arial"/>
                <a:cs typeface="Arial"/>
              </a:rPr>
              <a:t>​</a:t>
            </a:r>
            <a:endParaRPr lang="en-US" sz="900">
              <a:solidFill>
                <a:schemeClr val="bg1"/>
              </a:solidFill>
            </a:endParaRPr>
          </a:p>
          <a:p>
            <a:pPr marL="228600" indent="-228600">
              <a:lnSpc>
                <a:spcPts val="975"/>
              </a:lnSpc>
              <a:buFont typeface="Arial,Sans-Serif"/>
              <a:buChar char="•"/>
            </a:pPr>
            <a:endParaRPr lang="en-GB" sz="900">
              <a:solidFill>
                <a:schemeClr val="bg1"/>
              </a:solidFill>
              <a:latin typeface="Calibri"/>
              <a:ea typeface="Arial"/>
              <a:cs typeface="Arial"/>
            </a:endParaRPr>
          </a:p>
          <a:p>
            <a:pPr marL="228600" indent="-228600">
              <a:lnSpc>
                <a:spcPts val="975"/>
              </a:lnSpc>
              <a:buFont typeface="Arial,Sans-Serif"/>
              <a:buChar char="•"/>
            </a:pPr>
            <a:r>
              <a:rPr lang="en-GB" sz="900" baseline="0">
                <a:solidFill>
                  <a:schemeClr val="bg1"/>
                </a:solidFill>
                <a:latin typeface="Calibri"/>
                <a:ea typeface="Arial"/>
                <a:cs typeface="Arial"/>
              </a:rPr>
              <a:t>Stakeholder Identification</a:t>
            </a:r>
            <a:endParaRPr lang="en-GB" sz="900">
              <a:solidFill>
                <a:schemeClr val="bg1"/>
              </a:solidFill>
              <a:latin typeface="Calibri"/>
              <a:ea typeface="Arial"/>
              <a:cs typeface="Arial"/>
            </a:endParaRPr>
          </a:p>
          <a:p>
            <a:pPr lvl="0">
              <a:lnSpc>
                <a:spcPts val="975"/>
              </a:lnSpc>
            </a:pPr>
            <a:r>
              <a:rPr lang="en-GB" sz="900">
                <a:solidFill>
                  <a:schemeClr val="bg1"/>
                </a:solidFill>
                <a:latin typeface="Calibri"/>
                <a:ea typeface="Arial"/>
                <a:cs typeface="Arial"/>
              </a:rPr>
              <a:t>​</a:t>
            </a:r>
            <a:endParaRPr lang="en-GB">
              <a:solidFill>
                <a:schemeClr val="bg1"/>
              </a:solidFill>
            </a:endParaRPr>
          </a:p>
          <a:p>
            <a:pPr marL="228600" indent="-228600">
              <a:lnSpc>
                <a:spcPts val="975"/>
              </a:lnSpc>
              <a:buFont typeface="Arial,Sans-Serif"/>
              <a:buChar char="•"/>
            </a:pPr>
            <a:r>
              <a:rPr lang="en-GB" sz="900" baseline="0">
                <a:solidFill>
                  <a:schemeClr val="bg1"/>
                </a:solidFill>
                <a:latin typeface="Calibri"/>
                <a:ea typeface="Arial"/>
                <a:cs typeface="Arial"/>
              </a:rPr>
              <a:t>Document Curation and Cleaning</a:t>
            </a:r>
            <a:endParaRPr lang="en-GB" sz="900">
              <a:solidFill>
                <a:schemeClr val="bg1"/>
              </a:solidFill>
              <a:latin typeface="Calibri"/>
              <a:ea typeface="Arial"/>
              <a:cs typeface="Arial"/>
            </a:endParaRPr>
          </a:p>
          <a:p>
            <a:pPr lvl="0">
              <a:lnSpc>
                <a:spcPts val="975"/>
              </a:lnSpc>
            </a:pPr>
            <a:r>
              <a:rPr lang="en-GB" sz="900">
                <a:solidFill>
                  <a:schemeClr val="bg1"/>
                </a:solidFill>
                <a:latin typeface="Calibri"/>
                <a:ea typeface="Arial"/>
                <a:cs typeface="Arial"/>
              </a:rPr>
              <a:t>​</a:t>
            </a:r>
            <a:endParaRPr lang="en-GB">
              <a:solidFill>
                <a:schemeClr val="bg1"/>
              </a:solidFill>
            </a:endParaRPr>
          </a:p>
          <a:p>
            <a:pPr marL="228600" lvl="0" indent="-228600" rtl="0">
              <a:lnSpc>
                <a:spcPts val="975"/>
              </a:lnSpc>
              <a:buFont typeface="Arial,Sans-Serif"/>
              <a:buChar char="•"/>
            </a:pPr>
            <a:r>
              <a:rPr lang="en-GB" sz="900" baseline="0">
                <a:solidFill>
                  <a:schemeClr val="bg1"/>
                </a:solidFill>
                <a:latin typeface="Calibri"/>
                <a:ea typeface="Arial"/>
                <a:cs typeface="Arial"/>
              </a:rPr>
              <a:t>Tool &amp; Technology Selection</a:t>
            </a:r>
            <a:endParaRPr lang="en-GB" sz="900">
              <a:solidFill>
                <a:schemeClr val="bg1"/>
              </a:solidFill>
              <a:latin typeface="Calibri"/>
              <a:ea typeface="Calibri"/>
              <a:cs typeface="Calibri"/>
            </a:endParaRPr>
          </a:p>
        </p:txBody>
      </p:sp>
      <p:sp>
        <p:nvSpPr>
          <p:cNvPr id="5" name="Rectangle: Rounded Corners 4">
            <a:extLst>
              <a:ext uri="{FF2B5EF4-FFF2-40B4-BE49-F238E27FC236}">
                <a16:creationId xmlns:a16="http://schemas.microsoft.com/office/drawing/2014/main" id="{00609428-0950-AF20-33AA-4695517F5CB0}"/>
              </a:ext>
            </a:extLst>
          </p:cNvPr>
          <p:cNvSpPr/>
          <p:nvPr/>
        </p:nvSpPr>
        <p:spPr>
          <a:xfrm>
            <a:off x="1544302" y="2968733"/>
            <a:ext cx="1184149" cy="27393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lnSpc>
                <a:spcPct val="90000"/>
              </a:lnSpc>
              <a:spcBef>
                <a:spcPts val="1000"/>
              </a:spcBef>
              <a:buFont typeface="Arial,Sans-Serif"/>
              <a:buChar char="•"/>
            </a:pPr>
            <a:r>
              <a:rPr lang="en-GB" sz="900">
                <a:solidFill>
                  <a:schemeClr val="bg1"/>
                </a:solidFill>
                <a:latin typeface="Calibri"/>
                <a:ea typeface="Calibri"/>
                <a:cs typeface="Calibri"/>
              </a:rPr>
              <a:t>Backend Design-RAG Architecture</a:t>
            </a:r>
            <a:endParaRPr lang="en-GB">
              <a:solidFill>
                <a:schemeClr val="bg1"/>
              </a:solidFill>
            </a:endParaRPr>
          </a:p>
          <a:p>
            <a:pPr marL="285750" indent="-285750">
              <a:lnSpc>
                <a:spcPct val="90000"/>
              </a:lnSpc>
              <a:spcBef>
                <a:spcPts val="1000"/>
              </a:spcBef>
              <a:buFont typeface="Arial,Sans-Serif"/>
              <a:buChar char="•"/>
            </a:pPr>
            <a:r>
              <a:rPr lang="en-GB" sz="900">
                <a:solidFill>
                  <a:schemeClr val="bg1"/>
                </a:solidFill>
                <a:latin typeface="Calibri"/>
                <a:ea typeface="Calibri"/>
                <a:cs typeface="Calibri"/>
              </a:rPr>
              <a:t>Vector Database Setup-FAISS or Pinecone</a:t>
            </a:r>
          </a:p>
          <a:p>
            <a:pPr marL="285750" indent="-285750">
              <a:lnSpc>
                <a:spcPct val="90000"/>
              </a:lnSpc>
              <a:spcBef>
                <a:spcPts val="1000"/>
              </a:spcBef>
              <a:buFont typeface="Arial,Sans-Serif"/>
              <a:buChar char="•"/>
            </a:pPr>
            <a:r>
              <a:rPr lang="en-GB" sz="900">
                <a:solidFill>
                  <a:schemeClr val="bg1"/>
                </a:solidFill>
                <a:latin typeface="Calibri"/>
                <a:ea typeface="Calibri"/>
                <a:cs typeface="Calibri"/>
              </a:rPr>
              <a:t>API Flow Design-GPT4o &amp; Embeddings</a:t>
            </a:r>
          </a:p>
        </p:txBody>
      </p:sp>
      <p:sp>
        <p:nvSpPr>
          <p:cNvPr id="6" name="Rectangle: Rounded Corners 5">
            <a:extLst>
              <a:ext uri="{FF2B5EF4-FFF2-40B4-BE49-F238E27FC236}">
                <a16:creationId xmlns:a16="http://schemas.microsoft.com/office/drawing/2014/main" id="{47F35A6D-DE52-A84A-3840-3E2521AC21ED}"/>
              </a:ext>
            </a:extLst>
          </p:cNvPr>
          <p:cNvSpPr/>
          <p:nvPr/>
        </p:nvSpPr>
        <p:spPr>
          <a:xfrm>
            <a:off x="2822496" y="2968734"/>
            <a:ext cx="1196439" cy="27393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lnSpc>
                <a:spcPct val="90000"/>
              </a:lnSpc>
              <a:spcBef>
                <a:spcPts val="1000"/>
              </a:spcBef>
              <a:buFont typeface="Arial,Sans-Serif"/>
              <a:buChar char="•"/>
            </a:pPr>
            <a:r>
              <a:rPr lang="en-GB" sz="900">
                <a:solidFill>
                  <a:schemeClr val="bg1"/>
                </a:solidFill>
                <a:latin typeface="Calibri"/>
                <a:ea typeface="Calibri"/>
                <a:cs typeface="Calibri"/>
              </a:rPr>
              <a:t>Chat UI Design (Customer &amp; Sales)</a:t>
            </a:r>
          </a:p>
          <a:p>
            <a:pPr marL="285750" indent="-285750">
              <a:lnSpc>
                <a:spcPct val="90000"/>
              </a:lnSpc>
              <a:spcBef>
                <a:spcPts val="1000"/>
              </a:spcBef>
              <a:buFont typeface="Arial,Sans-Serif"/>
              <a:buChar char="•"/>
            </a:pPr>
            <a:r>
              <a:rPr lang="en-GB" sz="900">
                <a:solidFill>
                  <a:schemeClr val="bg1"/>
                </a:solidFill>
                <a:latin typeface="Calibri"/>
                <a:ea typeface="Calibri"/>
                <a:cs typeface="Calibri"/>
              </a:rPr>
              <a:t>Input Handling &amp; Display Logic</a:t>
            </a:r>
          </a:p>
          <a:p>
            <a:pPr marL="285750" indent="-285750">
              <a:lnSpc>
                <a:spcPct val="90000"/>
              </a:lnSpc>
              <a:spcBef>
                <a:spcPts val="1000"/>
              </a:spcBef>
              <a:buFont typeface="Arial,Sans-Serif"/>
              <a:buChar char="•"/>
            </a:pPr>
            <a:r>
              <a:rPr lang="en-GB" sz="900">
                <a:solidFill>
                  <a:schemeClr val="bg1"/>
                </a:solidFill>
                <a:latin typeface="Calibri"/>
                <a:ea typeface="Calibri"/>
                <a:cs typeface="Calibri"/>
              </a:rPr>
              <a:t>Feedback &amp; Rating UI</a:t>
            </a:r>
          </a:p>
          <a:p>
            <a:pPr marL="285750" indent="-285750">
              <a:lnSpc>
                <a:spcPct val="90000"/>
              </a:lnSpc>
              <a:spcBef>
                <a:spcPts val="1000"/>
              </a:spcBef>
              <a:buFont typeface="Arial,Sans-Serif"/>
              <a:buChar char="•"/>
            </a:pPr>
            <a:r>
              <a:rPr lang="en-GB" sz="900">
                <a:solidFill>
                  <a:schemeClr val="bg1"/>
                </a:solidFill>
                <a:latin typeface="Calibri"/>
                <a:ea typeface="Calibri"/>
                <a:cs typeface="Calibri"/>
              </a:rPr>
              <a:t>Error Message &amp; Escalation UI</a:t>
            </a:r>
          </a:p>
        </p:txBody>
      </p:sp>
      <p:sp>
        <p:nvSpPr>
          <p:cNvPr id="7" name="Rectangle: Rounded Corners 6">
            <a:extLst>
              <a:ext uri="{FF2B5EF4-FFF2-40B4-BE49-F238E27FC236}">
                <a16:creationId xmlns:a16="http://schemas.microsoft.com/office/drawing/2014/main" id="{38C33B26-56E5-A314-F832-2F5FF096F629}"/>
              </a:ext>
            </a:extLst>
          </p:cNvPr>
          <p:cNvSpPr/>
          <p:nvPr/>
        </p:nvSpPr>
        <p:spPr>
          <a:xfrm>
            <a:off x="4143706" y="2968734"/>
            <a:ext cx="1214875" cy="27393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lnSpc>
                <a:spcPct val="90000"/>
              </a:lnSpc>
              <a:spcBef>
                <a:spcPts val="1000"/>
              </a:spcBef>
              <a:buFont typeface="Arial,Sans-Serif"/>
              <a:buChar char="•"/>
            </a:pPr>
            <a:r>
              <a:rPr lang="en-GB" sz="900">
                <a:solidFill>
                  <a:schemeClr val="bg1"/>
                </a:solidFill>
                <a:latin typeface="Calibri"/>
                <a:ea typeface="Calibri"/>
                <a:cs typeface="Calibri"/>
              </a:rPr>
              <a:t>Preprocess &amp; Embedding Pipeline</a:t>
            </a:r>
          </a:p>
          <a:p>
            <a:pPr marL="285750" indent="-285750">
              <a:lnSpc>
                <a:spcPct val="90000"/>
              </a:lnSpc>
              <a:spcBef>
                <a:spcPts val="1000"/>
              </a:spcBef>
              <a:buFont typeface="Arial,Sans-Serif"/>
              <a:buChar char="•"/>
            </a:pPr>
            <a:r>
              <a:rPr lang="en-GB" sz="900">
                <a:solidFill>
                  <a:schemeClr val="bg1"/>
                </a:solidFill>
                <a:latin typeface="Calibri"/>
                <a:ea typeface="Calibri"/>
                <a:cs typeface="Calibri"/>
              </a:rPr>
              <a:t>Document Retrieval Engine</a:t>
            </a:r>
          </a:p>
          <a:p>
            <a:pPr marL="285750" indent="-285750">
              <a:lnSpc>
                <a:spcPct val="90000"/>
              </a:lnSpc>
              <a:spcBef>
                <a:spcPts val="1000"/>
              </a:spcBef>
              <a:buFont typeface="Arial,Sans-Serif"/>
              <a:buChar char="•"/>
            </a:pPr>
            <a:r>
              <a:rPr lang="en-GB" sz="900">
                <a:solidFill>
                  <a:schemeClr val="bg1"/>
                </a:solidFill>
                <a:latin typeface="Calibri"/>
                <a:ea typeface="Calibri"/>
                <a:cs typeface="Calibri"/>
              </a:rPr>
              <a:t>GPT-4o Integration Logic</a:t>
            </a:r>
          </a:p>
          <a:p>
            <a:pPr marL="285750" indent="-285750">
              <a:lnSpc>
                <a:spcPct val="90000"/>
              </a:lnSpc>
              <a:spcBef>
                <a:spcPts val="1000"/>
              </a:spcBef>
              <a:buFont typeface="Arial,Sans-Serif"/>
              <a:buChar char="•"/>
            </a:pPr>
            <a:r>
              <a:rPr lang="en-GB" sz="900">
                <a:solidFill>
                  <a:schemeClr val="bg1"/>
                </a:solidFill>
                <a:latin typeface="Calibri"/>
                <a:ea typeface="Calibri"/>
                <a:cs typeface="Calibri"/>
              </a:rPr>
              <a:t>Confidence Scoring &amp; Escalation Logic</a:t>
            </a:r>
          </a:p>
        </p:txBody>
      </p:sp>
      <p:sp>
        <p:nvSpPr>
          <p:cNvPr id="8" name="Rectangle: Rounded Corners 7">
            <a:extLst>
              <a:ext uri="{FF2B5EF4-FFF2-40B4-BE49-F238E27FC236}">
                <a16:creationId xmlns:a16="http://schemas.microsoft.com/office/drawing/2014/main" id="{D52DCF0D-7891-90DA-C994-2A5A0C4E50A8}"/>
              </a:ext>
            </a:extLst>
          </p:cNvPr>
          <p:cNvSpPr/>
          <p:nvPr/>
        </p:nvSpPr>
        <p:spPr>
          <a:xfrm>
            <a:off x="5483350" y="2968733"/>
            <a:ext cx="1227165" cy="27393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28600" lvl="0" indent="-228600" rtl="0">
              <a:lnSpc>
                <a:spcPts val="750"/>
              </a:lnSpc>
              <a:buFont typeface="Arial,Sans-Serif"/>
              <a:buChar char="•"/>
            </a:pPr>
            <a:r>
              <a:rPr lang="en-GB" sz="900" baseline="0">
                <a:solidFill>
                  <a:schemeClr val="bg1"/>
                </a:solidFill>
                <a:latin typeface="Calibri"/>
                <a:ea typeface="Arial"/>
                <a:cs typeface="Arial"/>
              </a:rPr>
              <a:t>Secure Login Page</a:t>
            </a:r>
            <a:r>
              <a:rPr lang="en-GB" sz="900">
                <a:solidFill>
                  <a:schemeClr val="bg1"/>
                </a:solidFill>
                <a:latin typeface="Calibri"/>
                <a:ea typeface="Arial"/>
                <a:cs typeface="Arial"/>
              </a:rPr>
              <a:t>​</a:t>
            </a:r>
          </a:p>
          <a:p>
            <a:pPr marL="228600" indent="-228600">
              <a:lnSpc>
                <a:spcPts val="750"/>
              </a:lnSpc>
              <a:buFont typeface="Arial,Sans-Serif"/>
              <a:buChar char="•"/>
            </a:pPr>
            <a:endParaRPr lang="en-GB" sz="900">
              <a:solidFill>
                <a:schemeClr val="bg1"/>
              </a:solidFill>
              <a:latin typeface="Calibri"/>
              <a:ea typeface="Arial"/>
              <a:cs typeface="Arial"/>
            </a:endParaRPr>
          </a:p>
          <a:p>
            <a:pPr marL="228600" indent="-228600">
              <a:lnSpc>
                <a:spcPts val="750"/>
              </a:lnSpc>
              <a:buFont typeface="Arial,Sans-Serif"/>
              <a:buChar char="•"/>
            </a:pPr>
            <a:r>
              <a:rPr lang="en-GB" sz="900" baseline="0">
                <a:solidFill>
                  <a:schemeClr val="bg1"/>
                </a:solidFill>
                <a:latin typeface="Calibri"/>
                <a:ea typeface="Arial"/>
                <a:cs typeface="Arial"/>
              </a:rPr>
              <a:t>Upload/Manage </a:t>
            </a:r>
            <a:r>
              <a:rPr lang="en-GB" sz="900">
                <a:solidFill>
                  <a:schemeClr val="bg1"/>
                </a:solidFill>
                <a:latin typeface="Calibri"/>
                <a:ea typeface="Arial"/>
                <a:cs typeface="Arial"/>
              </a:rPr>
              <a:t>Knowledge Files</a:t>
            </a:r>
          </a:p>
          <a:p>
            <a:pPr>
              <a:lnSpc>
                <a:spcPts val="750"/>
              </a:lnSpc>
            </a:pPr>
            <a:endParaRPr lang="en-GB" sz="900">
              <a:solidFill>
                <a:schemeClr val="bg1"/>
              </a:solidFill>
              <a:latin typeface="Calibri"/>
              <a:ea typeface="Calibri"/>
              <a:cs typeface="Arial"/>
            </a:endParaRPr>
          </a:p>
          <a:p>
            <a:pPr marL="228600" indent="-228600">
              <a:lnSpc>
                <a:spcPts val="750"/>
              </a:lnSpc>
              <a:buFont typeface="Arial,Sans-Serif"/>
              <a:buChar char="•"/>
            </a:pPr>
            <a:r>
              <a:rPr lang="en-GB" sz="900" baseline="0">
                <a:solidFill>
                  <a:schemeClr val="bg1"/>
                </a:solidFill>
                <a:latin typeface="Calibri"/>
                <a:ea typeface="Arial"/>
                <a:cs typeface="Arial"/>
              </a:rPr>
              <a:t>View Chat Logs &amp; Escalations</a:t>
            </a:r>
            <a:endParaRPr lang="en-GB" sz="900">
              <a:solidFill>
                <a:schemeClr val="bg1"/>
              </a:solidFill>
              <a:latin typeface="Calibri"/>
              <a:ea typeface="Arial"/>
              <a:cs typeface="Arial"/>
            </a:endParaRPr>
          </a:p>
          <a:p>
            <a:pPr lvl="0">
              <a:lnSpc>
                <a:spcPts val="750"/>
              </a:lnSpc>
            </a:pPr>
            <a:r>
              <a:rPr lang="en-GB" sz="900">
                <a:solidFill>
                  <a:schemeClr val="bg1"/>
                </a:solidFill>
                <a:latin typeface="Calibri"/>
                <a:ea typeface="Arial"/>
                <a:cs typeface="Arial"/>
              </a:rPr>
              <a:t>​</a:t>
            </a:r>
            <a:endParaRPr lang="en-GB">
              <a:solidFill>
                <a:schemeClr val="bg1"/>
              </a:solidFill>
            </a:endParaRPr>
          </a:p>
          <a:p>
            <a:pPr marL="228600" lvl="0" indent="-228600" rtl="0">
              <a:lnSpc>
                <a:spcPts val="750"/>
              </a:lnSpc>
              <a:buFont typeface="Arial,Sans-Serif"/>
              <a:buChar char="•"/>
            </a:pPr>
            <a:r>
              <a:rPr lang="en-GB" sz="900" baseline="0">
                <a:solidFill>
                  <a:schemeClr val="bg1"/>
                </a:solidFill>
                <a:latin typeface="Calibri"/>
                <a:ea typeface="Arial"/>
                <a:cs typeface="Arial"/>
              </a:rPr>
              <a:t>View Usage Analytics</a:t>
            </a:r>
            <a:endParaRPr lang="en-GB" sz="900">
              <a:solidFill>
                <a:schemeClr val="bg1"/>
              </a:solidFill>
              <a:latin typeface="Calibri"/>
              <a:ea typeface="Calibri"/>
              <a:cs typeface="Calibri"/>
            </a:endParaRPr>
          </a:p>
        </p:txBody>
      </p:sp>
      <p:sp>
        <p:nvSpPr>
          <p:cNvPr id="9" name="Rectangle: Rounded Corners 8">
            <a:extLst>
              <a:ext uri="{FF2B5EF4-FFF2-40B4-BE49-F238E27FC236}">
                <a16:creationId xmlns:a16="http://schemas.microsoft.com/office/drawing/2014/main" id="{E483430F-B789-BBC4-A7B0-C07D18F4CCC9}"/>
              </a:ext>
            </a:extLst>
          </p:cNvPr>
          <p:cNvSpPr/>
          <p:nvPr/>
        </p:nvSpPr>
        <p:spPr>
          <a:xfrm>
            <a:off x="6841431" y="2968734"/>
            <a:ext cx="1165714" cy="27393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lnSpc>
                <a:spcPct val="90000"/>
              </a:lnSpc>
              <a:spcBef>
                <a:spcPts val="1000"/>
              </a:spcBef>
              <a:buFont typeface="Arial,Sans-Serif"/>
              <a:buChar char="•"/>
            </a:pPr>
            <a:endParaRPr lang="en-GB" sz="900">
              <a:solidFill>
                <a:schemeClr val="bg1"/>
              </a:solidFill>
              <a:latin typeface="Calibri"/>
              <a:ea typeface="Calibri"/>
              <a:cs typeface="Calibri"/>
            </a:endParaRPr>
          </a:p>
          <a:p>
            <a:pPr marL="285750" indent="-285750">
              <a:lnSpc>
                <a:spcPct val="90000"/>
              </a:lnSpc>
              <a:spcBef>
                <a:spcPts val="1000"/>
              </a:spcBef>
              <a:buFont typeface="Arial,Sans-Serif"/>
              <a:buChar char="•"/>
            </a:pPr>
            <a:endParaRPr lang="en-GB" sz="900">
              <a:solidFill>
                <a:schemeClr val="bg1"/>
              </a:solidFill>
              <a:latin typeface="Calibri"/>
              <a:ea typeface="Calibri"/>
              <a:cs typeface="Calibri"/>
            </a:endParaRPr>
          </a:p>
          <a:p>
            <a:pPr marL="285750" indent="-285750">
              <a:lnSpc>
                <a:spcPct val="90000"/>
              </a:lnSpc>
              <a:spcBef>
                <a:spcPts val="1000"/>
              </a:spcBef>
              <a:buFont typeface="Arial,Sans-Serif"/>
              <a:buChar char="•"/>
            </a:pPr>
            <a:endParaRPr lang="en-GB" sz="900">
              <a:solidFill>
                <a:schemeClr val="bg1"/>
              </a:solidFill>
              <a:latin typeface="Calibri"/>
              <a:ea typeface="Calibri"/>
              <a:cs typeface="Calibri"/>
            </a:endParaRPr>
          </a:p>
          <a:p>
            <a:pPr marL="285750" indent="-285750">
              <a:lnSpc>
                <a:spcPct val="90000"/>
              </a:lnSpc>
              <a:spcBef>
                <a:spcPts val="1000"/>
              </a:spcBef>
              <a:buFont typeface="Arial,Sans-Serif"/>
              <a:buChar char="•"/>
            </a:pPr>
            <a:r>
              <a:rPr lang="en-GB" sz="900">
                <a:solidFill>
                  <a:schemeClr val="bg1"/>
                </a:solidFill>
                <a:latin typeface="Calibri"/>
                <a:ea typeface="Calibri"/>
                <a:cs typeface="Calibri"/>
              </a:rPr>
              <a:t>Connect Frontend &amp; Backend</a:t>
            </a:r>
          </a:p>
          <a:p>
            <a:pPr marL="285750" indent="-285750">
              <a:lnSpc>
                <a:spcPct val="90000"/>
              </a:lnSpc>
              <a:spcBef>
                <a:spcPts val="1000"/>
              </a:spcBef>
              <a:buFont typeface="Arial,Sans-Serif"/>
              <a:buChar char="•"/>
            </a:pPr>
            <a:r>
              <a:rPr lang="en-GB" sz="900">
                <a:solidFill>
                  <a:schemeClr val="bg1"/>
                </a:solidFill>
                <a:latin typeface="Calibri"/>
                <a:ea typeface="Calibri"/>
                <a:cs typeface="Calibri"/>
              </a:rPr>
              <a:t>Hosting on AWS/GCP/Local Server</a:t>
            </a:r>
          </a:p>
          <a:p>
            <a:pPr marL="285750" indent="-285750">
              <a:lnSpc>
                <a:spcPct val="90000"/>
              </a:lnSpc>
              <a:spcBef>
                <a:spcPts val="1000"/>
              </a:spcBef>
              <a:buFont typeface="Arial,Sans-Serif"/>
              <a:buChar char="•"/>
            </a:pPr>
            <a:r>
              <a:rPr lang="en-GB" sz="900">
                <a:solidFill>
                  <a:schemeClr val="bg1"/>
                </a:solidFill>
                <a:latin typeface="Calibri"/>
                <a:ea typeface="Calibri"/>
                <a:cs typeface="Calibri"/>
              </a:rPr>
              <a:t>API Key &amp; Authentication Config</a:t>
            </a:r>
          </a:p>
          <a:p>
            <a:pPr marL="285750" indent="-285750">
              <a:lnSpc>
                <a:spcPct val="90000"/>
              </a:lnSpc>
              <a:spcBef>
                <a:spcPts val="1000"/>
              </a:spcBef>
              <a:buFont typeface="Arial,Sans-Serif"/>
              <a:buChar char="•"/>
            </a:pPr>
            <a:r>
              <a:rPr lang="en-GB" sz="900">
                <a:solidFill>
                  <a:schemeClr val="bg1"/>
                </a:solidFill>
                <a:latin typeface="Calibri"/>
                <a:ea typeface="Calibri"/>
                <a:cs typeface="Calibri"/>
              </a:rPr>
              <a:t>Logging &amp; Monitoring Setup</a:t>
            </a:r>
          </a:p>
          <a:p>
            <a:pPr marL="285750" indent="-285750" algn="ctr">
              <a:buFont typeface="Arial,Sans-Serif"/>
              <a:buChar char="•"/>
            </a:pPr>
            <a:endParaRPr lang="en-GB" sz="900">
              <a:solidFill>
                <a:schemeClr val="bg1"/>
              </a:solidFill>
              <a:latin typeface="Calibri"/>
              <a:ea typeface="Calibri"/>
              <a:cs typeface="Calibri"/>
            </a:endParaRPr>
          </a:p>
          <a:p>
            <a:pPr algn="ctr"/>
            <a:endParaRPr lang="en-GB"/>
          </a:p>
        </p:txBody>
      </p:sp>
      <p:sp>
        <p:nvSpPr>
          <p:cNvPr id="10" name="Rectangle: Rounded Corners 9">
            <a:extLst>
              <a:ext uri="{FF2B5EF4-FFF2-40B4-BE49-F238E27FC236}">
                <a16:creationId xmlns:a16="http://schemas.microsoft.com/office/drawing/2014/main" id="{8A1F40F6-9EB4-C227-311F-0CFD94BF7C8F}"/>
              </a:ext>
            </a:extLst>
          </p:cNvPr>
          <p:cNvSpPr/>
          <p:nvPr/>
        </p:nvSpPr>
        <p:spPr>
          <a:xfrm>
            <a:off x="8131915" y="2968733"/>
            <a:ext cx="1165714" cy="27393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lnSpc>
                <a:spcPct val="90000"/>
              </a:lnSpc>
              <a:spcBef>
                <a:spcPts val="1000"/>
              </a:spcBef>
              <a:buFont typeface="Arial,Sans-Serif"/>
              <a:buChar char="•"/>
            </a:pPr>
            <a:r>
              <a:rPr lang="en-GB" sz="900">
                <a:solidFill>
                  <a:schemeClr val="bg1"/>
                </a:solidFill>
                <a:latin typeface="Calibri"/>
                <a:ea typeface="Calibri"/>
                <a:cs typeface="Calibri"/>
              </a:rPr>
              <a:t>Unit Testing (Frontend &amp; Backend)</a:t>
            </a:r>
          </a:p>
          <a:p>
            <a:pPr marL="285750" indent="-285750">
              <a:lnSpc>
                <a:spcPct val="90000"/>
              </a:lnSpc>
              <a:spcBef>
                <a:spcPts val="1000"/>
              </a:spcBef>
              <a:buFont typeface="Arial,Sans-Serif"/>
              <a:buChar char="•"/>
            </a:pPr>
            <a:r>
              <a:rPr lang="en-GB" sz="900">
                <a:solidFill>
                  <a:schemeClr val="bg1"/>
                </a:solidFill>
                <a:latin typeface="Calibri"/>
                <a:ea typeface="Calibri"/>
                <a:cs typeface="Calibri"/>
              </a:rPr>
              <a:t>Integration Testing</a:t>
            </a:r>
          </a:p>
          <a:p>
            <a:pPr marL="285750" indent="-285750">
              <a:lnSpc>
                <a:spcPct val="90000"/>
              </a:lnSpc>
              <a:spcBef>
                <a:spcPts val="1000"/>
              </a:spcBef>
              <a:buFont typeface="Arial,Sans-Serif"/>
              <a:buChar char="•"/>
            </a:pPr>
            <a:r>
              <a:rPr lang="en-GB" sz="900">
                <a:solidFill>
                  <a:schemeClr val="bg1"/>
                </a:solidFill>
                <a:latin typeface="Calibri"/>
                <a:ea typeface="Calibri"/>
                <a:cs typeface="Calibri"/>
              </a:rPr>
              <a:t>UAT with Sales Team</a:t>
            </a:r>
          </a:p>
          <a:p>
            <a:pPr marL="285750" indent="-285750">
              <a:lnSpc>
                <a:spcPct val="90000"/>
              </a:lnSpc>
              <a:spcBef>
                <a:spcPts val="1000"/>
              </a:spcBef>
              <a:buFont typeface="Arial,Sans-Serif"/>
              <a:buChar char="•"/>
            </a:pPr>
            <a:r>
              <a:rPr lang="en-GB" sz="900">
                <a:solidFill>
                  <a:schemeClr val="bg1"/>
                </a:solidFill>
                <a:latin typeface="Calibri"/>
                <a:ea typeface="Calibri"/>
                <a:cs typeface="Calibri"/>
              </a:rPr>
              <a:t>Load Testing &amp; Performance Tuning</a:t>
            </a:r>
          </a:p>
        </p:txBody>
      </p:sp>
      <p:sp>
        <p:nvSpPr>
          <p:cNvPr id="11" name="Rectangle: Rounded Corners 10">
            <a:extLst>
              <a:ext uri="{FF2B5EF4-FFF2-40B4-BE49-F238E27FC236}">
                <a16:creationId xmlns:a16="http://schemas.microsoft.com/office/drawing/2014/main" id="{B92CF91A-9AC9-CBC5-72FD-F3BA8B9F63BC}"/>
              </a:ext>
            </a:extLst>
          </p:cNvPr>
          <p:cNvSpPr/>
          <p:nvPr/>
        </p:nvSpPr>
        <p:spPr>
          <a:xfrm>
            <a:off x="9459270" y="2968734"/>
            <a:ext cx="1165714" cy="27393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lnSpc>
                <a:spcPct val="90000"/>
              </a:lnSpc>
              <a:spcBef>
                <a:spcPts val="1000"/>
              </a:spcBef>
              <a:buFont typeface="Arial,Sans-Serif"/>
              <a:buChar char="•"/>
            </a:pPr>
            <a:r>
              <a:rPr lang="en-GB" sz="900">
                <a:solidFill>
                  <a:schemeClr val="bg1"/>
                </a:solidFill>
                <a:latin typeface="Calibri"/>
                <a:ea typeface="Calibri"/>
                <a:cs typeface="Calibri"/>
              </a:rPr>
              <a:t>Final Deployment</a:t>
            </a:r>
          </a:p>
          <a:p>
            <a:pPr marL="285750" indent="-285750">
              <a:lnSpc>
                <a:spcPct val="90000"/>
              </a:lnSpc>
              <a:spcBef>
                <a:spcPts val="1000"/>
              </a:spcBef>
              <a:buFont typeface="Arial,Sans-Serif"/>
              <a:buChar char="•"/>
            </a:pPr>
            <a:r>
              <a:rPr lang="en-GB" sz="900">
                <a:solidFill>
                  <a:schemeClr val="bg1"/>
                </a:solidFill>
                <a:latin typeface="Calibri"/>
                <a:ea typeface="Calibri"/>
                <a:cs typeface="Calibri"/>
              </a:rPr>
              <a:t>Stakeholder Demo</a:t>
            </a:r>
          </a:p>
          <a:p>
            <a:pPr marL="285750" indent="-285750">
              <a:lnSpc>
                <a:spcPct val="90000"/>
              </a:lnSpc>
              <a:spcBef>
                <a:spcPts val="1000"/>
              </a:spcBef>
              <a:buFont typeface="Arial,Sans-Serif"/>
              <a:buChar char="•"/>
            </a:pPr>
            <a:r>
              <a:rPr lang="en-GB" sz="900">
                <a:solidFill>
                  <a:schemeClr val="bg1"/>
                </a:solidFill>
                <a:latin typeface="Calibri"/>
                <a:ea typeface="Calibri"/>
                <a:cs typeface="Calibri"/>
              </a:rPr>
              <a:t>Post-Launch Monitoring</a:t>
            </a:r>
          </a:p>
          <a:p>
            <a:pPr marL="285750" indent="-285750">
              <a:lnSpc>
                <a:spcPct val="90000"/>
              </a:lnSpc>
              <a:spcBef>
                <a:spcPts val="1000"/>
              </a:spcBef>
              <a:buFont typeface="Arial,Sans-Serif"/>
              <a:buChar char="•"/>
            </a:pPr>
            <a:r>
              <a:rPr lang="en-GB" sz="900">
                <a:solidFill>
                  <a:schemeClr val="bg1"/>
                </a:solidFill>
                <a:latin typeface="Calibri"/>
                <a:ea typeface="Calibri"/>
                <a:cs typeface="Calibri"/>
              </a:rPr>
              <a:t>Feedback Collection &amp; Hotfixes</a:t>
            </a:r>
          </a:p>
        </p:txBody>
      </p:sp>
      <p:sp>
        <p:nvSpPr>
          <p:cNvPr id="12" name="Rectangle: Rounded Corners 11">
            <a:extLst>
              <a:ext uri="{FF2B5EF4-FFF2-40B4-BE49-F238E27FC236}">
                <a16:creationId xmlns:a16="http://schemas.microsoft.com/office/drawing/2014/main" id="{97C4A97B-07C5-4F73-DCA2-8FEF45922C67}"/>
              </a:ext>
            </a:extLst>
          </p:cNvPr>
          <p:cNvSpPr/>
          <p:nvPr/>
        </p:nvSpPr>
        <p:spPr>
          <a:xfrm>
            <a:off x="10774334" y="2968733"/>
            <a:ext cx="1165714" cy="27393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lnSpc>
                <a:spcPct val="90000"/>
              </a:lnSpc>
              <a:spcBef>
                <a:spcPts val="1000"/>
              </a:spcBef>
              <a:buFont typeface="Arial,Sans-Serif"/>
              <a:buChar char="•"/>
            </a:pPr>
            <a:r>
              <a:rPr lang="en-GB" sz="900">
                <a:solidFill>
                  <a:schemeClr val="bg1"/>
                </a:solidFill>
                <a:latin typeface="Calibri"/>
                <a:ea typeface="Calibri"/>
                <a:cs typeface="Calibri"/>
              </a:rPr>
              <a:t>Timeline &amp; Milestone Tracking</a:t>
            </a:r>
          </a:p>
          <a:p>
            <a:pPr marL="285750" indent="-285750">
              <a:lnSpc>
                <a:spcPct val="90000"/>
              </a:lnSpc>
              <a:spcBef>
                <a:spcPts val="1000"/>
              </a:spcBef>
              <a:buFont typeface="Arial,Sans-Serif"/>
              <a:buChar char="•"/>
            </a:pPr>
            <a:r>
              <a:rPr lang="en-GB" sz="900">
                <a:solidFill>
                  <a:schemeClr val="bg1"/>
                </a:solidFill>
                <a:latin typeface="Calibri"/>
                <a:ea typeface="Calibri"/>
                <a:cs typeface="Calibri"/>
              </a:rPr>
              <a:t>Risk &amp; Change Management</a:t>
            </a:r>
          </a:p>
          <a:p>
            <a:pPr marL="285750" indent="-285750">
              <a:lnSpc>
                <a:spcPct val="90000"/>
              </a:lnSpc>
              <a:spcBef>
                <a:spcPts val="1000"/>
              </a:spcBef>
              <a:buFont typeface="Arial,Sans-Serif"/>
              <a:buChar char="•"/>
            </a:pPr>
            <a:r>
              <a:rPr lang="en-GB" sz="900">
                <a:solidFill>
                  <a:schemeClr val="bg1"/>
                </a:solidFill>
                <a:latin typeface="Calibri"/>
                <a:ea typeface="Calibri"/>
                <a:cs typeface="Calibri"/>
              </a:rPr>
              <a:t>Status Reporting</a:t>
            </a:r>
          </a:p>
          <a:p>
            <a:pPr marL="285750" indent="-285750">
              <a:lnSpc>
                <a:spcPct val="90000"/>
              </a:lnSpc>
              <a:spcBef>
                <a:spcPts val="1000"/>
              </a:spcBef>
              <a:buFont typeface="Arial,Sans-Serif"/>
              <a:buChar char="•"/>
            </a:pPr>
            <a:r>
              <a:rPr lang="en-GB" sz="900">
                <a:solidFill>
                  <a:schemeClr val="bg1"/>
                </a:solidFill>
                <a:latin typeface="Calibri"/>
                <a:ea typeface="Calibri"/>
                <a:cs typeface="Calibri"/>
              </a:rPr>
              <a:t>Documentation &amp; Handover</a:t>
            </a:r>
          </a:p>
        </p:txBody>
      </p:sp>
      <p:sp>
        <p:nvSpPr>
          <p:cNvPr id="13" name="Call-out: Down Arrow 12">
            <a:extLst>
              <a:ext uri="{FF2B5EF4-FFF2-40B4-BE49-F238E27FC236}">
                <a16:creationId xmlns:a16="http://schemas.microsoft.com/office/drawing/2014/main" id="{44EF10E9-35D4-712D-D7CB-8C464EE4C134}"/>
              </a:ext>
            </a:extLst>
          </p:cNvPr>
          <p:cNvSpPr/>
          <p:nvPr/>
        </p:nvSpPr>
        <p:spPr>
          <a:xfrm>
            <a:off x="244224" y="2203009"/>
            <a:ext cx="1198184" cy="755002"/>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Calibri"/>
                <a:ea typeface="Calibri"/>
                <a:cs typeface="Calibri"/>
              </a:rPr>
              <a:t>Project Planning</a:t>
            </a:r>
          </a:p>
        </p:txBody>
      </p:sp>
      <p:sp>
        <p:nvSpPr>
          <p:cNvPr id="14" name="Call-out: Down Arrow 13">
            <a:extLst>
              <a:ext uri="{FF2B5EF4-FFF2-40B4-BE49-F238E27FC236}">
                <a16:creationId xmlns:a16="http://schemas.microsoft.com/office/drawing/2014/main" id="{D25003B3-ACD7-034C-8DD0-C66FA03CCF0E}"/>
              </a:ext>
            </a:extLst>
          </p:cNvPr>
          <p:cNvSpPr/>
          <p:nvPr/>
        </p:nvSpPr>
        <p:spPr>
          <a:xfrm>
            <a:off x="2825191" y="2215299"/>
            <a:ext cx="1198184" cy="755002"/>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Frontend Development</a:t>
            </a:r>
          </a:p>
        </p:txBody>
      </p:sp>
      <p:sp>
        <p:nvSpPr>
          <p:cNvPr id="15" name="Call-out: Down Arrow 14">
            <a:extLst>
              <a:ext uri="{FF2B5EF4-FFF2-40B4-BE49-F238E27FC236}">
                <a16:creationId xmlns:a16="http://schemas.microsoft.com/office/drawing/2014/main" id="{EAD510A4-9DDB-9C9C-E421-8491C2FD5BA4}"/>
              </a:ext>
            </a:extLst>
          </p:cNvPr>
          <p:cNvSpPr/>
          <p:nvPr/>
        </p:nvSpPr>
        <p:spPr>
          <a:xfrm>
            <a:off x="4146401" y="2203008"/>
            <a:ext cx="1198184" cy="755002"/>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Backend Development</a:t>
            </a:r>
          </a:p>
        </p:txBody>
      </p:sp>
      <p:sp>
        <p:nvSpPr>
          <p:cNvPr id="16" name="Call-out: Down Arrow 15">
            <a:extLst>
              <a:ext uri="{FF2B5EF4-FFF2-40B4-BE49-F238E27FC236}">
                <a16:creationId xmlns:a16="http://schemas.microsoft.com/office/drawing/2014/main" id="{2664ED75-725F-D75F-6E2E-56C47DE7146C}"/>
              </a:ext>
            </a:extLst>
          </p:cNvPr>
          <p:cNvSpPr/>
          <p:nvPr/>
        </p:nvSpPr>
        <p:spPr>
          <a:xfrm>
            <a:off x="5498337" y="2203009"/>
            <a:ext cx="1198184" cy="755002"/>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Admin Dashboard</a:t>
            </a:r>
          </a:p>
        </p:txBody>
      </p:sp>
      <p:sp>
        <p:nvSpPr>
          <p:cNvPr id="17" name="Call-out: Down Arrow 16">
            <a:extLst>
              <a:ext uri="{FF2B5EF4-FFF2-40B4-BE49-F238E27FC236}">
                <a16:creationId xmlns:a16="http://schemas.microsoft.com/office/drawing/2014/main" id="{0E3B5E4D-3F53-9898-7F78-4DE9E80AE51B}"/>
              </a:ext>
            </a:extLst>
          </p:cNvPr>
          <p:cNvSpPr/>
          <p:nvPr/>
        </p:nvSpPr>
        <p:spPr>
          <a:xfrm>
            <a:off x="6813401" y="2203008"/>
            <a:ext cx="1198184" cy="755002"/>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Integration and Hosting</a:t>
            </a:r>
          </a:p>
        </p:txBody>
      </p:sp>
      <p:sp>
        <p:nvSpPr>
          <p:cNvPr id="18" name="Call-out: Down Arrow 17">
            <a:extLst>
              <a:ext uri="{FF2B5EF4-FFF2-40B4-BE49-F238E27FC236}">
                <a16:creationId xmlns:a16="http://schemas.microsoft.com/office/drawing/2014/main" id="{58D87814-0B92-761C-FA71-D5004C83AC39}"/>
              </a:ext>
            </a:extLst>
          </p:cNvPr>
          <p:cNvSpPr/>
          <p:nvPr/>
        </p:nvSpPr>
        <p:spPr>
          <a:xfrm>
            <a:off x="8116175" y="2203008"/>
            <a:ext cx="1198184" cy="755002"/>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Testing and QA</a:t>
            </a:r>
          </a:p>
        </p:txBody>
      </p:sp>
      <p:sp>
        <p:nvSpPr>
          <p:cNvPr id="19" name="Call-out: Down Arrow 18">
            <a:extLst>
              <a:ext uri="{FF2B5EF4-FFF2-40B4-BE49-F238E27FC236}">
                <a16:creationId xmlns:a16="http://schemas.microsoft.com/office/drawing/2014/main" id="{778AD958-CCFF-FB95-9EF2-C2988A886A35}"/>
              </a:ext>
            </a:extLst>
          </p:cNvPr>
          <p:cNvSpPr/>
          <p:nvPr/>
        </p:nvSpPr>
        <p:spPr>
          <a:xfrm>
            <a:off x="9431240" y="2203009"/>
            <a:ext cx="1198184" cy="755002"/>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Deployment and Launch</a:t>
            </a:r>
          </a:p>
        </p:txBody>
      </p:sp>
      <p:sp>
        <p:nvSpPr>
          <p:cNvPr id="20" name="Call-out: Down Arrow 19">
            <a:extLst>
              <a:ext uri="{FF2B5EF4-FFF2-40B4-BE49-F238E27FC236}">
                <a16:creationId xmlns:a16="http://schemas.microsoft.com/office/drawing/2014/main" id="{11E8D7AC-486C-6BFC-3FDD-ED2168AFB798}"/>
              </a:ext>
            </a:extLst>
          </p:cNvPr>
          <p:cNvSpPr/>
          <p:nvPr/>
        </p:nvSpPr>
        <p:spPr>
          <a:xfrm>
            <a:off x="10746304" y="2203008"/>
            <a:ext cx="1198184" cy="755002"/>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Project Management</a:t>
            </a:r>
          </a:p>
        </p:txBody>
      </p:sp>
      <p:sp>
        <p:nvSpPr>
          <p:cNvPr id="21" name="Call-out: Down Arrow 20">
            <a:extLst>
              <a:ext uri="{FF2B5EF4-FFF2-40B4-BE49-F238E27FC236}">
                <a16:creationId xmlns:a16="http://schemas.microsoft.com/office/drawing/2014/main" id="{E74D7B5E-0F89-9F5A-FE94-8532D80A3B8C}"/>
              </a:ext>
            </a:extLst>
          </p:cNvPr>
          <p:cNvSpPr/>
          <p:nvPr/>
        </p:nvSpPr>
        <p:spPr>
          <a:xfrm>
            <a:off x="1546998" y="2203008"/>
            <a:ext cx="1198184" cy="755002"/>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100">
                <a:latin typeface="Calibri"/>
                <a:ea typeface="Calibri"/>
                <a:cs typeface="Calibri"/>
              </a:rPr>
              <a:t>System Design and Architecture</a:t>
            </a:r>
          </a:p>
        </p:txBody>
      </p:sp>
      <p:sp>
        <p:nvSpPr>
          <p:cNvPr id="22" name="Arrow: Right 21">
            <a:extLst>
              <a:ext uri="{FF2B5EF4-FFF2-40B4-BE49-F238E27FC236}">
                <a16:creationId xmlns:a16="http://schemas.microsoft.com/office/drawing/2014/main" id="{3BF9A9D7-9B8B-37CF-CF70-5B75090FA916}"/>
              </a:ext>
            </a:extLst>
          </p:cNvPr>
          <p:cNvSpPr/>
          <p:nvPr/>
        </p:nvSpPr>
        <p:spPr>
          <a:xfrm>
            <a:off x="241487" y="1681582"/>
            <a:ext cx="11702942" cy="3391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943CD4F5-CA3B-BA01-AE00-5A3F18958234}"/>
              </a:ext>
            </a:extLst>
          </p:cNvPr>
          <p:cNvSpPr txBox="1"/>
          <p:nvPr/>
        </p:nvSpPr>
        <p:spPr>
          <a:xfrm>
            <a:off x="5175564" y="6533584"/>
            <a:ext cx="14485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t>MILESTONE</a:t>
            </a:r>
          </a:p>
        </p:txBody>
      </p:sp>
      <p:sp>
        <p:nvSpPr>
          <p:cNvPr id="33" name="Call-out: Up Arrow 32">
            <a:extLst>
              <a:ext uri="{FF2B5EF4-FFF2-40B4-BE49-F238E27FC236}">
                <a16:creationId xmlns:a16="http://schemas.microsoft.com/office/drawing/2014/main" id="{B481B63B-8D53-B41D-8642-B8C86ED80D8E}"/>
              </a:ext>
            </a:extLst>
          </p:cNvPr>
          <p:cNvSpPr/>
          <p:nvPr/>
        </p:nvSpPr>
        <p:spPr>
          <a:xfrm>
            <a:off x="438740" y="5709950"/>
            <a:ext cx="814811" cy="648831"/>
          </a:xfrm>
          <a:prstGeom prst="up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Calibri"/>
                <a:ea typeface="Calibri"/>
                <a:cs typeface="Calibri"/>
              </a:rPr>
              <a:t>Week 1</a:t>
            </a:r>
          </a:p>
        </p:txBody>
      </p:sp>
      <p:sp>
        <p:nvSpPr>
          <p:cNvPr id="35" name="Call-out: Up Arrow 34">
            <a:extLst>
              <a:ext uri="{FF2B5EF4-FFF2-40B4-BE49-F238E27FC236}">
                <a16:creationId xmlns:a16="http://schemas.microsoft.com/office/drawing/2014/main" id="{882F20D6-5B24-FC95-6D77-A76F8AA38BE8}"/>
              </a:ext>
            </a:extLst>
          </p:cNvPr>
          <p:cNvSpPr/>
          <p:nvPr/>
        </p:nvSpPr>
        <p:spPr>
          <a:xfrm>
            <a:off x="1735369" y="5709950"/>
            <a:ext cx="814811" cy="648831"/>
          </a:xfrm>
          <a:prstGeom prst="upArrowCallo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Week 2-3</a:t>
            </a:r>
          </a:p>
        </p:txBody>
      </p:sp>
      <p:sp>
        <p:nvSpPr>
          <p:cNvPr id="36" name="Call-out: Up Arrow 35">
            <a:extLst>
              <a:ext uri="{FF2B5EF4-FFF2-40B4-BE49-F238E27FC236}">
                <a16:creationId xmlns:a16="http://schemas.microsoft.com/office/drawing/2014/main" id="{D39E07D9-FDA3-7F35-68BF-68B11410FA07}"/>
              </a:ext>
            </a:extLst>
          </p:cNvPr>
          <p:cNvSpPr/>
          <p:nvPr/>
        </p:nvSpPr>
        <p:spPr>
          <a:xfrm>
            <a:off x="3013563" y="5709950"/>
            <a:ext cx="814811" cy="648831"/>
          </a:xfrm>
          <a:prstGeom prst="upArrowCallo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Week 4-5</a:t>
            </a:r>
          </a:p>
        </p:txBody>
      </p:sp>
      <p:sp>
        <p:nvSpPr>
          <p:cNvPr id="37" name="Call-out: Up Arrow 36">
            <a:extLst>
              <a:ext uri="{FF2B5EF4-FFF2-40B4-BE49-F238E27FC236}">
                <a16:creationId xmlns:a16="http://schemas.microsoft.com/office/drawing/2014/main" id="{3E3300D5-A255-0938-9384-1D8D57880AFA}"/>
              </a:ext>
            </a:extLst>
          </p:cNvPr>
          <p:cNvSpPr/>
          <p:nvPr/>
        </p:nvSpPr>
        <p:spPr>
          <a:xfrm>
            <a:off x="4334772" y="5709950"/>
            <a:ext cx="814811" cy="648831"/>
          </a:xfrm>
          <a:prstGeom prst="upArrowCallo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Week 6-7</a:t>
            </a:r>
          </a:p>
        </p:txBody>
      </p:sp>
      <p:sp>
        <p:nvSpPr>
          <p:cNvPr id="38" name="Call-out: Up Arrow 37">
            <a:extLst>
              <a:ext uri="{FF2B5EF4-FFF2-40B4-BE49-F238E27FC236}">
                <a16:creationId xmlns:a16="http://schemas.microsoft.com/office/drawing/2014/main" id="{75430CBB-CE06-64E5-7690-F165046880D6}"/>
              </a:ext>
            </a:extLst>
          </p:cNvPr>
          <p:cNvSpPr/>
          <p:nvPr/>
        </p:nvSpPr>
        <p:spPr>
          <a:xfrm>
            <a:off x="5692853" y="5709950"/>
            <a:ext cx="814811" cy="648831"/>
          </a:xfrm>
          <a:prstGeom prst="upArrowCallo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Week 8</a:t>
            </a:r>
          </a:p>
        </p:txBody>
      </p:sp>
      <p:sp>
        <p:nvSpPr>
          <p:cNvPr id="39" name="Call-out: Up Arrow 38">
            <a:extLst>
              <a:ext uri="{FF2B5EF4-FFF2-40B4-BE49-F238E27FC236}">
                <a16:creationId xmlns:a16="http://schemas.microsoft.com/office/drawing/2014/main" id="{E2D8CC7D-B865-D716-D2D4-C964495847C4}"/>
              </a:ext>
            </a:extLst>
          </p:cNvPr>
          <p:cNvSpPr/>
          <p:nvPr/>
        </p:nvSpPr>
        <p:spPr>
          <a:xfrm>
            <a:off x="7014063" y="5709950"/>
            <a:ext cx="814811" cy="648831"/>
          </a:xfrm>
          <a:prstGeom prst="upArrowCallo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Week 9</a:t>
            </a:r>
          </a:p>
        </p:txBody>
      </p:sp>
      <p:sp>
        <p:nvSpPr>
          <p:cNvPr id="40" name="Call-out: Up Arrow 39">
            <a:extLst>
              <a:ext uri="{FF2B5EF4-FFF2-40B4-BE49-F238E27FC236}">
                <a16:creationId xmlns:a16="http://schemas.microsoft.com/office/drawing/2014/main" id="{F4CA1068-0D84-F295-C842-D7068647D463}"/>
              </a:ext>
            </a:extLst>
          </p:cNvPr>
          <p:cNvSpPr/>
          <p:nvPr/>
        </p:nvSpPr>
        <p:spPr>
          <a:xfrm>
            <a:off x="8304546" y="5709950"/>
            <a:ext cx="814811" cy="648831"/>
          </a:xfrm>
          <a:prstGeom prst="upArrowCallo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Week 10</a:t>
            </a:r>
          </a:p>
        </p:txBody>
      </p:sp>
      <p:sp>
        <p:nvSpPr>
          <p:cNvPr id="41" name="Call-out: Up Arrow 40">
            <a:extLst>
              <a:ext uri="{FF2B5EF4-FFF2-40B4-BE49-F238E27FC236}">
                <a16:creationId xmlns:a16="http://schemas.microsoft.com/office/drawing/2014/main" id="{4A2F2E83-D7FF-2B80-9A02-AAED564B3C1E}"/>
              </a:ext>
            </a:extLst>
          </p:cNvPr>
          <p:cNvSpPr/>
          <p:nvPr/>
        </p:nvSpPr>
        <p:spPr>
          <a:xfrm>
            <a:off x="9647833" y="5709950"/>
            <a:ext cx="2096101" cy="648831"/>
          </a:xfrm>
          <a:prstGeom prst="upArrowCallou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Week 11-12</a:t>
            </a:r>
          </a:p>
        </p:txBody>
      </p:sp>
      <p:sp>
        <p:nvSpPr>
          <p:cNvPr id="23" name="Slide Number Placeholder 22">
            <a:extLst>
              <a:ext uri="{FF2B5EF4-FFF2-40B4-BE49-F238E27FC236}">
                <a16:creationId xmlns:a16="http://schemas.microsoft.com/office/drawing/2014/main" id="{5849E828-3BAA-00D8-1D7A-89C23C6C0732}"/>
              </a:ext>
            </a:extLst>
          </p:cNvPr>
          <p:cNvSpPr>
            <a:spLocks noGrp="1"/>
          </p:cNvSpPr>
          <p:nvPr>
            <p:ph type="sldNum" sz="quarter" idx="12"/>
          </p:nvPr>
        </p:nvSpPr>
        <p:spPr/>
        <p:txBody>
          <a:bodyPr/>
          <a:lstStyle/>
          <a:p>
            <a:fld id="{330EA680-D336-4FF7-8B7A-9848BB0A1C32}" type="slidenum">
              <a:rPr lang="en-GB" smtClean="0"/>
              <a:t>22</a:t>
            </a:fld>
            <a:endParaRPr lang="en-GB"/>
          </a:p>
        </p:txBody>
      </p:sp>
    </p:spTree>
    <p:extLst>
      <p:ext uri="{BB962C8B-B14F-4D97-AF65-F5344CB8AC3E}">
        <p14:creationId xmlns:p14="http://schemas.microsoft.com/office/powerpoint/2010/main" val="3078565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9CA87-E6D5-A09B-6171-E903700274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9727C9-F951-07FD-B445-9EBBC6F1433A}"/>
              </a:ext>
            </a:extLst>
          </p:cNvPr>
          <p:cNvSpPr>
            <a:spLocks noGrp="1"/>
          </p:cNvSpPr>
          <p:nvPr>
            <p:ph type="title"/>
          </p:nvPr>
        </p:nvSpPr>
        <p:spPr/>
        <p:txBody>
          <a:bodyPr/>
          <a:lstStyle/>
          <a:p>
            <a:r>
              <a:rPr lang="en-GB"/>
              <a:t>USER STORIES</a:t>
            </a:r>
            <a:endParaRPr lang="en-US"/>
          </a:p>
        </p:txBody>
      </p:sp>
      <p:sp>
        <p:nvSpPr>
          <p:cNvPr id="3" name="Content Placeholder 2">
            <a:extLst>
              <a:ext uri="{FF2B5EF4-FFF2-40B4-BE49-F238E27FC236}">
                <a16:creationId xmlns:a16="http://schemas.microsoft.com/office/drawing/2014/main" id="{153FAC90-C9E5-80AF-8E0D-62209670464B}"/>
              </a:ext>
            </a:extLst>
          </p:cNvPr>
          <p:cNvSpPr>
            <a:spLocks noGrp="1"/>
          </p:cNvSpPr>
          <p:nvPr>
            <p:ph idx="1"/>
          </p:nvPr>
        </p:nvSpPr>
        <p:spPr>
          <a:xfrm>
            <a:off x="838200" y="1825625"/>
            <a:ext cx="10515600" cy="4683176"/>
          </a:xfrm>
        </p:spPr>
        <p:txBody>
          <a:bodyPr vert="horz" lIns="91440" tIns="45720" rIns="91440" bIns="45720" rtlCol="0" anchor="t">
            <a:normAutofit fontScale="92500" lnSpcReduction="10000"/>
          </a:bodyPr>
          <a:lstStyle/>
          <a:p>
            <a:pPr>
              <a:buNone/>
            </a:pPr>
            <a:r>
              <a:rPr lang="en-GB" sz="3000" b="1">
                <a:solidFill>
                  <a:srgbClr val="C00000"/>
                </a:solidFill>
                <a:latin typeface="Calibri"/>
                <a:ea typeface="Calibri"/>
                <a:cs typeface="Calibri"/>
              </a:rPr>
              <a:t>User Story 1: Customer Query Resolution</a:t>
            </a:r>
          </a:p>
          <a:p>
            <a:pPr>
              <a:buNone/>
            </a:pPr>
            <a:endParaRPr lang="en-GB" sz="2600">
              <a:latin typeface="Calibri"/>
              <a:ea typeface="+mn-lt"/>
              <a:cs typeface="+mn-lt"/>
            </a:endParaRPr>
          </a:p>
          <a:p>
            <a:pPr>
              <a:buNone/>
            </a:pPr>
            <a:r>
              <a:rPr lang="en-GB" sz="2600">
                <a:latin typeface="Calibri"/>
                <a:ea typeface="+mn-lt"/>
                <a:cs typeface="+mn-lt"/>
              </a:rPr>
              <a:t>As a customer,</a:t>
            </a:r>
            <a:endParaRPr lang="en-US" sz="2600">
              <a:latin typeface="Calibri"/>
              <a:ea typeface="Calibri"/>
              <a:cs typeface="Calibri"/>
            </a:endParaRPr>
          </a:p>
          <a:p>
            <a:pPr>
              <a:buNone/>
            </a:pPr>
            <a:r>
              <a:rPr lang="en-GB" sz="2600">
                <a:latin typeface="Calibri"/>
                <a:ea typeface="+mn-lt"/>
                <a:cs typeface="+mn-lt"/>
              </a:rPr>
              <a:t>I want to ask product-related technical questions via the chatbot on the</a:t>
            </a:r>
          </a:p>
          <a:p>
            <a:pPr>
              <a:buNone/>
            </a:pPr>
            <a:r>
              <a:rPr lang="en-GB" sz="2600">
                <a:latin typeface="Calibri"/>
                <a:ea typeface="+mn-lt"/>
                <a:cs typeface="+mn-lt"/>
              </a:rPr>
              <a:t>website, so that I can get instant and reliable answers without waiting for a </a:t>
            </a:r>
          </a:p>
          <a:p>
            <a:pPr>
              <a:buNone/>
            </a:pPr>
            <a:r>
              <a:rPr lang="en-GB" sz="2600">
                <a:latin typeface="Calibri"/>
                <a:ea typeface="+mn-lt"/>
                <a:cs typeface="+mn-lt"/>
              </a:rPr>
              <a:t>human agent.</a:t>
            </a:r>
            <a:endParaRPr lang="en-GB" sz="2600">
              <a:latin typeface="Calibri"/>
              <a:ea typeface="Calibri"/>
              <a:cs typeface="Calibri"/>
            </a:endParaRPr>
          </a:p>
          <a:p>
            <a:pPr>
              <a:buNone/>
            </a:pPr>
            <a:r>
              <a:rPr lang="en-GB" sz="2600">
                <a:latin typeface="Calibri"/>
                <a:ea typeface="+mn-lt"/>
                <a:cs typeface="+mn-lt"/>
              </a:rPr>
              <a:t> </a:t>
            </a:r>
          </a:p>
          <a:p>
            <a:pPr marL="0" indent="0">
              <a:buNone/>
            </a:pPr>
            <a:r>
              <a:rPr lang="en-GB" sz="2600" b="1">
                <a:latin typeface="Calibri"/>
                <a:ea typeface="+mn-lt"/>
                <a:cs typeface="+mn-lt"/>
              </a:rPr>
              <a:t>Acceptance Criteria:</a:t>
            </a:r>
            <a:endParaRPr lang="en-GB" sz="2600">
              <a:latin typeface="Calibri"/>
              <a:ea typeface="+mn-lt"/>
              <a:cs typeface="+mn-lt"/>
            </a:endParaRPr>
          </a:p>
          <a:p>
            <a:pPr marL="971550" lvl="1" indent="-285750">
              <a:buFont typeface="Arial"/>
              <a:buChar char="•"/>
            </a:pPr>
            <a:r>
              <a:rPr lang="en-GB" sz="2600">
                <a:latin typeface="Calibri"/>
                <a:ea typeface="+mn-lt"/>
                <a:cs typeface="+mn-lt"/>
              </a:rPr>
              <a:t>Chatbot should allow free-text input.</a:t>
            </a:r>
          </a:p>
          <a:p>
            <a:pPr marL="971550" lvl="1" indent="-285750">
              <a:buFont typeface="Arial"/>
              <a:buChar char="•"/>
            </a:pPr>
            <a:r>
              <a:rPr lang="en-GB" sz="2600">
                <a:latin typeface="Calibri"/>
                <a:ea typeface="+mn-lt"/>
                <a:cs typeface="+mn-lt"/>
              </a:rPr>
              <a:t>Response should be generated within 5 seconds.</a:t>
            </a:r>
          </a:p>
          <a:p>
            <a:pPr marL="971550" lvl="1" indent="-285750">
              <a:buFont typeface="Arial"/>
              <a:buChar char="•"/>
            </a:pPr>
            <a:r>
              <a:rPr lang="en-GB" sz="2600">
                <a:latin typeface="Calibri"/>
                <a:ea typeface="+mn-lt"/>
                <a:cs typeface="+mn-lt"/>
              </a:rPr>
              <a:t>If confidence is low, chatbot should escalate to human.</a:t>
            </a:r>
          </a:p>
          <a:p>
            <a:pPr marL="0" indent="0">
              <a:buNone/>
            </a:pPr>
            <a:endParaRPr lang="en-GB">
              <a:solidFill>
                <a:srgbClr val="C00000"/>
              </a:solidFill>
            </a:endParaRPr>
          </a:p>
          <a:p>
            <a:pPr marL="0" indent="0">
              <a:buNone/>
            </a:pPr>
            <a:endParaRPr lang="en-GB">
              <a:solidFill>
                <a:srgbClr val="C00000"/>
              </a:solidFill>
              <a:ea typeface="+mn-lt"/>
              <a:cs typeface="+mn-lt"/>
            </a:endParaRPr>
          </a:p>
          <a:p>
            <a:pPr>
              <a:buNone/>
            </a:pPr>
            <a:endParaRPr lang="en-GB" b="1"/>
          </a:p>
          <a:p>
            <a:pPr marL="0" indent="0">
              <a:buNone/>
            </a:pPr>
            <a:endParaRPr lang="en-GB"/>
          </a:p>
          <a:p>
            <a:pPr>
              <a:buFont typeface="Arial"/>
              <a:buChar char="•"/>
            </a:pPr>
            <a:endParaRPr lang="en-GB"/>
          </a:p>
          <a:p>
            <a:pPr marL="0" indent="0">
              <a:buNone/>
            </a:pPr>
            <a:endParaRPr lang="en-GB"/>
          </a:p>
          <a:p>
            <a:pPr marL="0" indent="0">
              <a:buNone/>
            </a:pPr>
            <a:endParaRPr lang="en-GB">
              <a:latin typeface="Calibri"/>
              <a:ea typeface="+mn-lt"/>
              <a:cs typeface="+mn-lt"/>
            </a:endParaRPr>
          </a:p>
          <a:p>
            <a:pPr>
              <a:buFont typeface="Arial"/>
              <a:buChar char="•"/>
            </a:pPr>
            <a:endParaRPr lang="en-GB"/>
          </a:p>
          <a:p>
            <a:pPr marL="0" indent="0">
              <a:buNone/>
            </a:pPr>
            <a:endParaRPr lang="en-GB">
              <a:latin typeface="Aptos" panose="020B0004020202020204"/>
              <a:ea typeface="Calibri"/>
              <a:cs typeface="Calibri"/>
            </a:endParaRPr>
          </a:p>
          <a:p>
            <a:pPr marL="0" indent="0">
              <a:buNone/>
            </a:pPr>
            <a:endParaRPr lang="en-GB"/>
          </a:p>
          <a:p>
            <a:endParaRPr lang="en-GB"/>
          </a:p>
          <a:p>
            <a:endParaRPr lang="en-GB"/>
          </a:p>
        </p:txBody>
      </p:sp>
      <p:sp>
        <p:nvSpPr>
          <p:cNvPr id="4" name="Slide Number Placeholder 3">
            <a:extLst>
              <a:ext uri="{FF2B5EF4-FFF2-40B4-BE49-F238E27FC236}">
                <a16:creationId xmlns:a16="http://schemas.microsoft.com/office/drawing/2014/main" id="{A95F0A3A-49A6-384D-4E31-6CC257554D86}"/>
              </a:ext>
            </a:extLst>
          </p:cNvPr>
          <p:cNvSpPr>
            <a:spLocks noGrp="1"/>
          </p:cNvSpPr>
          <p:nvPr>
            <p:ph type="sldNum" sz="quarter" idx="12"/>
          </p:nvPr>
        </p:nvSpPr>
        <p:spPr/>
        <p:txBody>
          <a:bodyPr/>
          <a:lstStyle/>
          <a:p>
            <a:fld id="{330EA680-D336-4FF7-8B7A-9848BB0A1C32}" type="slidenum">
              <a:rPr lang="en-GB" smtClean="0"/>
              <a:t>23</a:t>
            </a:fld>
            <a:endParaRPr lang="en-GB"/>
          </a:p>
        </p:txBody>
      </p:sp>
    </p:spTree>
    <p:extLst>
      <p:ext uri="{BB962C8B-B14F-4D97-AF65-F5344CB8AC3E}">
        <p14:creationId xmlns:p14="http://schemas.microsoft.com/office/powerpoint/2010/main" val="4288211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38B46-0EBA-C107-0F38-E6EAD95946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3E95C-77D9-C065-472D-29B49C9F282F}"/>
              </a:ext>
            </a:extLst>
          </p:cNvPr>
          <p:cNvSpPr>
            <a:spLocks noGrp="1"/>
          </p:cNvSpPr>
          <p:nvPr>
            <p:ph type="title"/>
          </p:nvPr>
        </p:nvSpPr>
        <p:spPr/>
        <p:txBody>
          <a:bodyPr/>
          <a:lstStyle/>
          <a:p>
            <a:r>
              <a:rPr lang="en-GB"/>
              <a:t>USER STORIES</a:t>
            </a:r>
            <a:endParaRPr lang="en-US"/>
          </a:p>
        </p:txBody>
      </p:sp>
      <p:sp>
        <p:nvSpPr>
          <p:cNvPr id="3" name="Content Placeholder 2">
            <a:extLst>
              <a:ext uri="{FF2B5EF4-FFF2-40B4-BE49-F238E27FC236}">
                <a16:creationId xmlns:a16="http://schemas.microsoft.com/office/drawing/2014/main" id="{B966033B-EF1C-6930-0B3B-E861B1C88A40}"/>
              </a:ext>
            </a:extLst>
          </p:cNvPr>
          <p:cNvSpPr>
            <a:spLocks noGrp="1"/>
          </p:cNvSpPr>
          <p:nvPr>
            <p:ph idx="1"/>
          </p:nvPr>
        </p:nvSpPr>
        <p:spPr>
          <a:xfrm>
            <a:off x="838200" y="1825625"/>
            <a:ext cx="10515600" cy="4683176"/>
          </a:xfrm>
        </p:spPr>
        <p:txBody>
          <a:bodyPr vert="horz" lIns="91440" tIns="45720" rIns="91440" bIns="45720" rtlCol="0" anchor="t">
            <a:normAutofit fontScale="92500" lnSpcReduction="10000"/>
          </a:bodyPr>
          <a:lstStyle/>
          <a:p>
            <a:pPr>
              <a:buNone/>
            </a:pPr>
            <a:r>
              <a:rPr lang="en-GB" sz="3000" b="1">
                <a:solidFill>
                  <a:srgbClr val="C00000"/>
                </a:solidFill>
                <a:latin typeface="Calibri"/>
                <a:ea typeface="Calibri"/>
                <a:cs typeface="Calibri"/>
              </a:rPr>
              <a:t>User Story 2: Sales Team Support</a:t>
            </a:r>
            <a:endParaRPr lang="en-GB" sz="3000" b="1">
              <a:solidFill>
                <a:srgbClr val="000000"/>
              </a:solidFill>
              <a:latin typeface="Calibri"/>
              <a:ea typeface="Calibri"/>
              <a:cs typeface="Calibri"/>
            </a:endParaRPr>
          </a:p>
          <a:p>
            <a:pPr>
              <a:buNone/>
            </a:pPr>
            <a:endParaRPr lang="en-GB" b="1">
              <a:solidFill>
                <a:srgbClr val="C00000"/>
              </a:solidFill>
              <a:latin typeface="Calibri"/>
              <a:ea typeface="+mn-lt"/>
              <a:cs typeface="+mn-lt"/>
            </a:endParaRPr>
          </a:p>
          <a:p>
            <a:pPr>
              <a:buNone/>
            </a:pPr>
            <a:r>
              <a:rPr lang="en-GB" sz="2600">
                <a:latin typeface="Calibri"/>
                <a:ea typeface="+mn-lt"/>
                <a:cs typeface="+mn-lt"/>
              </a:rPr>
              <a:t>As a sales executive,</a:t>
            </a:r>
            <a:endParaRPr lang="en-GB" sz="2600">
              <a:latin typeface="Calibri"/>
              <a:ea typeface="Calibri"/>
              <a:cs typeface="Calibri"/>
            </a:endParaRPr>
          </a:p>
          <a:p>
            <a:pPr>
              <a:buNone/>
            </a:pPr>
            <a:r>
              <a:rPr lang="en-GB" sz="2600">
                <a:latin typeface="Calibri"/>
                <a:ea typeface="+mn-lt"/>
                <a:cs typeface="+mn-lt"/>
              </a:rPr>
              <a:t>I want to use the chatbot to clarify technical specs during a live sales </a:t>
            </a:r>
          </a:p>
          <a:p>
            <a:pPr>
              <a:buNone/>
            </a:pPr>
            <a:r>
              <a:rPr lang="en-GB" sz="2600">
                <a:latin typeface="Calibri"/>
                <a:ea typeface="+mn-lt"/>
                <a:cs typeface="+mn-lt"/>
              </a:rPr>
              <a:t>call, so that I can close deals faster without depending on a technical </a:t>
            </a:r>
          </a:p>
          <a:p>
            <a:pPr>
              <a:buNone/>
            </a:pPr>
            <a:r>
              <a:rPr lang="en-GB" sz="2600">
                <a:latin typeface="Calibri"/>
                <a:ea typeface="+mn-lt"/>
                <a:cs typeface="+mn-lt"/>
              </a:rPr>
              <a:t>engineer.</a:t>
            </a:r>
            <a:endParaRPr lang="en-GB" sz="2600">
              <a:latin typeface="Calibri"/>
              <a:ea typeface="Calibri"/>
              <a:cs typeface="Calibri"/>
            </a:endParaRPr>
          </a:p>
          <a:p>
            <a:pPr marL="0" indent="0">
              <a:buNone/>
            </a:pPr>
            <a:endParaRPr lang="en-GB" sz="2600" b="1">
              <a:latin typeface="Calibri"/>
              <a:ea typeface="+mn-lt"/>
              <a:cs typeface="+mn-lt"/>
            </a:endParaRPr>
          </a:p>
          <a:p>
            <a:pPr marL="0" indent="0">
              <a:buFont typeface="Arial"/>
              <a:buNone/>
            </a:pPr>
            <a:r>
              <a:rPr lang="en-GB" sz="2600" b="1">
                <a:latin typeface="Calibri"/>
                <a:ea typeface="+mn-lt"/>
                <a:cs typeface="+mn-lt"/>
              </a:rPr>
              <a:t>Acceptance Criteria:</a:t>
            </a:r>
            <a:endParaRPr lang="en-GB" sz="2600">
              <a:latin typeface="Calibri"/>
              <a:ea typeface="Calibri"/>
              <a:cs typeface="Calibri"/>
            </a:endParaRPr>
          </a:p>
          <a:p>
            <a:pPr marL="971550" lvl="1" indent="-285750">
              <a:buFont typeface="Arial"/>
              <a:buChar char="•"/>
            </a:pPr>
            <a:r>
              <a:rPr lang="en-GB" sz="2600">
                <a:latin typeface="Calibri"/>
                <a:ea typeface="+mn-lt"/>
                <a:cs typeface="+mn-lt"/>
              </a:rPr>
              <a:t>System must be accessible from desktop/mobile.</a:t>
            </a:r>
            <a:endParaRPr lang="en-GB" sz="2600">
              <a:latin typeface="Calibri"/>
              <a:ea typeface="Calibri"/>
              <a:cs typeface="Calibri"/>
            </a:endParaRPr>
          </a:p>
          <a:p>
            <a:pPr marL="971550" lvl="1" indent="-285750">
              <a:buFont typeface="Arial"/>
              <a:buChar char="•"/>
            </a:pPr>
            <a:r>
              <a:rPr lang="en-GB" sz="2600">
                <a:latin typeface="Calibri"/>
                <a:ea typeface="+mn-lt"/>
                <a:cs typeface="+mn-lt"/>
              </a:rPr>
              <a:t>Chat logs should be saved for reference.</a:t>
            </a:r>
            <a:endParaRPr lang="en-GB" sz="2600">
              <a:latin typeface="Calibri"/>
              <a:ea typeface="Calibri"/>
              <a:cs typeface="Calibri"/>
            </a:endParaRPr>
          </a:p>
          <a:p>
            <a:pPr marL="971550" lvl="1" indent="-285750">
              <a:buFont typeface="Arial"/>
              <a:buChar char="•"/>
            </a:pPr>
            <a:r>
              <a:rPr lang="en-GB" sz="2600">
                <a:latin typeface="Calibri"/>
                <a:ea typeface="+mn-lt"/>
                <a:cs typeface="+mn-lt"/>
              </a:rPr>
              <a:t>AI should cite the document used for the answer.</a:t>
            </a:r>
            <a:endParaRPr lang="en-GB" sz="2600">
              <a:latin typeface="Calibri"/>
            </a:endParaRPr>
          </a:p>
          <a:p>
            <a:pPr>
              <a:buNone/>
            </a:pPr>
            <a:endParaRPr lang="en-GB">
              <a:latin typeface="Calibri"/>
              <a:ea typeface="+mn-lt"/>
              <a:cs typeface="+mn-lt"/>
            </a:endParaRPr>
          </a:p>
          <a:p>
            <a:pPr marL="971550" lvl="1" indent="-285750">
              <a:buFont typeface="Arial"/>
              <a:buChar char="•"/>
            </a:pPr>
            <a:endParaRPr lang="en-GB" sz="2800">
              <a:latin typeface="Calibri"/>
              <a:ea typeface="+mn-lt"/>
              <a:cs typeface="+mn-lt"/>
            </a:endParaRPr>
          </a:p>
          <a:p>
            <a:pPr marL="0" indent="0">
              <a:buNone/>
            </a:pPr>
            <a:endParaRPr lang="en-GB">
              <a:solidFill>
                <a:srgbClr val="C00000"/>
              </a:solidFill>
            </a:endParaRPr>
          </a:p>
          <a:p>
            <a:pPr marL="0" indent="0">
              <a:buNone/>
            </a:pPr>
            <a:endParaRPr lang="en-GB">
              <a:solidFill>
                <a:srgbClr val="C00000"/>
              </a:solidFill>
              <a:ea typeface="+mn-lt"/>
              <a:cs typeface="+mn-lt"/>
            </a:endParaRPr>
          </a:p>
          <a:p>
            <a:pPr>
              <a:buNone/>
            </a:pPr>
            <a:endParaRPr lang="en-GB" b="1"/>
          </a:p>
          <a:p>
            <a:pPr marL="0" indent="0">
              <a:buNone/>
            </a:pPr>
            <a:endParaRPr lang="en-GB"/>
          </a:p>
          <a:p>
            <a:pPr>
              <a:buFont typeface="Arial"/>
              <a:buChar char="•"/>
            </a:pPr>
            <a:endParaRPr lang="en-GB"/>
          </a:p>
          <a:p>
            <a:pPr marL="0" indent="0">
              <a:buNone/>
            </a:pPr>
            <a:endParaRPr lang="en-GB"/>
          </a:p>
          <a:p>
            <a:pPr marL="0" indent="0">
              <a:buNone/>
            </a:pPr>
            <a:endParaRPr lang="en-GB">
              <a:latin typeface="Calibri"/>
              <a:ea typeface="+mn-lt"/>
              <a:cs typeface="+mn-lt"/>
            </a:endParaRPr>
          </a:p>
          <a:p>
            <a:pPr>
              <a:buFont typeface="Arial"/>
              <a:buChar char="•"/>
            </a:pPr>
            <a:endParaRPr lang="en-GB"/>
          </a:p>
          <a:p>
            <a:pPr marL="0" indent="0">
              <a:buNone/>
            </a:pPr>
            <a:endParaRPr lang="en-GB">
              <a:latin typeface="Aptos" panose="020B0004020202020204"/>
              <a:ea typeface="Calibri"/>
              <a:cs typeface="Calibri"/>
            </a:endParaRPr>
          </a:p>
          <a:p>
            <a:pPr marL="0" indent="0">
              <a:buNone/>
            </a:pPr>
            <a:endParaRPr lang="en-GB"/>
          </a:p>
          <a:p>
            <a:endParaRPr lang="en-GB"/>
          </a:p>
          <a:p>
            <a:endParaRPr lang="en-GB"/>
          </a:p>
        </p:txBody>
      </p:sp>
      <p:sp>
        <p:nvSpPr>
          <p:cNvPr id="4" name="Slide Number Placeholder 3">
            <a:extLst>
              <a:ext uri="{FF2B5EF4-FFF2-40B4-BE49-F238E27FC236}">
                <a16:creationId xmlns:a16="http://schemas.microsoft.com/office/drawing/2014/main" id="{4DE9CD5C-426C-2A01-A96B-539D9227A957}"/>
              </a:ext>
            </a:extLst>
          </p:cNvPr>
          <p:cNvSpPr>
            <a:spLocks noGrp="1"/>
          </p:cNvSpPr>
          <p:nvPr>
            <p:ph type="sldNum" sz="quarter" idx="12"/>
          </p:nvPr>
        </p:nvSpPr>
        <p:spPr/>
        <p:txBody>
          <a:bodyPr/>
          <a:lstStyle/>
          <a:p>
            <a:fld id="{330EA680-D336-4FF7-8B7A-9848BB0A1C32}" type="slidenum">
              <a:rPr lang="en-GB" smtClean="0"/>
              <a:t>24</a:t>
            </a:fld>
            <a:endParaRPr lang="en-GB"/>
          </a:p>
        </p:txBody>
      </p:sp>
    </p:spTree>
    <p:extLst>
      <p:ext uri="{BB962C8B-B14F-4D97-AF65-F5344CB8AC3E}">
        <p14:creationId xmlns:p14="http://schemas.microsoft.com/office/powerpoint/2010/main" val="3736158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7C589-96AE-6F7A-9F68-392C834CA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80380B-C19D-4277-A331-27A448A2C695}"/>
              </a:ext>
            </a:extLst>
          </p:cNvPr>
          <p:cNvSpPr>
            <a:spLocks noGrp="1"/>
          </p:cNvSpPr>
          <p:nvPr>
            <p:ph type="title"/>
          </p:nvPr>
        </p:nvSpPr>
        <p:spPr/>
        <p:txBody>
          <a:bodyPr/>
          <a:lstStyle/>
          <a:p>
            <a:r>
              <a:rPr lang="en-GB"/>
              <a:t>USER STORIES</a:t>
            </a:r>
            <a:endParaRPr lang="en-US"/>
          </a:p>
        </p:txBody>
      </p:sp>
      <p:sp>
        <p:nvSpPr>
          <p:cNvPr id="3" name="Content Placeholder 2">
            <a:extLst>
              <a:ext uri="{FF2B5EF4-FFF2-40B4-BE49-F238E27FC236}">
                <a16:creationId xmlns:a16="http://schemas.microsoft.com/office/drawing/2014/main" id="{2F32701E-327A-BC40-AED6-BE833E7FCE05}"/>
              </a:ext>
            </a:extLst>
          </p:cNvPr>
          <p:cNvSpPr>
            <a:spLocks noGrp="1"/>
          </p:cNvSpPr>
          <p:nvPr>
            <p:ph idx="1"/>
          </p:nvPr>
        </p:nvSpPr>
        <p:spPr>
          <a:xfrm>
            <a:off x="838200" y="1825625"/>
            <a:ext cx="10515600" cy="4683176"/>
          </a:xfrm>
        </p:spPr>
        <p:txBody>
          <a:bodyPr vert="horz" lIns="91440" tIns="45720" rIns="91440" bIns="45720" rtlCol="0" anchor="t">
            <a:normAutofit fontScale="92500" lnSpcReduction="10000"/>
          </a:bodyPr>
          <a:lstStyle/>
          <a:p>
            <a:pPr>
              <a:buNone/>
            </a:pPr>
            <a:r>
              <a:rPr lang="en-GB" sz="3000" b="1">
                <a:solidFill>
                  <a:srgbClr val="C00000"/>
                </a:solidFill>
                <a:latin typeface="Calibri"/>
                <a:ea typeface="Calibri"/>
                <a:cs typeface="Calibri"/>
              </a:rPr>
              <a:t>User Story 3: Admin Document Upload</a:t>
            </a:r>
            <a:endParaRPr lang="en-GB" sz="3000" b="1">
              <a:solidFill>
                <a:srgbClr val="000000"/>
              </a:solidFill>
              <a:latin typeface="Calibri"/>
              <a:ea typeface="Calibri"/>
              <a:cs typeface="Calibri"/>
            </a:endParaRPr>
          </a:p>
          <a:p>
            <a:pPr>
              <a:buNone/>
            </a:pPr>
            <a:endParaRPr lang="en-GB" sz="2600" b="1">
              <a:solidFill>
                <a:srgbClr val="C00000"/>
              </a:solidFill>
              <a:latin typeface="Calibri"/>
              <a:ea typeface="Calibri"/>
              <a:cs typeface="Calibri"/>
            </a:endParaRPr>
          </a:p>
          <a:p>
            <a:pPr>
              <a:buNone/>
            </a:pPr>
            <a:r>
              <a:rPr lang="en-GB" sz="2600">
                <a:latin typeface="Calibri"/>
                <a:ea typeface="+mn-lt"/>
                <a:cs typeface="+mn-lt"/>
              </a:rPr>
              <a:t>As a admin,</a:t>
            </a:r>
            <a:endParaRPr lang="en-GB" sz="2600">
              <a:latin typeface="Calibri"/>
              <a:ea typeface="Calibri"/>
              <a:cs typeface="Calibri"/>
            </a:endParaRPr>
          </a:p>
          <a:p>
            <a:pPr>
              <a:buNone/>
            </a:pPr>
            <a:r>
              <a:rPr lang="en-GB" sz="2600">
                <a:latin typeface="Calibri"/>
                <a:ea typeface="+mn-lt"/>
                <a:cs typeface="+mn-lt"/>
              </a:rPr>
              <a:t>I want to upload and manage technical documents through a </a:t>
            </a:r>
          </a:p>
          <a:p>
            <a:pPr>
              <a:buNone/>
            </a:pPr>
            <a:r>
              <a:rPr lang="en-GB" sz="2600">
                <a:latin typeface="Calibri"/>
                <a:ea typeface="+mn-lt"/>
                <a:cs typeface="+mn-lt"/>
              </a:rPr>
              <a:t>dashboard, so that the chatbot always has access to the most up-</a:t>
            </a:r>
          </a:p>
          <a:p>
            <a:pPr>
              <a:buNone/>
            </a:pPr>
            <a:r>
              <a:rPr lang="en-GB" sz="2600">
                <a:latin typeface="Calibri"/>
                <a:ea typeface="+mn-lt"/>
                <a:cs typeface="+mn-lt"/>
              </a:rPr>
              <a:t>to-date knowledge.</a:t>
            </a:r>
            <a:endParaRPr lang="en-GB" sz="2600">
              <a:latin typeface="Calibri"/>
              <a:ea typeface="Calibri"/>
              <a:cs typeface="Calibri"/>
            </a:endParaRPr>
          </a:p>
          <a:p>
            <a:pPr marL="0" indent="0">
              <a:buNone/>
            </a:pPr>
            <a:endParaRPr lang="en-GB" sz="2600" b="1">
              <a:latin typeface="Calibri"/>
              <a:ea typeface="+mn-lt"/>
              <a:cs typeface="+mn-lt"/>
            </a:endParaRPr>
          </a:p>
          <a:p>
            <a:pPr marL="0" indent="0">
              <a:buFont typeface="Arial"/>
              <a:buNone/>
            </a:pPr>
            <a:r>
              <a:rPr lang="en-GB" sz="2600" b="1">
                <a:latin typeface="Calibri"/>
                <a:ea typeface="+mn-lt"/>
                <a:cs typeface="+mn-lt"/>
              </a:rPr>
              <a:t>Acceptance Criteria:</a:t>
            </a:r>
            <a:endParaRPr lang="en-GB" sz="2600">
              <a:latin typeface="Calibri"/>
              <a:ea typeface="Calibri"/>
              <a:cs typeface="Calibri"/>
            </a:endParaRPr>
          </a:p>
          <a:p>
            <a:pPr marL="971550" lvl="1" indent="-285750">
              <a:buFont typeface="Arial"/>
              <a:buChar char="•"/>
            </a:pPr>
            <a:r>
              <a:rPr lang="en-GB" sz="2600">
                <a:latin typeface="Calibri"/>
                <a:ea typeface="+mn-lt"/>
                <a:cs typeface="+mn-lt"/>
              </a:rPr>
              <a:t>Admin can log in securely.</a:t>
            </a:r>
            <a:endParaRPr lang="en-GB" sz="2600">
              <a:latin typeface="Calibri"/>
              <a:ea typeface="Calibri"/>
              <a:cs typeface="Calibri"/>
            </a:endParaRPr>
          </a:p>
          <a:p>
            <a:pPr marL="971550" lvl="1" indent="-285750">
              <a:buFont typeface="Arial"/>
              <a:buChar char="•"/>
            </a:pPr>
            <a:r>
              <a:rPr lang="en-GB" sz="2600">
                <a:latin typeface="Calibri"/>
                <a:ea typeface="+mn-lt"/>
                <a:cs typeface="+mn-lt"/>
              </a:rPr>
              <a:t>Supported formats: PDF, DOCX, TXT.</a:t>
            </a:r>
            <a:endParaRPr lang="en-GB" sz="2600">
              <a:latin typeface="Calibri"/>
              <a:ea typeface="Calibri"/>
              <a:cs typeface="Calibri"/>
            </a:endParaRPr>
          </a:p>
          <a:p>
            <a:pPr marL="971550" lvl="1" indent="-285750">
              <a:buFont typeface="Arial"/>
              <a:buChar char="•"/>
            </a:pPr>
            <a:r>
              <a:rPr lang="en-GB" sz="2600">
                <a:latin typeface="Calibri"/>
                <a:ea typeface="+mn-lt"/>
                <a:cs typeface="+mn-lt"/>
              </a:rPr>
              <a:t>Uploaded documents should trigger re-indexing automatically.</a:t>
            </a:r>
            <a:endParaRPr lang="en-GB" sz="2600">
              <a:latin typeface="Calibri"/>
            </a:endParaRPr>
          </a:p>
          <a:p>
            <a:pPr>
              <a:buNone/>
            </a:pPr>
            <a:endParaRPr lang="en-GB" b="1">
              <a:solidFill>
                <a:srgbClr val="C00000"/>
              </a:solidFill>
              <a:latin typeface="Calibri"/>
              <a:ea typeface="+mn-lt"/>
              <a:cs typeface="+mn-lt"/>
            </a:endParaRPr>
          </a:p>
          <a:p>
            <a:pPr marL="971550" lvl="1" indent="-285750">
              <a:buFont typeface="Arial"/>
              <a:buChar char="•"/>
            </a:pPr>
            <a:endParaRPr lang="en-GB" sz="2600">
              <a:latin typeface="Calibri"/>
            </a:endParaRPr>
          </a:p>
          <a:p>
            <a:pPr>
              <a:buNone/>
            </a:pPr>
            <a:endParaRPr lang="en-GB">
              <a:latin typeface="Calibri"/>
              <a:ea typeface="+mn-lt"/>
              <a:cs typeface="+mn-lt"/>
            </a:endParaRPr>
          </a:p>
          <a:p>
            <a:pPr marL="971550" lvl="1" indent="-285750">
              <a:buFont typeface="Arial"/>
              <a:buChar char="•"/>
            </a:pPr>
            <a:endParaRPr lang="en-GB" sz="2800">
              <a:latin typeface="Calibri"/>
              <a:ea typeface="+mn-lt"/>
              <a:cs typeface="+mn-lt"/>
            </a:endParaRPr>
          </a:p>
          <a:p>
            <a:pPr marL="0" indent="0">
              <a:buNone/>
            </a:pPr>
            <a:endParaRPr lang="en-GB">
              <a:solidFill>
                <a:srgbClr val="C00000"/>
              </a:solidFill>
            </a:endParaRPr>
          </a:p>
          <a:p>
            <a:pPr marL="0" indent="0">
              <a:buNone/>
            </a:pPr>
            <a:endParaRPr lang="en-GB">
              <a:solidFill>
                <a:srgbClr val="C00000"/>
              </a:solidFill>
              <a:ea typeface="+mn-lt"/>
              <a:cs typeface="+mn-lt"/>
            </a:endParaRPr>
          </a:p>
          <a:p>
            <a:pPr>
              <a:buNone/>
            </a:pPr>
            <a:endParaRPr lang="en-GB" b="1"/>
          </a:p>
          <a:p>
            <a:pPr marL="0" indent="0">
              <a:buNone/>
            </a:pPr>
            <a:endParaRPr lang="en-GB"/>
          </a:p>
          <a:p>
            <a:pPr>
              <a:buFont typeface="Arial"/>
              <a:buChar char="•"/>
            </a:pPr>
            <a:endParaRPr lang="en-GB"/>
          </a:p>
          <a:p>
            <a:pPr marL="0" indent="0">
              <a:buNone/>
            </a:pPr>
            <a:endParaRPr lang="en-GB"/>
          </a:p>
          <a:p>
            <a:pPr marL="0" indent="0">
              <a:buNone/>
            </a:pPr>
            <a:endParaRPr lang="en-GB">
              <a:latin typeface="Calibri"/>
              <a:ea typeface="+mn-lt"/>
              <a:cs typeface="+mn-lt"/>
            </a:endParaRPr>
          </a:p>
          <a:p>
            <a:pPr>
              <a:buFont typeface="Arial"/>
              <a:buChar char="•"/>
            </a:pPr>
            <a:endParaRPr lang="en-GB"/>
          </a:p>
          <a:p>
            <a:pPr marL="0" indent="0">
              <a:buNone/>
            </a:pPr>
            <a:endParaRPr lang="en-GB">
              <a:latin typeface="Aptos" panose="020B0004020202020204"/>
              <a:ea typeface="Calibri"/>
              <a:cs typeface="Calibri"/>
            </a:endParaRPr>
          </a:p>
          <a:p>
            <a:pPr marL="0" indent="0">
              <a:buNone/>
            </a:pPr>
            <a:endParaRPr lang="en-GB"/>
          </a:p>
          <a:p>
            <a:endParaRPr lang="en-GB"/>
          </a:p>
          <a:p>
            <a:endParaRPr lang="en-GB"/>
          </a:p>
        </p:txBody>
      </p:sp>
      <p:sp>
        <p:nvSpPr>
          <p:cNvPr id="4" name="Slide Number Placeholder 3">
            <a:extLst>
              <a:ext uri="{FF2B5EF4-FFF2-40B4-BE49-F238E27FC236}">
                <a16:creationId xmlns:a16="http://schemas.microsoft.com/office/drawing/2014/main" id="{3981FE92-4368-3743-43C5-22AFCA88C341}"/>
              </a:ext>
            </a:extLst>
          </p:cNvPr>
          <p:cNvSpPr>
            <a:spLocks noGrp="1"/>
          </p:cNvSpPr>
          <p:nvPr>
            <p:ph type="sldNum" sz="quarter" idx="12"/>
          </p:nvPr>
        </p:nvSpPr>
        <p:spPr/>
        <p:txBody>
          <a:bodyPr/>
          <a:lstStyle/>
          <a:p>
            <a:fld id="{330EA680-D336-4FF7-8B7A-9848BB0A1C32}" type="slidenum">
              <a:rPr lang="en-GB" smtClean="0"/>
              <a:t>25</a:t>
            </a:fld>
            <a:endParaRPr lang="en-GB"/>
          </a:p>
        </p:txBody>
      </p:sp>
    </p:spTree>
    <p:extLst>
      <p:ext uri="{BB962C8B-B14F-4D97-AF65-F5344CB8AC3E}">
        <p14:creationId xmlns:p14="http://schemas.microsoft.com/office/powerpoint/2010/main" val="3001012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FB3A8-9F20-607F-0983-B92307AAF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E3A3D0-A3B8-C0C3-FF95-629EED1E9938}"/>
              </a:ext>
            </a:extLst>
          </p:cNvPr>
          <p:cNvSpPr>
            <a:spLocks noGrp="1"/>
          </p:cNvSpPr>
          <p:nvPr>
            <p:ph type="title"/>
          </p:nvPr>
        </p:nvSpPr>
        <p:spPr/>
        <p:txBody>
          <a:bodyPr/>
          <a:lstStyle/>
          <a:p>
            <a:r>
              <a:rPr lang="en-GB"/>
              <a:t>USER STORIES</a:t>
            </a:r>
            <a:endParaRPr lang="en-US"/>
          </a:p>
        </p:txBody>
      </p:sp>
      <p:sp>
        <p:nvSpPr>
          <p:cNvPr id="3" name="Content Placeholder 2">
            <a:extLst>
              <a:ext uri="{FF2B5EF4-FFF2-40B4-BE49-F238E27FC236}">
                <a16:creationId xmlns:a16="http://schemas.microsoft.com/office/drawing/2014/main" id="{F7E2023B-DB07-7EE0-35A4-05A72E004DBE}"/>
              </a:ext>
            </a:extLst>
          </p:cNvPr>
          <p:cNvSpPr>
            <a:spLocks noGrp="1"/>
          </p:cNvSpPr>
          <p:nvPr>
            <p:ph idx="1"/>
          </p:nvPr>
        </p:nvSpPr>
        <p:spPr>
          <a:xfrm>
            <a:off x="838200" y="1825625"/>
            <a:ext cx="10515600" cy="4683176"/>
          </a:xfrm>
        </p:spPr>
        <p:txBody>
          <a:bodyPr vert="horz" lIns="91440" tIns="45720" rIns="91440" bIns="45720" rtlCol="0" anchor="t">
            <a:normAutofit/>
          </a:bodyPr>
          <a:lstStyle/>
          <a:p>
            <a:pPr>
              <a:buNone/>
            </a:pPr>
            <a:r>
              <a:rPr lang="en-GB" b="1">
                <a:solidFill>
                  <a:srgbClr val="C00000"/>
                </a:solidFill>
                <a:latin typeface="Calibri"/>
                <a:ea typeface="Calibri"/>
                <a:cs typeface="Calibri"/>
              </a:rPr>
              <a:t>User Story 4: Feedback Collection</a:t>
            </a:r>
          </a:p>
          <a:p>
            <a:pPr>
              <a:buNone/>
            </a:pPr>
            <a:endParaRPr lang="en-GB" b="1">
              <a:solidFill>
                <a:srgbClr val="C00000"/>
              </a:solidFill>
              <a:latin typeface="Aptos"/>
              <a:ea typeface="Calibri"/>
              <a:cs typeface="Calibri"/>
            </a:endParaRPr>
          </a:p>
          <a:p>
            <a:pPr>
              <a:buNone/>
            </a:pPr>
            <a:r>
              <a:rPr lang="en-GB" sz="2400">
                <a:latin typeface="Calibri"/>
                <a:ea typeface="+mn-lt"/>
                <a:cs typeface="+mn-lt"/>
              </a:rPr>
              <a:t>As a customer,</a:t>
            </a:r>
            <a:endParaRPr lang="en-GB" sz="2400">
              <a:latin typeface="Calibri"/>
              <a:ea typeface="Calibri"/>
              <a:cs typeface="Calibri"/>
            </a:endParaRPr>
          </a:p>
          <a:p>
            <a:pPr>
              <a:buNone/>
            </a:pPr>
            <a:r>
              <a:rPr lang="en-GB" sz="2400">
                <a:latin typeface="Calibri"/>
                <a:ea typeface="+mn-lt"/>
                <a:cs typeface="+mn-lt"/>
              </a:rPr>
              <a:t>I want to rate the chatbot’s response after each interaction, so that the </a:t>
            </a:r>
          </a:p>
          <a:p>
            <a:pPr>
              <a:buNone/>
            </a:pPr>
            <a:r>
              <a:rPr lang="en-GB" sz="2400">
                <a:latin typeface="Calibri"/>
                <a:ea typeface="+mn-lt"/>
                <a:cs typeface="+mn-lt"/>
              </a:rPr>
              <a:t>system can improve its accuracy and support quality over time.</a:t>
            </a:r>
            <a:endParaRPr lang="en-GB" sz="2400">
              <a:latin typeface="Calibri"/>
              <a:ea typeface="Calibri"/>
              <a:cs typeface="Calibri"/>
            </a:endParaRPr>
          </a:p>
          <a:p>
            <a:pPr marL="0" indent="0">
              <a:buNone/>
            </a:pPr>
            <a:endParaRPr lang="en-GB" sz="2400" b="1">
              <a:latin typeface="Calibri"/>
              <a:ea typeface="+mn-lt"/>
              <a:cs typeface="+mn-lt"/>
            </a:endParaRPr>
          </a:p>
          <a:p>
            <a:pPr marL="0" indent="0">
              <a:buNone/>
            </a:pPr>
            <a:r>
              <a:rPr lang="en-GB" sz="2400" b="1">
                <a:latin typeface="Calibri"/>
                <a:ea typeface="+mn-lt"/>
                <a:cs typeface="+mn-lt"/>
              </a:rPr>
              <a:t>Acceptance Criteria:</a:t>
            </a:r>
            <a:endParaRPr lang="en-GB" sz="2400">
              <a:latin typeface="Calibri"/>
              <a:ea typeface="Calibri"/>
              <a:cs typeface="Calibri"/>
            </a:endParaRPr>
          </a:p>
          <a:p>
            <a:pPr marL="971550" lvl="1" indent="-285750">
              <a:buFont typeface="Arial"/>
              <a:buChar char="•"/>
            </a:pPr>
            <a:r>
              <a:rPr lang="en-GB">
                <a:latin typeface="Calibri"/>
                <a:ea typeface="+mn-lt"/>
                <a:cs typeface="+mn-lt"/>
              </a:rPr>
              <a:t>User can give thumbs up/down or 5-star rating.</a:t>
            </a:r>
            <a:endParaRPr lang="en-GB">
              <a:latin typeface="Calibri"/>
              <a:ea typeface="Calibri"/>
              <a:cs typeface="Calibri"/>
            </a:endParaRPr>
          </a:p>
          <a:p>
            <a:pPr marL="971550" lvl="1" indent="-285750">
              <a:buFont typeface="Arial"/>
              <a:buChar char="•"/>
            </a:pPr>
            <a:r>
              <a:rPr lang="en-GB">
                <a:latin typeface="Calibri"/>
                <a:ea typeface="+mn-lt"/>
                <a:cs typeface="+mn-lt"/>
              </a:rPr>
              <a:t>Feedback is saved to the backend for analytics.</a:t>
            </a:r>
            <a:endParaRPr lang="en-GB">
              <a:latin typeface="Calibri"/>
              <a:ea typeface="Calibri"/>
              <a:cs typeface="Calibri"/>
            </a:endParaRPr>
          </a:p>
          <a:p>
            <a:pPr marL="971550" lvl="1" indent="-285750">
              <a:buFont typeface="Arial"/>
              <a:buChar char="•"/>
            </a:pPr>
            <a:r>
              <a:rPr lang="en-GB">
                <a:latin typeface="Calibri"/>
                <a:ea typeface="+mn-lt"/>
                <a:cs typeface="+mn-lt"/>
              </a:rPr>
              <a:t>Optionally allow users to provide written feedback.</a:t>
            </a:r>
            <a:endParaRPr lang="en-GB">
              <a:latin typeface="Calibri"/>
            </a:endParaRPr>
          </a:p>
          <a:p>
            <a:pPr>
              <a:buNone/>
            </a:pPr>
            <a:endParaRPr lang="en-GB" sz="2600">
              <a:latin typeface="Calibri"/>
              <a:ea typeface="Calibri"/>
              <a:cs typeface="Calibri"/>
            </a:endParaRPr>
          </a:p>
          <a:p>
            <a:pPr>
              <a:buNone/>
            </a:pPr>
            <a:endParaRPr lang="en-GB" b="1">
              <a:solidFill>
                <a:srgbClr val="C00000"/>
              </a:solidFill>
              <a:latin typeface="Calibri"/>
              <a:ea typeface="+mn-lt"/>
              <a:cs typeface="+mn-lt"/>
            </a:endParaRPr>
          </a:p>
          <a:p>
            <a:pPr marL="971550" lvl="1" indent="-285750">
              <a:buFont typeface="Arial"/>
              <a:buChar char="•"/>
            </a:pPr>
            <a:endParaRPr lang="en-GB" sz="2600">
              <a:latin typeface="Calibri"/>
            </a:endParaRPr>
          </a:p>
          <a:p>
            <a:pPr>
              <a:buNone/>
            </a:pPr>
            <a:endParaRPr lang="en-GB">
              <a:latin typeface="Calibri"/>
              <a:ea typeface="+mn-lt"/>
              <a:cs typeface="+mn-lt"/>
            </a:endParaRPr>
          </a:p>
          <a:p>
            <a:pPr marL="971550" lvl="1" indent="-285750">
              <a:buFont typeface="Arial"/>
              <a:buChar char="•"/>
            </a:pPr>
            <a:endParaRPr lang="en-GB" sz="2800">
              <a:latin typeface="Calibri"/>
              <a:ea typeface="+mn-lt"/>
              <a:cs typeface="+mn-lt"/>
            </a:endParaRPr>
          </a:p>
          <a:p>
            <a:pPr marL="0" indent="0">
              <a:buNone/>
            </a:pPr>
            <a:endParaRPr lang="en-GB">
              <a:solidFill>
                <a:srgbClr val="C00000"/>
              </a:solidFill>
            </a:endParaRPr>
          </a:p>
          <a:p>
            <a:pPr marL="0" indent="0">
              <a:buNone/>
            </a:pPr>
            <a:endParaRPr lang="en-GB">
              <a:solidFill>
                <a:srgbClr val="C00000"/>
              </a:solidFill>
              <a:ea typeface="+mn-lt"/>
              <a:cs typeface="+mn-lt"/>
            </a:endParaRPr>
          </a:p>
          <a:p>
            <a:pPr>
              <a:buNone/>
            </a:pPr>
            <a:endParaRPr lang="en-GB" b="1"/>
          </a:p>
          <a:p>
            <a:pPr marL="0" indent="0">
              <a:buNone/>
            </a:pPr>
            <a:endParaRPr lang="en-GB"/>
          </a:p>
          <a:p>
            <a:pPr>
              <a:buFont typeface="Arial"/>
              <a:buChar char="•"/>
            </a:pPr>
            <a:endParaRPr lang="en-GB"/>
          </a:p>
          <a:p>
            <a:pPr marL="0" indent="0">
              <a:buNone/>
            </a:pPr>
            <a:endParaRPr lang="en-GB"/>
          </a:p>
          <a:p>
            <a:pPr marL="0" indent="0">
              <a:buNone/>
            </a:pPr>
            <a:endParaRPr lang="en-GB">
              <a:latin typeface="Calibri"/>
              <a:ea typeface="+mn-lt"/>
              <a:cs typeface="+mn-lt"/>
            </a:endParaRPr>
          </a:p>
          <a:p>
            <a:pPr>
              <a:buFont typeface="Arial"/>
              <a:buChar char="•"/>
            </a:pPr>
            <a:endParaRPr lang="en-GB"/>
          </a:p>
          <a:p>
            <a:pPr marL="0" indent="0">
              <a:buNone/>
            </a:pPr>
            <a:endParaRPr lang="en-GB">
              <a:latin typeface="Aptos" panose="020B0004020202020204"/>
              <a:ea typeface="Calibri"/>
              <a:cs typeface="Calibri"/>
            </a:endParaRPr>
          </a:p>
          <a:p>
            <a:pPr marL="0" indent="0">
              <a:buNone/>
            </a:pPr>
            <a:endParaRPr lang="en-GB"/>
          </a:p>
          <a:p>
            <a:endParaRPr lang="en-GB"/>
          </a:p>
          <a:p>
            <a:endParaRPr lang="en-GB"/>
          </a:p>
        </p:txBody>
      </p:sp>
      <p:sp>
        <p:nvSpPr>
          <p:cNvPr id="4" name="Slide Number Placeholder 3">
            <a:extLst>
              <a:ext uri="{FF2B5EF4-FFF2-40B4-BE49-F238E27FC236}">
                <a16:creationId xmlns:a16="http://schemas.microsoft.com/office/drawing/2014/main" id="{0A144DFF-FE19-C9F7-8FA5-A014BDAC4B36}"/>
              </a:ext>
            </a:extLst>
          </p:cNvPr>
          <p:cNvSpPr>
            <a:spLocks noGrp="1"/>
          </p:cNvSpPr>
          <p:nvPr>
            <p:ph type="sldNum" sz="quarter" idx="12"/>
          </p:nvPr>
        </p:nvSpPr>
        <p:spPr/>
        <p:txBody>
          <a:bodyPr/>
          <a:lstStyle/>
          <a:p>
            <a:fld id="{330EA680-D336-4FF7-8B7A-9848BB0A1C32}" type="slidenum">
              <a:rPr lang="en-GB" smtClean="0"/>
              <a:t>26</a:t>
            </a:fld>
            <a:endParaRPr lang="en-GB"/>
          </a:p>
        </p:txBody>
      </p:sp>
    </p:spTree>
    <p:extLst>
      <p:ext uri="{BB962C8B-B14F-4D97-AF65-F5344CB8AC3E}">
        <p14:creationId xmlns:p14="http://schemas.microsoft.com/office/powerpoint/2010/main" val="1236220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4C2E2-9CE6-6CAA-C953-143E4C26CB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2E0C4-901E-C1F3-E07E-ADCA0F3B28FF}"/>
              </a:ext>
            </a:extLst>
          </p:cNvPr>
          <p:cNvSpPr>
            <a:spLocks noGrp="1"/>
          </p:cNvSpPr>
          <p:nvPr>
            <p:ph type="title"/>
          </p:nvPr>
        </p:nvSpPr>
        <p:spPr/>
        <p:txBody>
          <a:bodyPr/>
          <a:lstStyle/>
          <a:p>
            <a:r>
              <a:rPr lang="en-GB"/>
              <a:t>USER STORIES</a:t>
            </a:r>
            <a:endParaRPr lang="en-US"/>
          </a:p>
        </p:txBody>
      </p:sp>
      <p:sp>
        <p:nvSpPr>
          <p:cNvPr id="3" name="Content Placeholder 2">
            <a:extLst>
              <a:ext uri="{FF2B5EF4-FFF2-40B4-BE49-F238E27FC236}">
                <a16:creationId xmlns:a16="http://schemas.microsoft.com/office/drawing/2014/main" id="{01FA3659-0D78-0AA8-C475-D9A709C57DE2}"/>
              </a:ext>
            </a:extLst>
          </p:cNvPr>
          <p:cNvSpPr>
            <a:spLocks noGrp="1"/>
          </p:cNvSpPr>
          <p:nvPr>
            <p:ph idx="1"/>
          </p:nvPr>
        </p:nvSpPr>
        <p:spPr>
          <a:xfrm>
            <a:off x="838200" y="1825625"/>
            <a:ext cx="10515600" cy="4683176"/>
          </a:xfrm>
        </p:spPr>
        <p:txBody>
          <a:bodyPr vert="horz" lIns="91440" tIns="45720" rIns="91440" bIns="45720" rtlCol="0" anchor="t">
            <a:normAutofit lnSpcReduction="10000"/>
          </a:bodyPr>
          <a:lstStyle/>
          <a:p>
            <a:pPr>
              <a:buNone/>
            </a:pPr>
            <a:r>
              <a:rPr lang="en-GB" b="1">
                <a:solidFill>
                  <a:srgbClr val="C00000"/>
                </a:solidFill>
                <a:latin typeface="Calibri"/>
                <a:ea typeface="Calibri"/>
                <a:cs typeface="Calibri"/>
              </a:rPr>
              <a:t>User Story 5: Escalation to Human Agent</a:t>
            </a:r>
            <a:endParaRPr lang="en-US" b="1">
              <a:solidFill>
                <a:srgbClr val="C00000"/>
              </a:solidFill>
              <a:latin typeface="Calibri"/>
              <a:ea typeface="Calibri"/>
              <a:cs typeface="Calibri"/>
            </a:endParaRPr>
          </a:p>
          <a:p>
            <a:pPr>
              <a:buNone/>
            </a:pPr>
            <a:endParaRPr lang="en-GB" sz="2400" b="1">
              <a:solidFill>
                <a:srgbClr val="C00000"/>
              </a:solidFill>
              <a:latin typeface="Calibri"/>
              <a:ea typeface="Calibri"/>
              <a:cs typeface="Calibri"/>
            </a:endParaRPr>
          </a:p>
          <a:p>
            <a:pPr>
              <a:buNone/>
            </a:pPr>
            <a:r>
              <a:rPr lang="en-GB" sz="2400">
                <a:latin typeface="Calibri"/>
                <a:ea typeface="+mn-lt"/>
                <a:cs typeface="+mn-lt"/>
              </a:rPr>
              <a:t>As a customer,</a:t>
            </a:r>
            <a:endParaRPr lang="en-GB" sz="2400">
              <a:latin typeface="Calibri"/>
              <a:ea typeface="Calibri"/>
              <a:cs typeface="Calibri"/>
            </a:endParaRPr>
          </a:p>
          <a:p>
            <a:pPr>
              <a:buNone/>
            </a:pPr>
            <a:r>
              <a:rPr lang="en-GB" sz="2400">
                <a:latin typeface="Calibri"/>
                <a:ea typeface="+mn-lt"/>
                <a:cs typeface="+mn-lt"/>
              </a:rPr>
              <a:t>I want to be automatically connected to a human if the chatbot </a:t>
            </a:r>
          </a:p>
          <a:p>
            <a:pPr>
              <a:buNone/>
            </a:pPr>
            <a:r>
              <a:rPr lang="en-GB" sz="2400">
                <a:latin typeface="Calibri"/>
                <a:ea typeface="+mn-lt"/>
                <a:cs typeface="+mn-lt"/>
              </a:rPr>
              <a:t>can’t answer my query, so that I don’t get stuck with incorrect or </a:t>
            </a:r>
          </a:p>
          <a:p>
            <a:pPr>
              <a:buNone/>
            </a:pPr>
            <a:r>
              <a:rPr lang="en-GB" sz="2400">
                <a:latin typeface="Calibri"/>
                <a:ea typeface="+mn-lt"/>
                <a:cs typeface="+mn-lt"/>
              </a:rPr>
              <a:t>incomplete information.</a:t>
            </a:r>
            <a:endParaRPr lang="en-GB" sz="2400">
              <a:latin typeface="Calibri"/>
              <a:ea typeface="Calibri"/>
              <a:cs typeface="Calibri"/>
            </a:endParaRPr>
          </a:p>
          <a:p>
            <a:pPr>
              <a:buNone/>
            </a:pPr>
            <a:endParaRPr lang="en-GB" sz="2400">
              <a:latin typeface="Calibri"/>
              <a:ea typeface="+mn-lt"/>
              <a:cs typeface="+mn-lt"/>
            </a:endParaRPr>
          </a:p>
          <a:p>
            <a:pPr marL="0" indent="0">
              <a:buNone/>
            </a:pPr>
            <a:r>
              <a:rPr lang="en-GB" sz="2400" b="1">
                <a:latin typeface="Calibri"/>
                <a:ea typeface="+mn-lt"/>
                <a:cs typeface="+mn-lt"/>
              </a:rPr>
              <a:t>Acceptance Criteria:</a:t>
            </a:r>
            <a:endParaRPr lang="en-GB" sz="2400">
              <a:latin typeface="Calibri"/>
              <a:ea typeface="Calibri"/>
              <a:cs typeface="Calibri"/>
            </a:endParaRPr>
          </a:p>
          <a:p>
            <a:pPr marL="971550" lvl="1" indent="-285750">
              <a:buFont typeface="Arial"/>
              <a:buChar char="•"/>
            </a:pPr>
            <a:r>
              <a:rPr lang="en-GB">
                <a:latin typeface="Calibri"/>
                <a:ea typeface="+mn-lt"/>
                <a:cs typeface="+mn-lt"/>
              </a:rPr>
              <a:t>Bot must evaluate confidence score in response.</a:t>
            </a:r>
            <a:endParaRPr lang="en-GB">
              <a:latin typeface="Calibri"/>
              <a:ea typeface="Calibri"/>
              <a:cs typeface="Calibri"/>
            </a:endParaRPr>
          </a:p>
          <a:p>
            <a:pPr marL="971550" lvl="1" indent="-285750">
              <a:buFont typeface="Arial"/>
              <a:buChar char="•"/>
            </a:pPr>
            <a:r>
              <a:rPr lang="en-GB">
                <a:latin typeface="Calibri"/>
                <a:ea typeface="+mn-lt"/>
                <a:cs typeface="+mn-lt"/>
              </a:rPr>
              <a:t>If below threshold, escalate and notify technical support.</a:t>
            </a:r>
            <a:endParaRPr lang="en-GB">
              <a:latin typeface="Calibri"/>
              <a:ea typeface="Calibri"/>
              <a:cs typeface="Calibri"/>
            </a:endParaRPr>
          </a:p>
          <a:p>
            <a:pPr marL="971550" lvl="1" indent="-285750">
              <a:buFont typeface="Arial"/>
              <a:buChar char="•"/>
            </a:pPr>
            <a:r>
              <a:rPr lang="en-GB">
                <a:latin typeface="Calibri"/>
                <a:ea typeface="+mn-lt"/>
                <a:cs typeface="+mn-lt"/>
              </a:rPr>
              <a:t>Conversation should be handed off with context/history.</a:t>
            </a:r>
            <a:endParaRPr lang="en-GB">
              <a:latin typeface="Calibri"/>
            </a:endParaRPr>
          </a:p>
          <a:p>
            <a:pPr>
              <a:buNone/>
            </a:pPr>
            <a:endParaRPr lang="en-GB">
              <a:latin typeface="Calibri"/>
              <a:ea typeface="Calibri"/>
              <a:cs typeface="Calibri"/>
            </a:endParaRPr>
          </a:p>
          <a:p>
            <a:pPr>
              <a:buNone/>
            </a:pPr>
            <a:endParaRPr lang="en-GB" sz="2600">
              <a:latin typeface="Calibri"/>
              <a:ea typeface="Calibri"/>
              <a:cs typeface="Calibri"/>
            </a:endParaRPr>
          </a:p>
          <a:p>
            <a:pPr>
              <a:buNone/>
            </a:pPr>
            <a:endParaRPr lang="en-GB" b="1">
              <a:solidFill>
                <a:srgbClr val="C00000"/>
              </a:solidFill>
              <a:latin typeface="Calibri"/>
              <a:ea typeface="+mn-lt"/>
              <a:cs typeface="+mn-lt"/>
            </a:endParaRPr>
          </a:p>
          <a:p>
            <a:pPr marL="971550" lvl="1" indent="-285750">
              <a:buFont typeface="Arial"/>
              <a:buChar char="•"/>
            </a:pPr>
            <a:endParaRPr lang="en-GB" sz="2600">
              <a:latin typeface="Calibri"/>
            </a:endParaRPr>
          </a:p>
          <a:p>
            <a:pPr>
              <a:buNone/>
            </a:pPr>
            <a:endParaRPr lang="en-GB">
              <a:latin typeface="Calibri"/>
              <a:ea typeface="+mn-lt"/>
              <a:cs typeface="+mn-lt"/>
            </a:endParaRPr>
          </a:p>
          <a:p>
            <a:pPr marL="971550" lvl="1" indent="-285750">
              <a:buFont typeface="Arial"/>
              <a:buChar char="•"/>
            </a:pPr>
            <a:endParaRPr lang="en-GB" sz="2800">
              <a:latin typeface="Calibri"/>
              <a:ea typeface="+mn-lt"/>
              <a:cs typeface="+mn-lt"/>
            </a:endParaRPr>
          </a:p>
          <a:p>
            <a:pPr marL="0" indent="0">
              <a:buNone/>
            </a:pPr>
            <a:endParaRPr lang="en-GB">
              <a:solidFill>
                <a:srgbClr val="C00000"/>
              </a:solidFill>
            </a:endParaRPr>
          </a:p>
          <a:p>
            <a:pPr marL="0" indent="0">
              <a:buNone/>
            </a:pPr>
            <a:endParaRPr lang="en-GB">
              <a:solidFill>
                <a:srgbClr val="C00000"/>
              </a:solidFill>
              <a:ea typeface="+mn-lt"/>
              <a:cs typeface="+mn-lt"/>
            </a:endParaRPr>
          </a:p>
          <a:p>
            <a:pPr>
              <a:buNone/>
            </a:pPr>
            <a:endParaRPr lang="en-GB" b="1"/>
          </a:p>
          <a:p>
            <a:pPr marL="0" indent="0">
              <a:buNone/>
            </a:pPr>
            <a:endParaRPr lang="en-GB"/>
          </a:p>
          <a:p>
            <a:pPr>
              <a:buFont typeface="Arial"/>
              <a:buChar char="•"/>
            </a:pPr>
            <a:endParaRPr lang="en-GB"/>
          </a:p>
          <a:p>
            <a:pPr marL="0" indent="0">
              <a:buNone/>
            </a:pPr>
            <a:endParaRPr lang="en-GB"/>
          </a:p>
          <a:p>
            <a:pPr marL="0" indent="0">
              <a:buNone/>
            </a:pPr>
            <a:endParaRPr lang="en-GB">
              <a:latin typeface="Calibri"/>
              <a:ea typeface="+mn-lt"/>
              <a:cs typeface="+mn-lt"/>
            </a:endParaRPr>
          </a:p>
          <a:p>
            <a:pPr>
              <a:buFont typeface="Arial"/>
              <a:buChar char="•"/>
            </a:pPr>
            <a:endParaRPr lang="en-GB"/>
          </a:p>
          <a:p>
            <a:pPr marL="0" indent="0">
              <a:buNone/>
            </a:pPr>
            <a:endParaRPr lang="en-GB">
              <a:latin typeface="Aptos" panose="020B0004020202020204"/>
              <a:ea typeface="Calibri"/>
              <a:cs typeface="Calibri"/>
            </a:endParaRPr>
          </a:p>
          <a:p>
            <a:pPr marL="0" indent="0">
              <a:buNone/>
            </a:pPr>
            <a:endParaRPr lang="en-GB"/>
          </a:p>
          <a:p>
            <a:endParaRPr lang="en-GB"/>
          </a:p>
          <a:p>
            <a:endParaRPr lang="en-GB"/>
          </a:p>
        </p:txBody>
      </p:sp>
      <p:sp>
        <p:nvSpPr>
          <p:cNvPr id="4" name="Slide Number Placeholder 3">
            <a:extLst>
              <a:ext uri="{FF2B5EF4-FFF2-40B4-BE49-F238E27FC236}">
                <a16:creationId xmlns:a16="http://schemas.microsoft.com/office/drawing/2014/main" id="{23AD7E68-DC8D-CE8C-10E6-246C9ADD813E}"/>
              </a:ext>
            </a:extLst>
          </p:cNvPr>
          <p:cNvSpPr>
            <a:spLocks noGrp="1"/>
          </p:cNvSpPr>
          <p:nvPr>
            <p:ph type="sldNum" sz="quarter" idx="12"/>
          </p:nvPr>
        </p:nvSpPr>
        <p:spPr/>
        <p:txBody>
          <a:bodyPr/>
          <a:lstStyle/>
          <a:p>
            <a:fld id="{330EA680-D336-4FF7-8B7A-9848BB0A1C32}" type="slidenum">
              <a:rPr lang="en-GB" smtClean="0"/>
              <a:t>27</a:t>
            </a:fld>
            <a:endParaRPr lang="en-GB"/>
          </a:p>
        </p:txBody>
      </p:sp>
    </p:spTree>
    <p:extLst>
      <p:ext uri="{BB962C8B-B14F-4D97-AF65-F5344CB8AC3E}">
        <p14:creationId xmlns:p14="http://schemas.microsoft.com/office/powerpoint/2010/main" val="1897656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06877-F688-C174-D81D-30C7B2F29F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244E62-CA50-21C7-FAD3-B5A4445C0984}"/>
              </a:ext>
            </a:extLst>
          </p:cNvPr>
          <p:cNvSpPr>
            <a:spLocks noGrp="1"/>
          </p:cNvSpPr>
          <p:nvPr>
            <p:ph type="title"/>
          </p:nvPr>
        </p:nvSpPr>
        <p:spPr/>
        <p:txBody>
          <a:bodyPr/>
          <a:lstStyle/>
          <a:p>
            <a:r>
              <a:rPr lang="en-GB"/>
              <a:t>ADDITIONAL FEATURE - 1</a:t>
            </a:r>
            <a:endParaRPr lang="en-US"/>
          </a:p>
        </p:txBody>
      </p:sp>
      <p:sp>
        <p:nvSpPr>
          <p:cNvPr id="3" name="Content Placeholder 2">
            <a:extLst>
              <a:ext uri="{FF2B5EF4-FFF2-40B4-BE49-F238E27FC236}">
                <a16:creationId xmlns:a16="http://schemas.microsoft.com/office/drawing/2014/main" id="{4A61F90E-DC54-F8AB-EE7E-1341385B2EFB}"/>
              </a:ext>
            </a:extLst>
          </p:cNvPr>
          <p:cNvSpPr>
            <a:spLocks noGrp="1"/>
          </p:cNvSpPr>
          <p:nvPr>
            <p:ph idx="1"/>
          </p:nvPr>
        </p:nvSpPr>
        <p:spPr>
          <a:xfrm>
            <a:off x="838200" y="1413899"/>
            <a:ext cx="10515600" cy="5260822"/>
          </a:xfrm>
        </p:spPr>
        <p:txBody>
          <a:bodyPr vert="horz" lIns="91440" tIns="45720" rIns="91440" bIns="45720" rtlCol="0" anchor="t">
            <a:normAutofit fontScale="55000" lnSpcReduction="20000"/>
          </a:bodyPr>
          <a:lstStyle/>
          <a:p>
            <a:pPr>
              <a:buNone/>
            </a:pPr>
            <a:r>
              <a:rPr lang="en-GB" sz="5100" b="1">
                <a:solidFill>
                  <a:srgbClr val="C00000"/>
                </a:solidFill>
                <a:latin typeface="Calibri"/>
                <a:ea typeface="Calibri"/>
                <a:cs typeface="Calibri"/>
              </a:rPr>
              <a:t>User Story : Personalized Chat History</a:t>
            </a:r>
          </a:p>
          <a:p>
            <a:pPr>
              <a:buNone/>
            </a:pPr>
            <a:endParaRPr lang="en-GB" sz="2600" b="1">
              <a:solidFill>
                <a:srgbClr val="C00000"/>
              </a:solidFill>
              <a:latin typeface="Calibri"/>
              <a:ea typeface="Calibri"/>
              <a:cs typeface="Calibri"/>
            </a:endParaRPr>
          </a:p>
          <a:p>
            <a:pPr>
              <a:buNone/>
            </a:pPr>
            <a:r>
              <a:rPr lang="en-GB" sz="2900">
                <a:latin typeface="Calibri"/>
                <a:ea typeface="+mn-lt"/>
                <a:cs typeface="+mn-lt"/>
              </a:rPr>
              <a:t>As a returning customer, I want to  view my previous chatbot interactions, so that I can refer back to earlier responses and </a:t>
            </a:r>
          </a:p>
          <a:p>
            <a:pPr>
              <a:buNone/>
            </a:pPr>
            <a:r>
              <a:rPr lang="en-GB" sz="2900">
                <a:latin typeface="Calibri"/>
                <a:ea typeface="+mn-lt"/>
                <a:cs typeface="+mn-lt"/>
              </a:rPr>
              <a:t>follow up without repeating myself.</a:t>
            </a:r>
            <a:endParaRPr lang="en-GB" sz="2900">
              <a:latin typeface="Calibri"/>
              <a:ea typeface="Calibri"/>
              <a:cs typeface="Calibri"/>
            </a:endParaRPr>
          </a:p>
          <a:p>
            <a:pPr>
              <a:buNone/>
            </a:pPr>
            <a:endParaRPr lang="en-GB" sz="2900">
              <a:solidFill>
                <a:srgbClr val="C00000"/>
              </a:solidFill>
              <a:latin typeface="Calibri"/>
              <a:ea typeface="Calibri"/>
              <a:cs typeface="Calibri"/>
            </a:endParaRPr>
          </a:p>
          <a:p>
            <a:pPr>
              <a:buNone/>
            </a:pPr>
            <a:r>
              <a:rPr lang="en-GB" sz="2900" b="1">
                <a:solidFill>
                  <a:srgbClr val="C00000"/>
                </a:solidFill>
                <a:latin typeface="Calibri"/>
                <a:ea typeface="Calibri"/>
                <a:cs typeface="Calibri"/>
              </a:rPr>
              <a:t>Acceptance Criteria:</a:t>
            </a:r>
            <a:endParaRPr lang="en-GB" sz="2900">
              <a:solidFill>
                <a:srgbClr val="C00000"/>
              </a:solidFill>
              <a:latin typeface="Calibri"/>
              <a:ea typeface="Calibri"/>
              <a:cs typeface="Calibri"/>
            </a:endParaRPr>
          </a:p>
          <a:p>
            <a:pPr>
              <a:buFont typeface="Arial"/>
              <a:buChar char="•"/>
            </a:pPr>
            <a:r>
              <a:rPr lang="en-GB" sz="2900">
                <a:latin typeface="Calibri"/>
                <a:ea typeface="+mn-lt"/>
                <a:cs typeface="+mn-lt"/>
              </a:rPr>
              <a:t>The chatbot should recognize returning users (via session/cookie or login).</a:t>
            </a:r>
            <a:endParaRPr lang="en-GB" sz="2900">
              <a:latin typeface="Calibri"/>
              <a:ea typeface="Calibri"/>
              <a:cs typeface="Calibri"/>
            </a:endParaRPr>
          </a:p>
          <a:p>
            <a:pPr>
              <a:buFont typeface="Arial"/>
              <a:buChar char="•"/>
            </a:pPr>
            <a:r>
              <a:rPr lang="en-GB" sz="2900">
                <a:latin typeface="Calibri"/>
                <a:ea typeface="+mn-lt"/>
                <a:cs typeface="+mn-lt"/>
              </a:rPr>
              <a:t>Previous queries and answers should be visible in a 'Chat History' section.</a:t>
            </a:r>
            <a:endParaRPr lang="en-GB" sz="2900">
              <a:latin typeface="Calibri"/>
              <a:ea typeface="Calibri"/>
              <a:cs typeface="Calibri"/>
            </a:endParaRPr>
          </a:p>
          <a:p>
            <a:pPr>
              <a:buFont typeface="Arial"/>
              <a:buChar char="•"/>
            </a:pPr>
            <a:r>
              <a:rPr lang="en-GB" sz="2900">
                <a:latin typeface="Calibri"/>
                <a:ea typeface="+mn-lt"/>
                <a:cs typeface="+mn-lt"/>
              </a:rPr>
              <a:t>Follow-up questions can be linked to previous conversations.</a:t>
            </a:r>
            <a:endParaRPr lang="en-GB" sz="2900">
              <a:latin typeface="Calibri"/>
              <a:ea typeface="Calibri"/>
              <a:cs typeface="Calibri"/>
            </a:endParaRPr>
          </a:p>
          <a:p>
            <a:pPr>
              <a:buFont typeface="Arial"/>
              <a:buChar char="•"/>
            </a:pPr>
            <a:r>
              <a:rPr lang="en-GB" sz="2900">
                <a:latin typeface="Calibri"/>
                <a:ea typeface="+mn-lt"/>
                <a:cs typeface="+mn-lt"/>
              </a:rPr>
              <a:t>Users can delete their chat history if desired (for privacy compliance).</a:t>
            </a:r>
            <a:endParaRPr lang="en-GB" sz="2900">
              <a:latin typeface="Calibri"/>
              <a:ea typeface="Calibri"/>
              <a:cs typeface="Calibri"/>
            </a:endParaRPr>
          </a:p>
          <a:p>
            <a:pPr>
              <a:buFont typeface="Arial"/>
              <a:buChar char="•"/>
            </a:pPr>
            <a:r>
              <a:rPr lang="en-GB" sz="2900">
                <a:latin typeface="Calibri"/>
                <a:ea typeface="+mn-lt"/>
                <a:cs typeface="+mn-lt"/>
              </a:rPr>
              <a:t>Each entry in the history should be timestamped and searchable.</a:t>
            </a:r>
            <a:endParaRPr lang="en-GB" sz="2900">
              <a:latin typeface="Calibri"/>
              <a:ea typeface="Calibri"/>
              <a:cs typeface="Calibri"/>
            </a:endParaRPr>
          </a:p>
          <a:p>
            <a:pPr indent="0">
              <a:buNone/>
            </a:pPr>
            <a:endParaRPr lang="en-GB" sz="2900">
              <a:latin typeface="Calibri"/>
              <a:ea typeface="Calibri"/>
              <a:cs typeface="Calibri"/>
            </a:endParaRPr>
          </a:p>
          <a:p>
            <a:pPr>
              <a:buNone/>
            </a:pPr>
            <a:r>
              <a:rPr lang="en-GB" sz="2900" b="1">
                <a:solidFill>
                  <a:srgbClr val="C00000"/>
                </a:solidFill>
                <a:latin typeface="Calibri"/>
                <a:ea typeface="Calibri"/>
                <a:cs typeface="Calibri"/>
              </a:rPr>
              <a:t>Why It Adds Value:</a:t>
            </a:r>
            <a:endParaRPr lang="en-GB" sz="2900">
              <a:solidFill>
                <a:srgbClr val="C00000"/>
              </a:solidFill>
              <a:latin typeface="Calibri"/>
              <a:ea typeface="Calibri"/>
              <a:cs typeface="Calibri"/>
            </a:endParaRPr>
          </a:p>
          <a:p>
            <a:pPr>
              <a:buFont typeface="Arial"/>
              <a:buChar char="•"/>
            </a:pPr>
            <a:r>
              <a:rPr lang="en-GB" sz="2900">
                <a:latin typeface="Calibri"/>
                <a:ea typeface="+mn-lt"/>
                <a:cs typeface="+mn-lt"/>
              </a:rPr>
              <a:t>Reduces frustration for repeat users</a:t>
            </a:r>
            <a:endParaRPr lang="en-GB" sz="2900">
              <a:latin typeface="Calibri"/>
              <a:ea typeface="Calibri"/>
              <a:cs typeface="Calibri"/>
            </a:endParaRPr>
          </a:p>
          <a:p>
            <a:pPr>
              <a:buFont typeface="Arial"/>
              <a:buChar char="•"/>
            </a:pPr>
            <a:r>
              <a:rPr lang="en-GB" sz="2900">
                <a:latin typeface="Calibri"/>
                <a:ea typeface="+mn-lt"/>
                <a:cs typeface="+mn-lt"/>
              </a:rPr>
              <a:t>Makes the chatbot feel more intelligent and human-like</a:t>
            </a:r>
            <a:endParaRPr lang="en-GB" sz="2900">
              <a:latin typeface="Calibri"/>
              <a:ea typeface="Calibri"/>
              <a:cs typeface="Calibri"/>
            </a:endParaRPr>
          </a:p>
          <a:p>
            <a:pPr>
              <a:buFont typeface="Arial"/>
              <a:buChar char="•"/>
            </a:pPr>
            <a:r>
              <a:rPr lang="en-GB" sz="2900">
                <a:latin typeface="Calibri"/>
                <a:ea typeface="+mn-lt"/>
                <a:cs typeface="+mn-lt"/>
              </a:rPr>
              <a:t>Helps track complex queries over time</a:t>
            </a:r>
            <a:endParaRPr lang="en-GB" sz="2900">
              <a:latin typeface="Calibri"/>
              <a:ea typeface="Calibri"/>
              <a:cs typeface="Calibri"/>
            </a:endParaRPr>
          </a:p>
          <a:p>
            <a:pPr>
              <a:buFont typeface="Arial"/>
              <a:buChar char="•"/>
            </a:pPr>
            <a:r>
              <a:rPr lang="en-GB" sz="2900">
                <a:latin typeface="Calibri"/>
                <a:ea typeface="+mn-lt"/>
                <a:cs typeface="+mn-lt"/>
              </a:rPr>
              <a:t>Useful for internal sales reps dealing with long-term deals</a:t>
            </a:r>
            <a:endParaRPr lang="en-GB" sz="2900">
              <a:latin typeface="Calibri"/>
              <a:ea typeface="Calibri"/>
              <a:cs typeface="Calibri"/>
            </a:endParaRPr>
          </a:p>
          <a:p>
            <a:pPr>
              <a:buNone/>
            </a:pPr>
            <a:endParaRPr lang="en-GB">
              <a:solidFill>
                <a:srgbClr val="000000"/>
              </a:solidFill>
              <a:latin typeface="Calibri"/>
              <a:ea typeface="Calibri"/>
              <a:cs typeface="Calibri"/>
            </a:endParaRPr>
          </a:p>
          <a:p>
            <a:pPr>
              <a:buNone/>
            </a:pPr>
            <a:endParaRPr lang="en-GB" sz="2600">
              <a:latin typeface="Calibri"/>
              <a:ea typeface="Calibri"/>
              <a:cs typeface="Calibri"/>
            </a:endParaRPr>
          </a:p>
          <a:p>
            <a:pPr>
              <a:buNone/>
            </a:pPr>
            <a:endParaRPr lang="en-GB" b="1">
              <a:solidFill>
                <a:srgbClr val="C00000"/>
              </a:solidFill>
              <a:latin typeface="Aptos" panose="020B0004020202020204"/>
              <a:ea typeface="Calibri"/>
              <a:cs typeface="Calibri"/>
            </a:endParaRPr>
          </a:p>
          <a:p>
            <a:pPr marL="971550" lvl="1" indent="-285750">
              <a:buFont typeface="Arial"/>
              <a:buChar char="•"/>
            </a:pPr>
            <a:endParaRPr lang="en-GB" sz="2600">
              <a:solidFill>
                <a:srgbClr val="000000"/>
              </a:solidFill>
              <a:latin typeface="Calibri"/>
              <a:ea typeface="Calibri"/>
              <a:cs typeface="Calibri"/>
            </a:endParaRPr>
          </a:p>
          <a:p>
            <a:pPr>
              <a:buNone/>
            </a:pPr>
            <a:endParaRPr lang="en-GB">
              <a:solidFill>
                <a:srgbClr val="000000"/>
              </a:solidFill>
              <a:latin typeface="Calibri"/>
              <a:ea typeface="Calibri"/>
              <a:cs typeface="Calibri"/>
            </a:endParaRPr>
          </a:p>
          <a:p>
            <a:pPr marL="971550" lvl="1" indent="-285750">
              <a:buFont typeface="Arial"/>
              <a:buChar char="•"/>
            </a:pPr>
            <a:endParaRPr lang="en-GB">
              <a:latin typeface="Calibri"/>
            </a:endParaRPr>
          </a:p>
          <a:p>
            <a:pPr marL="0" indent="0">
              <a:buNone/>
            </a:pPr>
            <a:endParaRPr lang="en-GB">
              <a:solidFill>
                <a:srgbClr val="C00000"/>
              </a:solidFill>
              <a:latin typeface="Aptos" panose="020B0004020202020204"/>
              <a:ea typeface="+mn-lt"/>
              <a:cs typeface="+mn-lt"/>
            </a:endParaRPr>
          </a:p>
          <a:p>
            <a:pPr marL="0" indent="0">
              <a:buNone/>
            </a:pPr>
            <a:endParaRPr lang="en-GB" sz="2800">
              <a:solidFill>
                <a:srgbClr val="C00000"/>
              </a:solidFill>
              <a:latin typeface="Aptos" panose="020B0004020202020204"/>
              <a:ea typeface="+mn-lt"/>
              <a:cs typeface="+mn-lt"/>
            </a:endParaRPr>
          </a:p>
          <a:p>
            <a:pPr>
              <a:buNone/>
            </a:pPr>
            <a:endParaRPr lang="en-GB" b="1">
              <a:solidFill>
                <a:srgbClr val="000000"/>
              </a:solidFill>
            </a:endParaRPr>
          </a:p>
          <a:p>
            <a:pPr marL="0" indent="0">
              <a:buNone/>
            </a:pPr>
            <a:endParaRPr lang="en-GB">
              <a:solidFill>
                <a:srgbClr val="000000"/>
              </a:solidFill>
              <a:ea typeface="+mn-lt"/>
              <a:cs typeface="+mn-lt"/>
            </a:endParaRPr>
          </a:p>
          <a:p>
            <a:pPr>
              <a:buFont typeface="Arial"/>
              <a:buChar char="•"/>
            </a:pPr>
            <a:endParaRPr lang="en-GB"/>
          </a:p>
          <a:p>
            <a:pPr marL="0" indent="0">
              <a:buNone/>
            </a:pPr>
            <a:endParaRPr lang="en-GB"/>
          </a:p>
          <a:p>
            <a:pPr marL="0" indent="0">
              <a:buNone/>
            </a:pPr>
            <a:endParaRPr lang="en-GB">
              <a:latin typeface="Calibri"/>
              <a:ea typeface="Calibri"/>
              <a:cs typeface="Calibri"/>
            </a:endParaRPr>
          </a:p>
          <a:p>
            <a:pPr>
              <a:buFont typeface="Arial"/>
              <a:buChar char="•"/>
            </a:pPr>
            <a:endParaRPr lang="en-GB">
              <a:latin typeface="Aptos" panose="020B0004020202020204"/>
            </a:endParaRPr>
          </a:p>
          <a:p>
            <a:pPr marL="0" indent="0">
              <a:buNone/>
            </a:pPr>
            <a:endParaRPr lang="en-GB">
              <a:latin typeface="Aptos" panose="020B0004020202020204"/>
              <a:ea typeface="Calibri"/>
              <a:cs typeface="Calibri"/>
            </a:endParaRPr>
          </a:p>
          <a:p>
            <a:pPr marL="0" indent="0">
              <a:buNone/>
            </a:pPr>
            <a:endParaRPr lang="en-GB">
              <a:ea typeface="Calibri"/>
              <a:cs typeface="Calibri"/>
            </a:endParaRPr>
          </a:p>
          <a:p>
            <a:endParaRPr lang="en-GB">
              <a:latin typeface="Aptos" panose="020B0004020202020204"/>
              <a:ea typeface="Calibri"/>
              <a:cs typeface="Calibri"/>
            </a:endParaRPr>
          </a:p>
          <a:p>
            <a:endParaRPr lang="en-GB"/>
          </a:p>
        </p:txBody>
      </p:sp>
      <p:sp>
        <p:nvSpPr>
          <p:cNvPr id="4" name="Slide Number Placeholder 3">
            <a:extLst>
              <a:ext uri="{FF2B5EF4-FFF2-40B4-BE49-F238E27FC236}">
                <a16:creationId xmlns:a16="http://schemas.microsoft.com/office/drawing/2014/main" id="{838668FA-5B2C-95E2-FE8E-0E938922A26D}"/>
              </a:ext>
            </a:extLst>
          </p:cNvPr>
          <p:cNvSpPr>
            <a:spLocks noGrp="1"/>
          </p:cNvSpPr>
          <p:nvPr>
            <p:ph type="sldNum" sz="quarter" idx="12"/>
          </p:nvPr>
        </p:nvSpPr>
        <p:spPr/>
        <p:txBody>
          <a:bodyPr/>
          <a:lstStyle/>
          <a:p>
            <a:fld id="{330EA680-D336-4FF7-8B7A-9848BB0A1C32}" type="slidenum">
              <a:rPr lang="en-GB" smtClean="0"/>
              <a:t>28</a:t>
            </a:fld>
            <a:endParaRPr lang="en-GB"/>
          </a:p>
        </p:txBody>
      </p:sp>
    </p:spTree>
    <p:extLst>
      <p:ext uri="{BB962C8B-B14F-4D97-AF65-F5344CB8AC3E}">
        <p14:creationId xmlns:p14="http://schemas.microsoft.com/office/powerpoint/2010/main" val="4189738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B27E9-EA52-77E5-4C69-A4FF0050BA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471C3B-ADED-8005-1F3A-8F8CB0B6079F}"/>
              </a:ext>
            </a:extLst>
          </p:cNvPr>
          <p:cNvSpPr>
            <a:spLocks noGrp="1"/>
          </p:cNvSpPr>
          <p:nvPr>
            <p:ph type="title"/>
          </p:nvPr>
        </p:nvSpPr>
        <p:spPr/>
        <p:txBody>
          <a:bodyPr/>
          <a:lstStyle/>
          <a:p>
            <a:r>
              <a:rPr lang="en-GB"/>
              <a:t>ADDITIONAL FEATURE - 2</a:t>
            </a:r>
            <a:endParaRPr lang="en-US"/>
          </a:p>
        </p:txBody>
      </p:sp>
      <p:sp>
        <p:nvSpPr>
          <p:cNvPr id="3" name="Content Placeholder 2">
            <a:extLst>
              <a:ext uri="{FF2B5EF4-FFF2-40B4-BE49-F238E27FC236}">
                <a16:creationId xmlns:a16="http://schemas.microsoft.com/office/drawing/2014/main" id="{28AD453C-36EF-3105-F54B-78B24102C6DE}"/>
              </a:ext>
            </a:extLst>
          </p:cNvPr>
          <p:cNvSpPr>
            <a:spLocks noGrp="1"/>
          </p:cNvSpPr>
          <p:nvPr>
            <p:ph idx="1"/>
          </p:nvPr>
        </p:nvSpPr>
        <p:spPr>
          <a:xfrm>
            <a:off x="838200" y="1413899"/>
            <a:ext cx="10515600" cy="5260822"/>
          </a:xfrm>
        </p:spPr>
        <p:txBody>
          <a:bodyPr vert="horz" lIns="91440" tIns="45720" rIns="91440" bIns="45720" rtlCol="0" anchor="t">
            <a:normAutofit fontScale="92500" lnSpcReduction="20000"/>
          </a:bodyPr>
          <a:lstStyle/>
          <a:p>
            <a:pPr>
              <a:buNone/>
            </a:pPr>
            <a:r>
              <a:rPr lang="en-GB" sz="3000" b="1">
                <a:solidFill>
                  <a:srgbClr val="C00000"/>
                </a:solidFill>
                <a:latin typeface="Calibri"/>
                <a:ea typeface="Calibri"/>
                <a:cs typeface="Calibri"/>
              </a:rPr>
              <a:t>User Story : Regional Language</a:t>
            </a:r>
          </a:p>
          <a:p>
            <a:pPr>
              <a:buNone/>
            </a:pPr>
            <a:endParaRPr lang="en-GB" sz="2600" b="1">
              <a:solidFill>
                <a:srgbClr val="C00000"/>
              </a:solidFill>
              <a:latin typeface="Calibri"/>
              <a:ea typeface="Calibri"/>
              <a:cs typeface="Calibri"/>
            </a:endParaRPr>
          </a:p>
          <a:p>
            <a:pPr>
              <a:buNone/>
            </a:pPr>
            <a:r>
              <a:rPr lang="en-GB" sz="1700">
                <a:latin typeface="Calibri"/>
                <a:ea typeface="+mn-lt"/>
                <a:cs typeface="+mn-lt"/>
              </a:rPr>
              <a:t>As a regional customer, I want to interact with the chatbot in my native language (e.g. Tamil, Telugu), so that I can better </a:t>
            </a:r>
          </a:p>
          <a:p>
            <a:pPr>
              <a:buNone/>
            </a:pPr>
            <a:r>
              <a:rPr lang="en-GB" sz="1700">
                <a:latin typeface="Calibri"/>
                <a:ea typeface="+mn-lt"/>
                <a:cs typeface="+mn-lt"/>
              </a:rPr>
              <a:t>understand the product and receive support in a language I’m comfortable with.</a:t>
            </a:r>
            <a:endParaRPr lang="en-GB" sz="1700">
              <a:latin typeface="Calibri"/>
              <a:ea typeface="Calibri"/>
              <a:cs typeface="Calibri"/>
            </a:endParaRPr>
          </a:p>
          <a:p>
            <a:pPr>
              <a:buNone/>
            </a:pPr>
            <a:endParaRPr lang="en-GB" sz="1700">
              <a:latin typeface="Calibri"/>
              <a:ea typeface="Calibri"/>
              <a:cs typeface="Calibri"/>
            </a:endParaRPr>
          </a:p>
          <a:p>
            <a:pPr>
              <a:buNone/>
            </a:pPr>
            <a:r>
              <a:rPr lang="en-GB" sz="1700" b="1">
                <a:solidFill>
                  <a:srgbClr val="C00000"/>
                </a:solidFill>
                <a:latin typeface="Calibri"/>
                <a:ea typeface="Calibri"/>
                <a:cs typeface="Calibri"/>
              </a:rPr>
              <a:t>Acceptance Criteria:</a:t>
            </a:r>
            <a:endParaRPr lang="en-GB" sz="1700">
              <a:solidFill>
                <a:srgbClr val="C00000"/>
              </a:solidFill>
              <a:latin typeface="Calibri"/>
              <a:ea typeface="Calibri"/>
              <a:cs typeface="Calibri"/>
            </a:endParaRPr>
          </a:p>
          <a:p>
            <a:pPr>
              <a:buFont typeface="Arial"/>
              <a:buChar char="•"/>
            </a:pPr>
            <a:r>
              <a:rPr lang="en-GB" sz="1700">
                <a:latin typeface="Calibri"/>
                <a:ea typeface="+mn-lt"/>
                <a:cs typeface="+mn-lt"/>
              </a:rPr>
              <a:t>User should be prompted to select a preferred language at the start or via chatbot settings based on location of device.</a:t>
            </a:r>
            <a:endParaRPr lang="en-GB" sz="1700">
              <a:latin typeface="Calibri"/>
              <a:ea typeface="Calibri"/>
              <a:cs typeface="Calibri"/>
            </a:endParaRPr>
          </a:p>
          <a:p>
            <a:pPr>
              <a:buFont typeface="Arial"/>
              <a:buChar char="•"/>
            </a:pPr>
            <a:r>
              <a:rPr lang="en-GB" sz="1700">
                <a:latin typeface="Calibri"/>
                <a:ea typeface="+mn-lt"/>
                <a:cs typeface="+mn-lt"/>
              </a:rPr>
              <a:t>Chatbot should support translation of both user input and bot response.</a:t>
            </a:r>
            <a:endParaRPr lang="en-GB" sz="1700">
              <a:latin typeface="Calibri"/>
              <a:ea typeface="Calibri"/>
              <a:cs typeface="Calibri"/>
            </a:endParaRPr>
          </a:p>
          <a:p>
            <a:pPr>
              <a:buFont typeface="Arial"/>
              <a:buChar char="•"/>
            </a:pPr>
            <a:r>
              <a:rPr lang="en-GB" sz="1700">
                <a:latin typeface="Calibri"/>
                <a:ea typeface="+mn-lt"/>
                <a:cs typeface="+mn-lt"/>
              </a:rPr>
              <a:t>Initial languages supported: Tamil, Telugu, Kannada, Malayalam and Hindi (more in future).</a:t>
            </a:r>
            <a:endParaRPr lang="en-GB" sz="1700">
              <a:latin typeface="Calibri"/>
              <a:ea typeface="Calibri"/>
              <a:cs typeface="Calibri"/>
            </a:endParaRPr>
          </a:p>
          <a:p>
            <a:pPr>
              <a:buFont typeface="Arial"/>
              <a:buChar char="•"/>
            </a:pPr>
            <a:r>
              <a:rPr lang="en-GB" sz="1700">
                <a:latin typeface="Calibri"/>
                <a:ea typeface="+mn-lt"/>
                <a:cs typeface="+mn-lt"/>
              </a:rPr>
              <a:t>Admin dashboard should support uploading translated documents for context.</a:t>
            </a:r>
            <a:endParaRPr lang="en-GB" sz="1700">
              <a:latin typeface="Calibri"/>
              <a:ea typeface="Calibri"/>
              <a:cs typeface="Calibri"/>
            </a:endParaRPr>
          </a:p>
          <a:p>
            <a:pPr>
              <a:buNone/>
            </a:pPr>
            <a:endParaRPr lang="en-GB" sz="1700">
              <a:latin typeface="Calibri"/>
              <a:ea typeface="Calibri"/>
              <a:cs typeface="Calibri"/>
            </a:endParaRPr>
          </a:p>
          <a:p>
            <a:pPr>
              <a:buNone/>
            </a:pPr>
            <a:r>
              <a:rPr lang="en-GB" sz="1700" b="1">
                <a:solidFill>
                  <a:srgbClr val="C00000"/>
                </a:solidFill>
                <a:latin typeface="Calibri"/>
                <a:ea typeface="Calibri"/>
                <a:cs typeface="Calibri"/>
              </a:rPr>
              <a:t>Why It Adds Value:</a:t>
            </a:r>
            <a:endParaRPr lang="en-GB" sz="1700">
              <a:solidFill>
                <a:srgbClr val="C00000"/>
              </a:solidFill>
              <a:latin typeface="Calibri"/>
              <a:ea typeface="Calibri"/>
              <a:cs typeface="Calibri"/>
            </a:endParaRPr>
          </a:p>
          <a:p>
            <a:pPr>
              <a:buFont typeface="Arial"/>
              <a:buChar char="•"/>
            </a:pPr>
            <a:r>
              <a:rPr lang="en-GB" sz="1700">
                <a:latin typeface="Calibri"/>
                <a:ea typeface="+mn-lt"/>
                <a:cs typeface="+mn-lt"/>
              </a:rPr>
              <a:t>Expands accessibility across diverse regions in India</a:t>
            </a:r>
            <a:endParaRPr lang="en-GB" sz="1700">
              <a:latin typeface="Calibri"/>
              <a:ea typeface="Calibri"/>
              <a:cs typeface="Calibri"/>
            </a:endParaRPr>
          </a:p>
          <a:p>
            <a:pPr>
              <a:buFont typeface="Arial"/>
              <a:buChar char="•"/>
            </a:pPr>
            <a:r>
              <a:rPr lang="en-GB" sz="1700">
                <a:latin typeface="Calibri"/>
                <a:ea typeface="+mn-lt"/>
                <a:cs typeface="+mn-lt"/>
              </a:rPr>
              <a:t>Improves satisfaction and trust among non-English-speaking users</a:t>
            </a:r>
            <a:endParaRPr lang="en-GB" sz="1700">
              <a:latin typeface="Calibri"/>
              <a:ea typeface="Calibri"/>
              <a:cs typeface="Calibri"/>
            </a:endParaRPr>
          </a:p>
          <a:p>
            <a:pPr>
              <a:buFont typeface="Arial"/>
              <a:buChar char="•"/>
            </a:pPr>
            <a:r>
              <a:rPr lang="en-GB" sz="1700">
                <a:latin typeface="Calibri"/>
                <a:ea typeface="+mn-lt"/>
                <a:cs typeface="+mn-lt"/>
              </a:rPr>
              <a:t>Gives the company a competitive edge in regional markets</a:t>
            </a:r>
            <a:endParaRPr lang="en-GB" sz="1700">
              <a:latin typeface="Calibri"/>
              <a:ea typeface="Calibri"/>
              <a:cs typeface="Calibri"/>
            </a:endParaRPr>
          </a:p>
          <a:p>
            <a:pPr>
              <a:buFont typeface="Arial"/>
              <a:buChar char="•"/>
            </a:pPr>
            <a:r>
              <a:rPr lang="en-GB" sz="1700">
                <a:latin typeface="Calibri"/>
                <a:ea typeface="+mn-lt"/>
                <a:cs typeface="+mn-lt"/>
              </a:rPr>
              <a:t>Reduces language barriers for product support and onboarding</a:t>
            </a:r>
            <a:endParaRPr lang="en-GB" sz="1700">
              <a:latin typeface="Calibri"/>
            </a:endParaRPr>
          </a:p>
          <a:p>
            <a:pPr>
              <a:buNone/>
            </a:pPr>
            <a:endParaRPr lang="en-GB" sz="2600">
              <a:latin typeface="Calibri"/>
              <a:ea typeface="Calibri"/>
              <a:cs typeface="Calibri"/>
            </a:endParaRPr>
          </a:p>
          <a:p>
            <a:pPr>
              <a:buNone/>
            </a:pPr>
            <a:endParaRPr lang="en-GB">
              <a:solidFill>
                <a:srgbClr val="000000"/>
              </a:solidFill>
              <a:latin typeface="Calibri"/>
              <a:ea typeface="Calibri"/>
              <a:cs typeface="Calibri"/>
            </a:endParaRPr>
          </a:p>
          <a:p>
            <a:pPr>
              <a:buNone/>
            </a:pPr>
            <a:endParaRPr lang="en-GB" sz="2600">
              <a:latin typeface="Calibri"/>
              <a:ea typeface="Calibri"/>
              <a:cs typeface="Calibri"/>
            </a:endParaRPr>
          </a:p>
          <a:p>
            <a:pPr>
              <a:buNone/>
            </a:pPr>
            <a:endParaRPr lang="en-GB" b="1">
              <a:solidFill>
                <a:srgbClr val="C00000"/>
              </a:solidFill>
              <a:latin typeface="Aptos" panose="020B0004020202020204"/>
              <a:ea typeface="Calibri"/>
              <a:cs typeface="Calibri"/>
            </a:endParaRPr>
          </a:p>
          <a:p>
            <a:pPr marL="971550" lvl="1" indent="-285750">
              <a:buFont typeface="Arial"/>
              <a:buChar char="•"/>
            </a:pPr>
            <a:endParaRPr lang="en-GB" sz="2600">
              <a:solidFill>
                <a:srgbClr val="000000"/>
              </a:solidFill>
              <a:latin typeface="Calibri"/>
              <a:ea typeface="Calibri"/>
              <a:cs typeface="Calibri"/>
            </a:endParaRPr>
          </a:p>
          <a:p>
            <a:pPr>
              <a:buNone/>
            </a:pPr>
            <a:endParaRPr lang="en-GB">
              <a:solidFill>
                <a:srgbClr val="000000"/>
              </a:solidFill>
              <a:latin typeface="Calibri"/>
              <a:ea typeface="Calibri"/>
              <a:cs typeface="Calibri"/>
            </a:endParaRPr>
          </a:p>
          <a:p>
            <a:pPr marL="971550" lvl="1" indent="-285750">
              <a:buFont typeface="Arial"/>
              <a:buChar char="•"/>
            </a:pPr>
            <a:endParaRPr lang="en-GB">
              <a:latin typeface="Calibri"/>
            </a:endParaRPr>
          </a:p>
          <a:p>
            <a:pPr marL="0" indent="0">
              <a:buNone/>
            </a:pPr>
            <a:endParaRPr lang="en-GB">
              <a:solidFill>
                <a:srgbClr val="C00000"/>
              </a:solidFill>
              <a:latin typeface="Aptos" panose="020B0004020202020204"/>
              <a:ea typeface="+mn-lt"/>
              <a:cs typeface="+mn-lt"/>
            </a:endParaRPr>
          </a:p>
          <a:p>
            <a:pPr marL="0" indent="0">
              <a:buNone/>
            </a:pPr>
            <a:endParaRPr lang="en-GB" sz="2800">
              <a:solidFill>
                <a:srgbClr val="C00000"/>
              </a:solidFill>
              <a:latin typeface="Aptos" panose="020B0004020202020204"/>
              <a:ea typeface="+mn-lt"/>
              <a:cs typeface="+mn-lt"/>
            </a:endParaRPr>
          </a:p>
          <a:p>
            <a:pPr>
              <a:buNone/>
            </a:pPr>
            <a:endParaRPr lang="en-GB" b="1">
              <a:solidFill>
                <a:srgbClr val="000000"/>
              </a:solidFill>
            </a:endParaRPr>
          </a:p>
          <a:p>
            <a:pPr marL="0" indent="0">
              <a:buNone/>
            </a:pPr>
            <a:endParaRPr lang="en-GB">
              <a:solidFill>
                <a:srgbClr val="000000"/>
              </a:solidFill>
              <a:ea typeface="+mn-lt"/>
              <a:cs typeface="+mn-lt"/>
            </a:endParaRPr>
          </a:p>
          <a:p>
            <a:pPr>
              <a:buFont typeface="Arial"/>
              <a:buChar char="•"/>
            </a:pPr>
            <a:endParaRPr lang="en-GB"/>
          </a:p>
          <a:p>
            <a:pPr marL="0" indent="0">
              <a:buNone/>
            </a:pPr>
            <a:endParaRPr lang="en-GB"/>
          </a:p>
          <a:p>
            <a:pPr marL="0" indent="0">
              <a:buNone/>
            </a:pPr>
            <a:endParaRPr lang="en-GB">
              <a:latin typeface="Calibri"/>
              <a:ea typeface="Calibri"/>
              <a:cs typeface="Calibri"/>
            </a:endParaRPr>
          </a:p>
          <a:p>
            <a:pPr>
              <a:buFont typeface="Arial"/>
              <a:buChar char="•"/>
            </a:pPr>
            <a:endParaRPr lang="en-GB">
              <a:latin typeface="Aptos" panose="020B0004020202020204"/>
            </a:endParaRPr>
          </a:p>
          <a:p>
            <a:pPr marL="0" indent="0">
              <a:buNone/>
            </a:pPr>
            <a:endParaRPr lang="en-GB">
              <a:latin typeface="Aptos" panose="020B0004020202020204"/>
              <a:ea typeface="Calibri"/>
              <a:cs typeface="Calibri"/>
            </a:endParaRPr>
          </a:p>
          <a:p>
            <a:pPr marL="0" indent="0">
              <a:buNone/>
            </a:pPr>
            <a:endParaRPr lang="en-GB">
              <a:ea typeface="Calibri"/>
              <a:cs typeface="Calibri"/>
            </a:endParaRPr>
          </a:p>
          <a:p>
            <a:endParaRPr lang="en-GB">
              <a:latin typeface="Aptos" panose="020B0004020202020204"/>
              <a:ea typeface="Calibri"/>
              <a:cs typeface="Calibri"/>
            </a:endParaRPr>
          </a:p>
          <a:p>
            <a:endParaRPr lang="en-GB"/>
          </a:p>
        </p:txBody>
      </p:sp>
      <p:sp>
        <p:nvSpPr>
          <p:cNvPr id="4" name="Slide Number Placeholder 3">
            <a:extLst>
              <a:ext uri="{FF2B5EF4-FFF2-40B4-BE49-F238E27FC236}">
                <a16:creationId xmlns:a16="http://schemas.microsoft.com/office/drawing/2014/main" id="{402CFC86-37CF-EB64-4A9F-B75E871831F3}"/>
              </a:ext>
            </a:extLst>
          </p:cNvPr>
          <p:cNvSpPr>
            <a:spLocks noGrp="1"/>
          </p:cNvSpPr>
          <p:nvPr>
            <p:ph type="sldNum" sz="quarter" idx="12"/>
          </p:nvPr>
        </p:nvSpPr>
        <p:spPr/>
        <p:txBody>
          <a:bodyPr/>
          <a:lstStyle/>
          <a:p>
            <a:fld id="{330EA680-D336-4FF7-8B7A-9848BB0A1C32}" type="slidenum">
              <a:rPr lang="en-GB" smtClean="0"/>
              <a:t>29</a:t>
            </a:fld>
            <a:endParaRPr lang="en-GB"/>
          </a:p>
        </p:txBody>
      </p:sp>
    </p:spTree>
    <p:extLst>
      <p:ext uri="{BB962C8B-B14F-4D97-AF65-F5344CB8AC3E}">
        <p14:creationId xmlns:p14="http://schemas.microsoft.com/office/powerpoint/2010/main" val="2704230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52929-35C4-5A54-28C6-BBE69524CA21}"/>
              </a:ext>
            </a:extLst>
          </p:cNvPr>
          <p:cNvSpPr>
            <a:spLocks noGrp="1"/>
          </p:cNvSpPr>
          <p:nvPr>
            <p:ph type="title"/>
          </p:nvPr>
        </p:nvSpPr>
        <p:spPr/>
        <p:txBody>
          <a:bodyPr/>
          <a:lstStyle/>
          <a:p>
            <a:r>
              <a:rPr lang="en-GB"/>
              <a:t>PROJECT SCOPE</a:t>
            </a:r>
          </a:p>
        </p:txBody>
      </p:sp>
      <p:graphicFrame>
        <p:nvGraphicFramePr>
          <p:cNvPr id="6" name="Content Placeholder 2">
            <a:extLst>
              <a:ext uri="{FF2B5EF4-FFF2-40B4-BE49-F238E27FC236}">
                <a16:creationId xmlns:a16="http://schemas.microsoft.com/office/drawing/2014/main" id="{F3F44D16-1487-15B6-D62A-60B92C36F37E}"/>
              </a:ext>
            </a:extLst>
          </p:cNvPr>
          <p:cNvGraphicFramePr>
            <a:graphicFrameLocks noGrp="1"/>
          </p:cNvGraphicFramePr>
          <p:nvPr>
            <p:ph idx="1"/>
            <p:extLst>
              <p:ext uri="{D42A27DB-BD31-4B8C-83A1-F6EECF244321}">
                <p14:modId xmlns:p14="http://schemas.microsoft.com/office/powerpoint/2010/main" val="45883724"/>
              </p:ext>
            </p:extLst>
          </p:nvPr>
        </p:nvGraphicFramePr>
        <p:xfrm>
          <a:off x="832556" y="222497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2" name="TextBox 261">
            <a:extLst>
              <a:ext uri="{FF2B5EF4-FFF2-40B4-BE49-F238E27FC236}">
                <a16:creationId xmlns:a16="http://schemas.microsoft.com/office/drawing/2014/main" id="{BB53AEB0-9D09-510E-7B07-4AE942BC8FC0}"/>
              </a:ext>
            </a:extLst>
          </p:cNvPr>
          <p:cNvSpPr txBox="1"/>
          <p:nvPr/>
        </p:nvSpPr>
        <p:spPr>
          <a:xfrm>
            <a:off x="1004710" y="1806222"/>
            <a:ext cx="3014133" cy="4176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340" name="TextBox 339">
            <a:extLst>
              <a:ext uri="{FF2B5EF4-FFF2-40B4-BE49-F238E27FC236}">
                <a16:creationId xmlns:a16="http://schemas.microsoft.com/office/drawing/2014/main" id="{2AD0D6A2-1C20-E605-10B1-90526D8F4304}"/>
              </a:ext>
            </a:extLst>
          </p:cNvPr>
          <p:cNvSpPr txBox="1"/>
          <p:nvPr/>
        </p:nvSpPr>
        <p:spPr>
          <a:xfrm>
            <a:off x="925688" y="1794931"/>
            <a:ext cx="36801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a:solidFill>
                  <a:srgbClr val="C00000"/>
                </a:solidFill>
                <a:latin typeface="Calibri"/>
                <a:ea typeface="Calibri"/>
                <a:cs typeface="Calibri"/>
              </a:rPr>
              <a:t>In-Scope (Deliverables)</a:t>
            </a:r>
          </a:p>
        </p:txBody>
      </p:sp>
      <p:sp>
        <p:nvSpPr>
          <p:cNvPr id="445" name="Slide Number Placeholder 444">
            <a:extLst>
              <a:ext uri="{FF2B5EF4-FFF2-40B4-BE49-F238E27FC236}">
                <a16:creationId xmlns:a16="http://schemas.microsoft.com/office/drawing/2014/main" id="{3020CF20-9142-8F08-EE31-ED777BA150D7}"/>
              </a:ext>
            </a:extLst>
          </p:cNvPr>
          <p:cNvSpPr>
            <a:spLocks noGrp="1"/>
          </p:cNvSpPr>
          <p:nvPr>
            <p:ph type="sldNum" sz="quarter" idx="12"/>
          </p:nvPr>
        </p:nvSpPr>
        <p:spPr/>
        <p:txBody>
          <a:bodyPr/>
          <a:lstStyle/>
          <a:p>
            <a:fld id="{330EA680-D336-4FF7-8B7A-9848BB0A1C32}" type="slidenum">
              <a:rPr lang="en-GB" smtClean="0"/>
              <a:t>3</a:t>
            </a:fld>
            <a:endParaRPr lang="en-GB"/>
          </a:p>
        </p:txBody>
      </p:sp>
    </p:spTree>
    <p:extLst>
      <p:ext uri="{BB962C8B-B14F-4D97-AF65-F5344CB8AC3E}">
        <p14:creationId xmlns:p14="http://schemas.microsoft.com/office/powerpoint/2010/main" val="2266331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7581-8106-0F3D-3171-16AAC06F2535}"/>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109A825-6B83-9EA5-6011-19099B2A8E2A}"/>
              </a:ext>
            </a:extLst>
          </p:cNvPr>
          <p:cNvSpPr>
            <a:spLocks noGrp="1"/>
          </p:cNvSpPr>
          <p:nvPr>
            <p:ph idx="1"/>
          </p:nvPr>
        </p:nvSpPr>
        <p:spPr>
          <a:xfrm>
            <a:off x="838200" y="2874679"/>
            <a:ext cx="10515600" cy="3302284"/>
          </a:xfrm>
        </p:spPr>
        <p:txBody>
          <a:bodyPr vert="horz" lIns="91440" tIns="45720" rIns="91440" bIns="45720" rtlCol="0" anchor="t">
            <a:normAutofit/>
          </a:bodyPr>
          <a:lstStyle/>
          <a:p>
            <a:pPr marL="0" indent="0" algn="ctr">
              <a:buNone/>
            </a:pPr>
            <a:r>
              <a:rPr lang="en-GB" sz="6000" dirty="0">
                <a:solidFill>
                  <a:srgbClr val="C00000"/>
                </a:solidFill>
                <a:latin typeface="Calibri"/>
                <a:ea typeface="Calibri"/>
                <a:cs typeface="Calibri"/>
              </a:rPr>
              <a:t>END</a:t>
            </a:r>
          </a:p>
        </p:txBody>
      </p:sp>
      <p:sp>
        <p:nvSpPr>
          <p:cNvPr id="4" name="Slide Number Placeholder 3">
            <a:extLst>
              <a:ext uri="{FF2B5EF4-FFF2-40B4-BE49-F238E27FC236}">
                <a16:creationId xmlns:a16="http://schemas.microsoft.com/office/drawing/2014/main" id="{57001C46-F5C8-DBD3-075D-9E4384741F3A}"/>
              </a:ext>
            </a:extLst>
          </p:cNvPr>
          <p:cNvSpPr>
            <a:spLocks noGrp="1"/>
          </p:cNvSpPr>
          <p:nvPr>
            <p:ph type="sldNum" sz="quarter" idx="12"/>
          </p:nvPr>
        </p:nvSpPr>
        <p:spPr/>
        <p:txBody>
          <a:bodyPr/>
          <a:lstStyle/>
          <a:p>
            <a:fld id="{330EA680-D336-4FF7-8B7A-9848BB0A1C32}" type="slidenum">
              <a:rPr lang="en-GB" smtClean="0"/>
              <a:t>30</a:t>
            </a:fld>
            <a:endParaRPr lang="en-GB"/>
          </a:p>
        </p:txBody>
      </p:sp>
      <p:sp>
        <p:nvSpPr>
          <p:cNvPr id="7" name="TextBox 6">
            <a:extLst>
              <a:ext uri="{FF2B5EF4-FFF2-40B4-BE49-F238E27FC236}">
                <a16:creationId xmlns:a16="http://schemas.microsoft.com/office/drawing/2014/main" id="{72E9F113-8120-1C8B-2F64-0881312382FA}"/>
              </a:ext>
            </a:extLst>
          </p:cNvPr>
          <p:cNvSpPr txBox="1"/>
          <p:nvPr/>
        </p:nvSpPr>
        <p:spPr>
          <a:xfrm>
            <a:off x="4744504" y="5870568"/>
            <a:ext cx="269893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latin typeface="Calibri"/>
                <a:ea typeface="Calibri"/>
                <a:cs typeface="Calibri"/>
              </a:rPr>
              <a:t>Business Analyst – Winston Sanjith</a:t>
            </a:r>
          </a:p>
        </p:txBody>
      </p:sp>
    </p:spTree>
    <p:extLst>
      <p:ext uri="{BB962C8B-B14F-4D97-AF65-F5344CB8AC3E}">
        <p14:creationId xmlns:p14="http://schemas.microsoft.com/office/powerpoint/2010/main" val="1965446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C9319-81A0-9C48-D806-ECA1707587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DEC3BC-185F-2E86-0921-E0B3048A8DFB}"/>
              </a:ext>
            </a:extLst>
          </p:cNvPr>
          <p:cNvSpPr>
            <a:spLocks noGrp="1"/>
          </p:cNvSpPr>
          <p:nvPr>
            <p:ph type="title"/>
          </p:nvPr>
        </p:nvSpPr>
        <p:spPr/>
        <p:txBody>
          <a:bodyPr/>
          <a:lstStyle/>
          <a:p>
            <a:r>
              <a:rPr lang="en-GB"/>
              <a:t>PROJECT SCOPE</a:t>
            </a:r>
          </a:p>
        </p:txBody>
      </p:sp>
      <p:graphicFrame>
        <p:nvGraphicFramePr>
          <p:cNvPr id="5" name="Content Placeholder 2">
            <a:extLst>
              <a:ext uri="{FF2B5EF4-FFF2-40B4-BE49-F238E27FC236}">
                <a16:creationId xmlns:a16="http://schemas.microsoft.com/office/drawing/2014/main" id="{12D60381-18A8-0D8B-8793-254AE13636E1}"/>
              </a:ext>
            </a:extLst>
          </p:cNvPr>
          <p:cNvGraphicFramePr>
            <a:graphicFrameLocks noGrp="1"/>
          </p:cNvGraphicFramePr>
          <p:nvPr>
            <p:ph idx="1"/>
            <p:extLst>
              <p:ext uri="{D42A27DB-BD31-4B8C-83A1-F6EECF244321}">
                <p14:modId xmlns:p14="http://schemas.microsoft.com/office/powerpoint/2010/main" val="3613227405"/>
              </p:ext>
            </p:extLst>
          </p:nvPr>
        </p:nvGraphicFramePr>
        <p:xfrm>
          <a:off x="838200" y="2068336"/>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E4A99D65-5E77-F03D-F45E-CFC7D1E27DE9}"/>
              </a:ext>
            </a:extLst>
          </p:cNvPr>
          <p:cNvSpPr txBox="1"/>
          <p:nvPr/>
        </p:nvSpPr>
        <p:spPr>
          <a:xfrm>
            <a:off x="925688" y="1837267"/>
            <a:ext cx="42841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a:solidFill>
                  <a:srgbClr val="C00000"/>
                </a:solidFill>
                <a:latin typeface="Calibri"/>
                <a:ea typeface="Calibri"/>
                <a:cs typeface="Calibri"/>
              </a:rPr>
              <a:t>Out of-Scope (Exclusions)</a:t>
            </a:r>
            <a:endParaRPr lang="en-US" sz="2800" b="1">
              <a:latin typeface="Calibri"/>
              <a:ea typeface="Calibri"/>
              <a:cs typeface="Calibri"/>
            </a:endParaRPr>
          </a:p>
        </p:txBody>
      </p:sp>
      <p:sp>
        <p:nvSpPr>
          <p:cNvPr id="85" name="Slide Number Placeholder 84">
            <a:extLst>
              <a:ext uri="{FF2B5EF4-FFF2-40B4-BE49-F238E27FC236}">
                <a16:creationId xmlns:a16="http://schemas.microsoft.com/office/drawing/2014/main" id="{0BEE31A4-B587-8FBE-9059-CC4A64F241FA}"/>
              </a:ext>
            </a:extLst>
          </p:cNvPr>
          <p:cNvSpPr>
            <a:spLocks noGrp="1"/>
          </p:cNvSpPr>
          <p:nvPr>
            <p:ph type="sldNum" sz="quarter" idx="12"/>
          </p:nvPr>
        </p:nvSpPr>
        <p:spPr/>
        <p:txBody>
          <a:bodyPr/>
          <a:lstStyle/>
          <a:p>
            <a:fld id="{330EA680-D336-4FF7-8B7A-9848BB0A1C32}" type="slidenum">
              <a:rPr lang="en-GB" smtClean="0"/>
              <a:t>4</a:t>
            </a:fld>
            <a:endParaRPr lang="en-GB"/>
          </a:p>
        </p:txBody>
      </p:sp>
    </p:spTree>
    <p:extLst>
      <p:ext uri="{BB962C8B-B14F-4D97-AF65-F5344CB8AC3E}">
        <p14:creationId xmlns:p14="http://schemas.microsoft.com/office/powerpoint/2010/main" val="377044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A7EE4A-3001-2865-DC0C-9A534FBB98A4}"/>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F5F1B8-3248-66CE-78FC-DE3FF2872FD4}"/>
              </a:ext>
            </a:extLst>
          </p:cNvPr>
          <p:cNvSpPr>
            <a:spLocks noGrp="1"/>
          </p:cNvSpPr>
          <p:nvPr>
            <p:ph type="title"/>
          </p:nvPr>
        </p:nvSpPr>
        <p:spPr>
          <a:xfrm>
            <a:off x="824314" y="753251"/>
            <a:ext cx="10945037" cy="1133856"/>
          </a:xfrm>
        </p:spPr>
        <p:txBody>
          <a:bodyPr anchor="t">
            <a:normAutofit/>
          </a:bodyPr>
          <a:lstStyle/>
          <a:p>
            <a:r>
              <a:rPr lang="en-GB"/>
              <a:t>PROJECT SCOPE</a:t>
            </a:r>
          </a:p>
        </p:txBody>
      </p:sp>
      <p:graphicFrame>
        <p:nvGraphicFramePr>
          <p:cNvPr id="15" name="Content Placeholder 2">
            <a:extLst>
              <a:ext uri="{FF2B5EF4-FFF2-40B4-BE49-F238E27FC236}">
                <a16:creationId xmlns:a16="http://schemas.microsoft.com/office/drawing/2014/main" id="{9F4D11E5-58D1-7E63-5919-1E52371BAD17}"/>
              </a:ext>
            </a:extLst>
          </p:cNvPr>
          <p:cNvGraphicFramePr>
            <a:graphicFrameLocks noGrp="1"/>
          </p:cNvGraphicFramePr>
          <p:nvPr>
            <p:ph idx="1"/>
            <p:extLst>
              <p:ext uri="{D42A27DB-BD31-4B8C-83A1-F6EECF244321}">
                <p14:modId xmlns:p14="http://schemas.microsoft.com/office/powerpoint/2010/main" val="4258521880"/>
              </p:ext>
            </p:extLst>
          </p:nvPr>
        </p:nvGraphicFramePr>
        <p:xfrm>
          <a:off x="612648" y="1881051"/>
          <a:ext cx="10945037" cy="4414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8" name="TextBox 57">
            <a:extLst>
              <a:ext uri="{FF2B5EF4-FFF2-40B4-BE49-F238E27FC236}">
                <a16:creationId xmlns:a16="http://schemas.microsoft.com/office/drawing/2014/main" id="{37B12935-CD11-7CFF-5203-909C77FEC817}"/>
              </a:ext>
            </a:extLst>
          </p:cNvPr>
          <p:cNvSpPr txBox="1"/>
          <p:nvPr/>
        </p:nvSpPr>
        <p:spPr>
          <a:xfrm>
            <a:off x="905933" y="1648177"/>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800" b="1">
                <a:solidFill>
                  <a:srgbClr val="C00000"/>
                </a:solidFill>
                <a:latin typeface="Calibri"/>
                <a:ea typeface="Calibri"/>
                <a:cs typeface="Calibri"/>
              </a:rPr>
              <a:t>Objectives</a:t>
            </a:r>
          </a:p>
        </p:txBody>
      </p:sp>
      <p:sp>
        <p:nvSpPr>
          <p:cNvPr id="134" name="Slide Number Placeholder 133">
            <a:extLst>
              <a:ext uri="{FF2B5EF4-FFF2-40B4-BE49-F238E27FC236}">
                <a16:creationId xmlns:a16="http://schemas.microsoft.com/office/drawing/2014/main" id="{413033E1-FF27-E5C3-9E39-7EF8DC33FB03}"/>
              </a:ext>
            </a:extLst>
          </p:cNvPr>
          <p:cNvSpPr>
            <a:spLocks noGrp="1"/>
          </p:cNvSpPr>
          <p:nvPr>
            <p:ph type="sldNum" sz="quarter" idx="12"/>
          </p:nvPr>
        </p:nvSpPr>
        <p:spPr/>
        <p:txBody>
          <a:bodyPr/>
          <a:lstStyle/>
          <a:p>
            <a:fld id="{330EA680-D336-4FF7-8B7A-9848BB0A1C32}" type="slidenum">
              <a:rPr lang="en-GB" smtClean="0"/>
              <a:t>5</a:t>
            </a:fld>
            <a:endParaRPr lang="en-GB"/>
          </a:p>
        </p:txBody>
      </p:sp>
    </p:spTree>
    <p:extLst>
      <p:ext uri="{BB962C8B-B14F-4D97-AF65-F5344CB8AC3E}">
        <p14:creationId xmlns:p14="http://schemas.microsoft.com/office/powerpoint/2010/main" val="22426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40AAE-02CD-371F-4E07-958E71485E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AA4474-BA30-43AD-F015-11F414C5D62E}"/>
              </a:ext>
            </a:extLst>
          </p:cNvPr>
          <p:cNvSpPr>
            <a:spLocks noGrp="1"/>
          </p:cNvSpPr>
          <p:nvPr>
            <p:ph type="title"/>
          </p:nvPr>
        </p:nvSpPr>
        <p:spPr>
          <a:xfrm>
            <a:off x="838200" y="386292"/>
            <a:ext cx="10515600" cy="1325563"/>
          </a:xfrm>
        </p:spPr>
        <p:txBody>
          <a:bodyPr/>
          <a:lstStyle/>
          <a:p>
            <a:r>
              <a:rPr lang="en-GB"/>
              <a:t>PROJECT SCOPE</a:t>
            </a:r>
          </a:p>
        </p:txBody>
      </p:sp>
      <p:graphicFrame>
        <p:nvGraphicFramePr>
          <p:cNvPr id="5" name="Content Placeholder 2">
            <a:extLst>
              <a:ext uri="{FF2B5EF4-FFF2-40B4-BE49-F238E27FC236}">
                <a16:creationId xmlns:a16="http://schemas.microsoft.com/office/drawing/2014/main" id="{B47C323E-C7AC-D550-083B-41DC3F5920B8}"/>
              </a:ext>
            </a:extLst>
          </p:cNvPr>
          <p:cNvGraphicFramePr>
            <a:graphicFrameLocks noGrp="1"/>
          </p:cNvGraphicFramePr>
          <p:nvPr>
            <p:ph idx="1"/>
            <p:extLst>
              <p:ext uri="{D42A27DB-BD31-4B8C-83A1-F6EECF244321}">
                <p14:modId xmlns:p14="http://schemas.microsoft.com/office/powerpoint/2010/main" val="374138438"/>
              </p:ext>
            </p:extLst>
          </p:nvPr>
        </p:nvGraphicFramePr>
        <p:xfrm>
          <a:off x="561622" y="2593269"/>
          <a:ext cx="11063111" cy="3786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7" name="TextBox 36">
            <a:extLst>
              <a:ext uri="{FF2B5EF4-FFF2-40B4-BE49-F238E27FC236}">
                <a16:creationId xmlns:a16="http://schemas.microsoft.com/office/drawing/2014/main" id="{D10692D2-07B1-2590-38D6-6327F206AC49}"/>
              </a:ext>
            </a:extLst>
          </p:cNvPr>
          <p:cNvSpPr txBox="1"/>
          <p:nvPr/>
        </p:nvSpPr>
        <p:spPr>
          <a:xfrm>
            <a:off x="934154" y="1605844"/>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800" b="1">
                <a:solidFill>
                  <a:srgbClr val="C00000"/>
                </a:solidFill>
                <a:latin typeface="Calibri"/>
                <a:ea typeface="Calibri"/>
                <a:cs typeface="Calibri"/>
              </a:rPr>
              <a:t>Constraints</a:t>
            </a:r>
          </a:p>
        </p:txBody>
      </p:sp>
      <p:sp>
        <p:nvSpPr>
          <p:cNvPr id="85" name="Slide Number Placeholder 84">
            <a:extLst>
              <a:ext uri="{FF2B5EF4-FFF2-40B4-BE49-F238E27FC236}">
                <a16:creationId xmlns:a16="http://schemas.microsoft.com/office/drawing/2014/main" id="{812C9E9D-8278-A525-D9B3-8E950F6A6AFA}"/>
              </a:ext>
            </a:extLst>
          </p:cNvPr>
          <p:cNvSpPr>
            <a:spLocks noGrp="1"/>
          </p:cNvSpPr>
          <p:nvPr>
            <p:ph type="sldNum" sz="quarter" idx="12"/>
          </p:nvPr>
        </p:nvSpPr>
        <p:spPr/>
        <p:txBody>
          <a:bodyPr/>
          <a:lstStyle/>
          <a:p>
            <a:fld id="{330EA680-D336-4FF7-8B7A-9848BB0A1C32}" type="slidenum">
              <a:rPr lang="en-GB" smtClean="0"/>
              <a:t>6</a:t>
            </a:fld>
            <a:endParaRPr lang="en-GB"/>
          </a:p>
        </p:txBody>
      </p:sp>
    </p:spTree>
    <p:extLst>
      <p:ext uri="{BB962C8B-B14F-4D97-AF65-F5344CB8AC3E}">
        <p14:creationId xmlns:p14="http://schemas.microsoft.com/office/powerpoint/2010/main" val="54813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137D9-6805-2B5F-64FA-289A6A83C7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CDA8E1-9421-881A-47B9-3AE452462B47}"/>
              </a:ext>
            </a:extLst>
          </p:cNvPr>
          <p:cNvSpPr>
            <a:spLocks noGrp="1"/>
          </p:cNvSpPr>
          <p:nvPr>
            <p:ph type="title"/>
          </p:nvPr>
        </p:nvSpPr>
        <p:spPr/>
        <p:txBody>
          <a:bodyPr/>
          <a:lstStyle/>
          <a:p>
            <a:r>
              <a:rPr lang="en-GB"/>
              <a:t>FLOW DIAGRAM</a:t>
            </a:r>
          </a:p>
        </p:txBody>
      </p:sp>
      <p:sp>
        <p:nvSpPr>
          <p:cNvPr id="3" name="Content Placeholder 2">
            <a:extLst>
              <a:ext uri="{FF2B5EF4-FFF2-40B4-BE49-F238E27FC236}">
                <a16:creationId xmlns:a16="http://schemas.microsoft.com/office/drawing/2014/main" id="{4E7D8B8A-C9C9-3477-A0E5-2C9F3C8DFB9E}"/>
              </a:ext>
            </a:extLst>
          </p:cNvPr>
          <p:cNvSpPr>
            <a:spLocks noGrp="1"/>
          </p:cNvSpPr>
          <p:nvPr>
            <p:ph idx="1"/>
          </p:nvPr>
        </p:nvSpPr>
        <p:spPr/>
        <p:txBody>
          <a:bodyPr vert="horz" lIns="91440" tIns="45720" rIns="91440" bIns="45720" rtlCol="0" anchor="t">
            <a:normAutofit/>
          </a:bodyPr>
          <a:lstStyle/>
          <a:p>
            <a:pPr marL="0" indent="0">
              <a:buNone/>
            </a:pPr>
            <a:endParaRPr lang="en-GB">
              <a:solidFill>
                <a:srgbClr val="C00000"/>
              </a:solidFill>
            </a:endParaRPr>
          </a:p>
          <a:p>
            <a:endParaRPr lang="en-GB"/>
          </a:p>
          <a:p>
            <a:endParaRPr lang="en-GB"/>
          </a:p>
        </p:txBody>
      </p:sp>
      <p:sp>
        <p:nvSpPr>
          <p:cNvPr id="5" name="Flowchart: Process 4">
            <a:extLst>
              <a:ext uri="{FF2B5EF4-FFF2-40B4-BE49-F238E27FC236}">
                <a16:creationId xmlns:a16="http://schemas.microsoft.com/office/drawing/2014/main" id="{0531F9A0-50F5-BD0E-B278-08D96BF07251}"/>
              </a:ext>
            </a:extLst>
          </p:cNvPr>
          <p:cNvSpPr/>
          <p:nvPr/>
        </p:nvSpPr>
        <p:spPr>
          <a:xfrm>
            <a:off x="703568" y="2438274"/>
            <a:ext cx="1224158" cy="63545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AI Chatbot pops up to help</a:t>
            </a:r>
          </a:p>
        </p:txBody>
      </p:sp>
      <p:sp>
        <p:nvSpPr>
          <p:cNvPr id="6" name="Flowchart: Terminator 5">
            <a:extLst>
              <a:ext uri="{FF2B5EF4-FFF2-40B4-BE49-F238E27FC236}">
                <a16:creationId xmlns:a16="http://schemas.microsoft.com/office/drawing/2014/main" id="{AFF6CEF5-42EA-D434-412F-B55BD050A1A6}"/>
              </a:ext>
            </a:extLst>
          </p:cNvPr>
          <p:cNvSpPr/>
          <p:nvPr/>
        </p:nvSpPr>
        <p:spPr>
          <a:xfrm>
            <a:off x="722315" y="1624719"/>
            <a:ext cx="1230616" cy="396325"/>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a:latin typeface="Calibri"/>
                <a:ea typeface="Calibri"/>
                <a:cs typeface="Calibri"/>
              </a:rPr>
              <a:t>Start</a:t>
            </a:r>
          </a:p>
        </p:txBody>
      </p:sp>
      <p:sp>
        <p:nvSpPr>
          <p:cNvPr id="7" name="Flowchart: Decision 6">
            <a:extLst>
              <a:ext uri="{FF2B5EF4-FFF2-40B4-BE49-F238E27FC236}">
                <a16:creationId xmlns:a16="http://schemas.microsoft.com/office/drawing/2014/main" id="{9D903E39-9BF1-C8EF-2B58-A5D00408A234}"/>
              </a:ext>
            </a:extLst>
          </p:cNvPr>
          <p:cNvSpPr/>
          <p:nvPr/>
        </p:nvSpPr>
        <p:spPr>
          <a:xfrm>
            <a:off x="722317" y="3525135"/>
            <a:ext cx="1230927" cy="870535"/>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User clicks</a:t>
            </a:r>
            <a:endParaRPr lang="en-US" sz="1200">
              <a:latin typeface="Calibri"/>
              <a:ea typeface="Calibri"/>
              <a:cs typeface="Calibri"/>
            </a:endParaRPr>
          </a:p>
          <a:p>
            <a:pPr algn="ctr"/>
            <a:r>
              <a:rPr lang="en-GB" sz="1100">
                <a:latin typeface="Calibri"/>
                <a:ea typeface="Calibri"/>
                <a:cs typeface="Calibri"/>
              </a:rPr>
              <a:t>Yes/No</a:t>
            </a:r>
          </a:p>
        </p:txBody>
      </p:sp>
      <p:sp>
        <p:nvSpPr>
          <p:cNvPr id="8" name="Flowchart: Terminator 7">
            <a:extLst>
              <a:ext uri="{FF2B5EF4-FFF2-40B4-BE49-F238E27FC236}">
                <a16:creationId xmlns:a16="http://schemas.microsoft.com/office/drawing/2014/main" id="{96361722-7E37-E486-49F9-E2260A91DA8C}"/>
              </a:ext>
            </a:extLst>
          </p:cNvPr>
          <p:cNvSpPr/>
          <p:nvPr/>
        </p:nvSpPr>
        <p:spPr>
          <a:xfrm>
            <a:off x="10132015" y="5851858"/>
            <a:ext cx="1197077" cy="400076"/>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a:latin typeface="Calibri"/>
                <a:ea typeface="Calibri"/>
                <a:cs typeface="Calibri"/>
              </a:rPr>
              <a:t>End</a:t>
            </a:r>
          </a:p>
        </p:txBody>
      </p:sp>
      <p:sp>
        <p:nvSpPr>
          <p:cNvPr id="9" name="Flowchart: Process 8">
            <a:extLst>
              <a:ext uri="{FF2B5EF4-FFF2-40B4-BE49-F238E27FC236}">
                <a16:creationId xmlns:a16="http://schemas.microsoft.com/office/drawing/2014/main" id="{A855D39C-3978-FB94-50B5-00FC8F354D9F}"/>
              </a:ext>
            </a:extLst>
          </p:cNvPr>
          <p:cNvSpPr/>
          <p:nvPr/>
        </p:nvSpPr>
        <p:spPr>
          <a:xfrm>
            <a:off x="2340263" y="3635123"/>
            <a:ext cx="1154060" cy="63722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Process User Query</a:t>
            </a:r>
          </a:p>
        </p:txBody>
      </p:sp>
      <p:cxnSp>
        <p:nvCxnSpPr>
          <p:cNvPr id="10" name="Straight Arrow Connector 9">
            <a:extLst>
              <a:ext uri="{FF2B5EF4-FFF2-40B4-BE49-F238E27FC236}">
                <a16:creationId xmlns:a16="http://schemas.microsoft.com/office/drawing/2014/main" id="{737AB718-1EA6-8DA0-7C03-46B1F9766695}"/>
              </a:ext>
            </a:extLst>
          </p:cNvPr>
          <p:cNvCxnSpPr/>
          <p:nvPr/>
        </p:nvCxnSpPr>
        <p:spPr>
          <a:xfrm>
            <a:off x="544730" y="6037880"/>
            <a:ext cx="9564164" cy="35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6B9EB574-C42A-A8DA-E994-71D766A708F7}"/>
              </a:ext>
            </a:extLst>
          </p:cNvPr>
          <p:cNvCxnSpPr/>
          <p:nvPr/>
        </p:nvCxnSpPr>
        <p:spPr>
          <a:xfrm flipH="1">
            <a:off x="538275" y="3950816"/>
            <a:ext cx="19057" cy="209352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C2C6605-F7F9-F616-E33C-57F0D1D58062}"/>
              </a:ext>
            </a:extLst>
          </p:cNvPr>
          <p:cNvCxnSpPr/>
          <p:nvPr/>
        </p:nvCxnSpPr>
        <p:spPr>
          <a:xfrm>
            <a:off x="550877" y="3957899"/>
            <a:ext cx="419746" cy="4"/>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E1121C45-8BC7-9427-C6DE-FED0537B7A75}"/>
              </a:ext>
            </a:extLst>
          </p:cNvPr>
          <p:cNvSpPr txBox="1"/>
          <p:nvPr/>
        </p:nvSpPr>
        <p:spPr>
          <a:xfrm>
            <a:off x="480260" y="3646996"/>
            <a:ext cx="4863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a:latin typeface="Calibri"/>
                <a:ea typeface="Calibri"/>
                <a:cs typeface="Calibri"/>
              </a:rPr>
              <a:t>No</a:t>
            </a:r>
          </a:p>
        </p:txBody>
      </p:sp>
      <p:sp>
        <p:nvSpPr>
          <p:cNvPr id="11" name="Flowchart: Process 10">
            <a:extLst>
              <a:ext uri="{FF2B5EF4-FFF2-40B4-BE49-F238E27FC236}">
                <a16:creationId xmlns:a16="http://schemas.microsoft.com/office/drawing/2014/main" id="{325358DF-3EED-9078-FFB5-F513FFC2B76B}"/>
              </a:ext>
            </a:extLst>
          </p:cNvPr>
          <p:cNvSpPr/>
          <p:nvPr/>
        </p:nvSpPr>
        <p:spPr>
          <a:xfrm>
            <a:off x="3950296" y="3635122"/>
            <a:ext cx="1147916" cy="64337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Generate Embedding</a:t>
            </a:r>
            <a:endParaRPr lang="en-US" sz="1200"/>
          </a:p>
        </p:txBody>
      </p:sp>
      <p:sp>
        <p:nvSpPr>
          <p:cNvPr id="12" name="Flowchart: Process 11">
            <a:extLst>
              <a:ext uri="{FF2B5EF4-FFF2-40B4-BE49-F238E27FC236}">
                <a16:creationId xmlns:a16="http://schemas.microsoft.com/office/drawing/2014/main" id="{6A1B73A5-1E84-1FC5-101E-A1725660B075}"/>
              </a:ext>
            </a:extLst>
          </p:cNvPr>
          <p:cNvSpPr/>
          <p:nvPr/>
        </p:nvSpPr>
        <p:spPr>
          <a:xfrm>
            <a:off x="5517311" y="3635121"/>
            <a:ext cx="1154061" cy="63722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100">
                <a:latin typeface="Calibri"/>
                <a:ea typeface="Calibri"/>
                <a:cs typeface="Calibri"/>
              </a:rPr>
              <a:t>Checks for match/relevant files in Database</a:t>
            </a:r>
            <a:endParaRPr lang="en-US" sz="1100"/>
          </a:p>
        </p:txBody>
      </p:sp>
      <p:sp>
        <p:nvSpPr>
          <p:cNvPr id="15" name="Flowchart: Decision 14">
            <a:extLst>
              <a:ext uri="{FF2B5EF4-FFF2-40B4-BE49-F238E27FC236}">
                <a16:creationId xmlns:a16="http://schemas.microsoft.com/office/drawing/2014/main" id="{FBD01045-55EF-0462-26F0-AC264091A77C}"/>
              </a:ext>
            </a:extLst>
          </p:cNvPr>
          <p:cNvSpPr/>
          <p:nvPr/>
        </p:nvSpPr>
        <p:spPr>
          <a:xfrm>
            <a:off x="7070267" y="3525135"/>
            <a:ext cx="1230929" cy="858245"/>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Match found</a:t>
            </a:r>
          </a:p>
          <a:p>
            <a:pPr algn="ctr"/>
            <a:r>
              <a:rPr lang="en-GB" sz="1100">
                <a:latin typeface="Calibri"/>
                <a:ea typeface="Calibri"/>
                <a:cs typeface="Calibri"/>
              </a:rPr>
              <a:t>Yes/No</a:t>
            </a:r>
          </a:p>
        </p:txBody>
      </p:sp>
      <p:sp>
        <p:nvSpPr>
          <p:cNvPr id="17" name="Flowchart: Process 16">
            <a:extLst>
              <a:ext uri="{FF2B5EF4-FFF2-40B4-BE49-F238E27FC236}">
                <a16:creationId xmlns:a16="http://schemas.microsoft.com/office/drawing/2014/main" id="{AE02AA1C-BB35-0D4B-CEAC-6D27B48EB480}"/>
              </a:ext>
            </a:extLst>
          </p:cNvPr>
          <p:cNvSpPr/>
          <p:nvPr/>
        </p:nvSpPr>
        <p:spPr>
          <a:xfrm>
            <a:off x="10187632" y="4771976"/>
            <a:ext cx="1141770" cy="64337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Collect Feedback</a:t>
            </a:r>
            <a:endParaRPr lang="en-US" sz="1200"/>
          </a:p>
        </p:txBody>
      </p:sp>
      <p:sp>
        <p:nvSpPr>
          <p:cNvPr id="18" name="Flowchart: Process 17">
            <a:extLst>
              <a:ext uri="{FF2B5EF4-FFF2-40B4-BE49-F238E27FC236}">
                <a16:creationId xmlns:a16="http://schemas.microsoft.com/office/drawing/2014/main" id="{EBA7B7FA-0103-35BE-1A2B-0EA540C49FA9}"/>
              </a:ext>
            </a:extLst>
          </p:cNvPr>
          <p:cNvSpPr/>
          <p:nvPr/>
        </p:nvSpPr>
        <p:spPr>
          <a:xfrm>
            <a:off x="7121195" y="4771975"/>
            <a:ext cx="1178641" cy="63722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Escalate query to Technical Engineer</a:t>
            </a:r>
          </a:p>
        </p:txBody>
      </p:sp>
      <p:sp>
        <p:nvSpPr>
          <p:cNvPr id="19" name="TextBox 18">
            <a:extLst>
              <a:ext uri="{FF2B5EF4-FFF2-40B4-BE49-F238E27FC236}">
                <a16:creationId xmlns:a16="http://schemas.microsoft.com/office/drawing/2014/main" id="{E08340D1-22BD-40C9-51B2-A8BBAA7AEC16}"/>
              </a:ext>
            </a:extLst>
          </p:cNvPr>
          <p:cNvSpPr txBox="1"/>
          <p:nvPr/>
        </p:nvSpPr>
        <p:spPr>
          <a:xfrm>
            <a:off x="7846142" y="4269657"/>
            <a:ext cx="43262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latin typeface="Calibri"/>
                <a:ea typeface="Calibri"/>
                <a:cs typeface="Calibri"/>
              </a:rPr>
              <a:t>No</a:t>
            </a:r>
            <a:endParaRPr lang="en-GB"/>
          </a:p>
        </p:txBody>
      </p:sp>
      <p:sp>
        <p:nvSpPr>
          <p:cNvPr id="21" name="Flowchart: Process 20">
            <a:extLst>
              <a:ext uri="{FF2B5EF4-FFF2-40B4-BE49-F238E27FC236}">
                <a16:creationId xmlns:a16="http://schemas.microsoft.com/office/drawing/2014/main" id="{5F8BB8F0-ED82-B34F-DBF9-8575966536D7}"/>
              </a:ext>
            </a:extLst>
          </p:cNvPr>
          <p:cNvSpPr/>
          <p:nvPr/>
        </p:nvSpPr>
        <p:spPr>
          <a:xfrm>
            <a:off x="7072035" y="2436814"/>
            <a:ext cx="1147916" cy="61264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Retrieve relevant documents </a:t>
            </a:r>
          </a:p>
        </p:txBody>
      </p:sp>
      <p:sp>
        <p:nvSpPr>
          <p:cNvPr id="22" name="Flowchart: Process 21">
            <a:extLst>
              <a:ext uri="{FF2B5EF4-FFF2-40B4-BE49-F238E27FC236}">
                <a16:creationId xmlns:a16="http://schemas.microsoft.com/office/drawing/2014/main" id="{DE8BEC04-E344-6170-A6DD-55F1B359FD80}"/>
              </a:ext>
            </a:extLst>
          </p:cNvPr>
          <p:cNvSpPr/>
          <p:nvPr/>
        </p:nvSpPr>
        <p:spPr>
          <a:xfrm>
            <a:off x="8626762" y="2436812"/>
            <a:ext cx="1141771" cy="64337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100">
                <a:latin typeface="Calibri"/>
                <a:ea typeface="Calibri"/>
                <a:cs typeface="Calibri"/>
              </a:rPr>
              <a:t>Construct Prompt with user query and documents</a:t>
            </a:r>
            <a:endParaRPr lang="en-US" sz="1100"/>
          </a:p>
        </p:txBody>
      </p:sp>
      <p:sp>
        <p:nvSpPr>
          <p:cNvPr id="23" name="Flowchart: Process 22">
            <a:extLst>
              <a:ext uri="{FF2B5EF4-FFF2-40B4-BE49-F238E27FC236}">
                <a16:creationId xmlns:a16="http://schemas.microsoft.com/office/drawing/2014/main" id="{A16339A2-0133-6A3F-BCA2-6429BB656806}"/>
              </a:ext>
            </a:extLst>
          </p:cNvPr>
          <p:cNvSpPr/>
          <p:nvPr/>
        </p:nvSpPr>
        <p:spPr>
          <a:xfrm>
            <a:off x="10175342" y="2436814"/>
            <a:ext cx="1160206" cy="63722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Generate response using GPT-4o</a:t>
            </a:r>
          </a:p>
        </p:txBody>
      </p:sp>
      <p:sp>
        <p:nvSpPr>
          <p:cNvPr id="24" name="Flowchart: Process 23">
            <a:extLst>
              <a:ext uri="{FF2B5EF4-FFF2-40B4-BE49-F238E27FC236}">
                <a16:creationId xmlns:a16="http://schemas.microsoft.com/office/drawing/2014/main" id="{B67440DB-93EC-84C1-12B6-2DF7510D1E85}"/>
              </a:ext>
            </a:extLst>
          </p:cNvPr>
          <p:cNvSpPr/>
          <p:nvPr/>
        </p:nvSpPr>
        <p:spPr>
          <a:xfrm>
            <a:off x="10187633" y="3635119"/>
            <a:ext cx="1141771" cy="63722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latin typeface="Calibri"/>
                <a:ea typeface="Calibri"/>
                <a:cs typeface="Calibri"/>
              </a:rPr>
              <a:t>Return response to user</a:t>
            </a:r>
            <a:endParaRPr lang="en-US" sz="1200"/>
          </a:p>
        </p:txBody>
      </p:sp>
      <p:cxnSp>
        <p:nvCxnSpPr>
          <p:cNvPr id="26" name="Straight Arrow Connector 25">
            <a:extLst>
              <a:ext uri="{FF2B5EF4-FFF2-40B4-BE49-F238E27FC236}">
                <a16:creationId xmlns:a16="http://schemas.microsoft.com/office/drawing/2014/main" id="{C6B538E3-703A-5ADA-BD76-00FD6B75F688}"/>
              </a:ext>
            </a:extLst>
          </p:cNvPr>
          <p:cNvCxnSpPr>
            <a:cxnSpLocks/>
          </p:cNvCxnSpPr>
          <p:nvPr/>
        </p:nvCxnSpPr>
        <p:spPr>
          <a:xfrm flipV="1">
            <a:off x="1779906" y="3941442"/>
            <a:ext cx="561503" cy="132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94F6228-B1AA-20E9-C963-F76EDFF75832}"/>
              </a:ext>
            </a:extLst>
          </p:cNvPr>
          <p:cNvCxnSpPr>
            <a:cxnSpLocks/>
          </p:cNvCxnSpPr>
          <p:nvPr/>
        </p:nvCxnSpPr>
        <p:spPr>
          <a:xfrm flipV="1">
            <a:off x="3389938" y="3941441"/>
            <a:ext cx="561503" cy="132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C6B538E3-703A-5ADA-BD76-00FD6B75F688}"/>
              </a:ext>
            </a:extLst>
          </p:cNvPr>
          <p:cNvCxnSpPr>
            <a:cxnSpLocks/>
          </p:cNvCxnSpPr>
          <p:nvPr/>
        </p:nvCxnSpPr>
        <p:spPr>
          <a:xfrm flipV="1">
            <a:off x="4956954" y="3947587"/>
            <a:ext cx="561503" cy="132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7B5089B-26C1-03C4-17EB-303124F3731F}"/>
              </a:ext>
            </a:extLst>
          </p:cNvPr>
          <p:cNvCxnSpPr>
            <a:cxnSpLocks/>
          </p:cNvCxnSpPr>
          <p:nvPr/>
        </p:nvCxnSpPr>
        <p:spPr>
          <a:xfrm flipV="1">
            <a:off x="6511680" y="3959877"/>
            <a:ext cx="561503" cy="132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9F0BC3AF-4A5B-18FC-4426-01EA72DE014D}"/>
              </a:ext>
            </a:extLst>
          </p:cNvPr>
          <p:cNvCxnSpPr>
            <a:cxnSpLocks/>
          </p:cNvCxnSpPr>
          <p:nvPr/>
        </p:nvCxnSpPr>
        <p:spPr>
          <a:xfrm flipH="1">
            <a:off x="7681554" y="4274218"/>
            <a:ext cx="3851" cy="4906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1E9FBE6E-19B4-A243-C160-4FC9AA2EF109}"/>
              </a:ext>
            </a:extLst>
          </p:cNvPr>
          <p:cNvCxnSpPr>
            <a:cxnSpLocks/>
          </p:cNvCxnSpPr>
          <p:nvPr/>
        </p:nvCxnSpPr>
        <p:spPr>
          <a:xfrm flipV="1">
            <a:off x="8060261" y="5102877"/>
            <a:ext cx="2140808" cy="7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3B59B297-5F70-9AB0-8E6F-B12943E452B8}"/>
              </a:ext>
            </a:extLst>
          </p:cNvPr>
          <p:cNvCxnSpPr>
            <a:cxnSpLocks/>
          </p:cNvCxnSpPr>
          <p:nvPr/>
        </p:nvCxnSpPr>
        <p:spPr>
          <a:xfrm flipV="1">
            <a:off x="7673114" y="3056540"/>
            <a:ext cx="8440" cy="4618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B9AAE6F7-04F9-362E-BD0B-2B39A387A9FD}"/>
              </a:ext>
            </a:extLst>
          </p:cNvPr>
          <p:cNvSpPr txBox="1"/>
          <p:nvPr/>
        </p:nvSpPr>
        <p:spPr>
          <a:xfrm>
            <a:off x="7846142" y="3138949"/>
            <a:ext cx="51250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latin typeface="Calibri"/>
                <a:ea typeface="Calibri"/>
                <a:cs typeface="Calibri"/>
              </a:rPr>
              <a:t>Yes</a:t>
            </a:r>
            <a:endParaRPr lang="en-US" sz="1400"/>
          </a:p>
        </p:txBody>
      </p:sp>
      <p:sp>
        <p:nvSpPr>
          <p:cNvPr id="33" name="TextBox 32">
            <a:extLst>
              <a:ext uri="{FF2B5EF4-FFF2-40B4-BE49-F238E27FC236}">
                <a16:creationId xmlns:a16="http://schemas.microsoft.com/office/drawing/2014/main" id="{D521FA6B-FB10-F6C4-527C-25FC23CBD871}"/>
              </a:ext>
            </a:extLst>
          </p:cNvPr>
          <p:cNvSpPr txBox="1"/>
          <p:nvPr/>
        </p:nvSpPr>
        <p:spPr>
          <a:xfrm>
            <a:off x="1860755" y="3624417"/>
            <a:ext cx="48178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latin typeface="Calibri"/>
                <a:ea typeface="Calibri"/>
                <a:cs typeface="Calibri"/>
              </a:rPr>
              <a:t>Yes</a:t>
            </a:r>
            <a:endParaRPr lang="en-GB"/>
          </a:p>
        </p:txBody>
      </p:sp>
      <p:cxnSp>
        <p:nvCxnSpPr>
          <p:cNvPr id="34" name="Straight Arrow Connector 33">
            <a:extLst>
              <a:ext uri="{FF2B5EF4-FFF2-40B4-BE49-F238E27FC236}">
                <a16:creationId xmlns:a16="http://schemas.microsoft.com/office/drawing/2014/main" id="{2AA005A4-D58A-B109-73F7-2ACFD203D206}"/>
              </a:ext>
            </a:extLst>
          </p:cNvPr>
          <p:cNvCxnSpPr>
            <a:cxnSpLocks/>
          </p:cNvCxnSpPr>
          <p:nvPr/>
        </p:nvCxnSpPr>
        <p:spPr>
          <a:xfrm>
            <a:off x="8072551" y="2756360"/>
            <a:ext cx="567648" cy="113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F94B5148-6932-C251-42E6-8A672A5ACBAC}"/>
              </a:ext>
            </a:extLst>
          </p:cNvPr>
          <p:cNvCxnSpPr>
            <a:cxnSpLocks/>
          </p:cNvCxnSpPr>
          <p:nvPr/>
        </p:nvCxnSpPr>
        <p:spPr>
          <a:xfrm flipV="1">
            <a:off x="9614986" y="2773860"/>
            <a:ext cx="561503" cy="132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8CB4B517-62AE-FE35-DBA8-A36AA17C9529}"/>
              </a:ext>
            </a:extLst>
          </p:cNvPr>
          <p:cNvCxnSpPr>
            <a:cxnSpLocks/>
          </p:cNvCxnSpPr>
          <p:nvPr/>
        </p:nvCxnSpPr>
        <p:spPr>
          <a:xfrm flipH="1">
            <a:off x="1315167" y="2037377"/>
            <a:ext cx="3851" cy="404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0D626293-006A-FDCA-A19F-6AA2A34431D5}"/>
              </a:ext>
            </a:extLst>
          </p:cNvPr>
          <p:cNvCxnSpPr>
            <a:cxnSpLocks/>
          </p:cNvCxnSpPr>
          <p:nvPr/>
        </p:nvCxnSpPr>
        <p:spPr>
          <a:xfrm flipH="1">
            <a:off x="1333603" y="3075909"/>
            <a:ext cx="3850" cy="4783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C59F2886-D84B-F4FD-1843-6F3EB71396CC}"/>
              </a:ext>
            </a:extLst>
          </p:cNvPr>
          <p:cNvCxnSpPr>
            <a:cxnSpLocks/>
          </p:cNvCxnSpPr>
          <p:nvPr/>
        </p:nvCxnSpPr>
        <p:spPr>
          <a:xfrm flipH="1">
            <a:off x="10747989" y="3069764"/>
            <a:ext cx="9995" cy="552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AF118EF9-56E9-6C45-B154-C56E7DEDA4E4}"/>
              </a:ext>
            </a:extLst>
          </p:cNvPr>
          <p:cNvCxnSpPr>
            <a:cxnSpLocks/>
          </p:cNvCxnSpPr>
          <p:nvPr/>
        </p:nvCxnSpPr>
        <p:spPr>
          <a:xfrm flipH="1">
            <a:off x="10747988" y="4225054"/>
            <a:ext cx="9995" cy="552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4007688F-3614-14EF-9B5A-FE0D033A456D}"/>
              </a:ext>
            </a:extLst>
          </p:cNvPr>
          <p:cNvCxnSpPr>
            <a:cxnSpLocks/>
          </p:cNvCxnSpPr>
          <p:nvPr/>
        </p:nvCxnSpPr>
        <p:spPr>
          <a:xfrm flipH="1">
            <a:off x="10747989" y="5306602"/>
            <a:ext cx="9995" cy="552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Slide Number Placeholder 15">
            <a:extLst>
              <a:ext uri="{FF2B5EF4-FFF2-40B4-BE49-F238E27FC236}">
                <a16:creationId xmlns:a16="http://schemas.microsoft.com/office/drawing/2014/main" id="{C07D4F57-23B8-5B32-A34C-67CDB045DC5E}"/>
              </a:ext>
            </a:extLst>
          </p:cNvPr>
          <p:cNvSpPr>
            <a:spLocks noGrp="1"/>
          </p:cNvSpPr>
          <p:nvPr>
            <p:ph type="sldNum" sz="quarter" idx="12"/>
          </p:nvPr>
        </p:nvSpPr>
        <p:spPr/>
        <p:txBody>
          <a:bodyPr/>
          <a:lstStyle/>
          <a:p>
            <a:fld id="{330EA680-D336-4FF7-8B7A-9848BB0A1C32}" type="slidenum">
              <a:rPr lang="en-GB" smtClean="0"/>
              <a:t>7</a:t>
            </a:fld>
            <a:endParaRPr lang="en-GB"/>
          </a:p>
        </p:txBody>
      </p:sp>
    </p:spTree>
    <p:extLst>
      <p:ext uri="{BB962C8B-B14F-4D97-AF65-F5344CB8AC3E}">
        <p14:creationId xmlns:p14="http://schemas.microsoft.com/office/powerpoint/2010/main" val="35086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A4EB4-9E34-74CC-37ED-8DB12E714C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F5E8C-581D-9BC4-A369-11662FD91CE6}"/>
              </a:ext>
            </a:extLst>
          </p:cNvPr>
          <p:cNvSpPr>
            <a:spLocks noGrp="1"/>
          </p:cNvSpPr>
          <p:nvPr>
            <p:ph type="title"/>
          </p:nvPr>
        </p:nvSpPr>
        <p:spPr/>
        <p:txBody>
          <a:bodyPr/>
          <a:lstStyle/>
          <a:p>
            <a:r>
              <a:rPr lang="en-GB"/>
              <a:t>BUSINESS REQUIREMENT DOCUMENT-BRD</a:t>
            </a:r>
            <a:endParaRPr lang="en-US"/>
          </a:p>
        </p:txBody>
      </p:sp>
      <p:sp>
        <p:nvSpPr>
          <p:cNvPr id="3" name="Content Placeholder 2">
            <a:extLst>
              <a:ext uri="{FF2B5EF4-FFF2-40B4-BE49-F238E27FC236}">
                <a16:creationId xmlns:a16="http://schemas.microsoft.com/office/drawing/2014/main" id="{D4349E30-D482-EA47-50B7-DBBE544C12DE}"/>
              </a:ext>
            </a:extLst>
          </p:cNvPr>
          <p:cNvSpPr>
            <a:spLocks noGrp="1"/>
          </p:cNvSpPr>
          <p:nvPr>
            <p:ph idx="1"/>
          </p:nvPr>
        </p:nvSpPr>
        <p:spPr>
          <a:xfrm>
            <a:off x="838200" y="1825625"/>
            <a:ext cx="10515600" cy="3988773"/>
          </a:xfrm>
        </p:spPr>
        <p:txBody>
          <a:bodyPr vert="horz" lIns="91440" tIns="45720" rIns="91440" bIns="45720" rtlCol="0" anchor="t">
            <a:normAutofit/>
          </a:bodyPr>
          <a:lstStyle/>
          <a:p>
            <a:pPr marL="0" indent="0">
              <a:buNone/>
            </a:pPr>
            <a:r>
              <a:rPr lang="en-GB" b="1">
                <a:solidFill>
                  <a:srgbClr val="C00000"/>
                </a:solidFill>
                <a:latin typeface="Calibri"/>
                <a:ea typeface="Calibri"/>
                <a:cs typeface="Calibri"/>
              </a:rPr>
              <a:t>Executive Summary</a:t>
            </a:r>
            <a:endParaRPr lang="en-US" b="1">
              <a:latin typeface="Calibri"/>
              <a:ea typeface="Calibri"/>
              <a:cs typeface="Calibri"/>
            </a:endParaRPr>
          </a:p>
          <a:p>
            <a:pPr marL="0" indent="0">
              <a:buNone/>
            </a:pPr>
            <a:endParaRPr lang="en-GB" sz="2600">
              <a:latin typeface="Calibri"/>
              <a:ea typeface="+mn-lt"/>
              <a:cs typeface="+mn-lt"/>
            </a:endParaRPr>
          </a:p>
          <a:p>
            <a:pPr marL="0" indent="0">
              <a:buNone/>
            </a:pPr>
            <a:r>
              <a:rPr lang="en-GB" sz="2600">
                <a:latin typeface="Calibri"/>
                <a:ea typeface="+mn-lt"/>
                <a:cs typeface="+mn-lt"/>
              </a:rPr>
              <a:t>The AI Chatbot project seeks to implement an intelligent, OpenAI powered chatbot that provides instant technical support to sales teams and customers. The system is designed to reduce dependency on technical engineers, improve customer response time, and create a scalable support platform. This document outlines the key elements required to implement the chatbot system.</a:t>
            </a:r>
            <a:endParaRPr lang="en-GB" sz="2600">
              <a:latin typeface="Calibri"/>
              <a:ea typeface="Calibri"/>
              <a:cs typeface="Calibri"/>
            </a:endParaRPr>
          </a:p>
          <a:p>
            <a:pPr marL="0" indent="0">
              <a:buNone/>
            </a:pPr>
            <a:endParaRPr lang="en-GB"/>
          </a:p>
          <a:p>
            <a:endParaRPr lang="en-GB"/>
          </a:p>
          <a:p>
            <a:endParaRPr lang="en-GB"/>
          </a:p>
        </p:txBody>
      </p:sp>
      <p:sp>
        <p:nvSpPr>
          <p:cNvPr id="4" name="Slide Number Placeholder 3">
            <a:extLst>
              <a:ext uri="{FF2B5EF4-FFF2-40B4-BE49-F238E27FC236}">
                <a16:creationId xmlns:a16="http://schemas.microsoft.com/office/drawing/2014/main" id="{A24C6596-539D-0AEC-8A46-ACA61DEB9A8E}"/>
              </a:ext>
            </a:extLst>
          </p:cNvPr>
          <p:cNvSpPr>
            <a:spLocks noGrp="1"/>
          </p:cNvSpPr>
          <p:nvPr>
            <p:ph type="sldNum" sz="quarter" idx="12"/>
          </p:nvPr>
        </p:nvSpPr>
        <p:spPr/>
        <p:txBody>
          <a:bodyPr/>
          <a:lstStyle/>
          <a:p>
            <a:fld id="{330EA680-D336-4FF7-8B7A-9848BB0A1C32}" type="slidenum">
              <a:rPr lang="en-GB" smtClean="0"/>
              <a:t>8</a:t>
            </a:fld>
            <a:endParaRPr lang="en-GB"/>
          </a:p>
        </p:txBody>
      </p:sp>
    </p:spTree>
    <p:extLst>
      <p:ext uri="{BB962C8B-B14F-4D97-AF65-F5344CB8AC3E}">
        <p14:creationId xmlns:p14="http://schemas.microsoft.com/office/powerpoint/2010/main" val="1735746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761529-5090-94C4-F16E-BE626D1C07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0F6AD5-5EF9-A04C-D065-B82CFC021464}"/>
              </a:ext>
            </a:extLst>
          </p:cNvPr>
          <p:cNvSpPr>
            <a:spLocks noGrp="1"/>
          </p:cNvSpPr>
          <p:nvPr>
            <p:ph type="title"/>
          </p:nvPr>
        </p:nvSpPr>
        <p:spPr/>
        <p:txBody>
          <a:bodyPr/>
          <a:lstStyle/>
          <a:p>
            <a:r>
              <a:rPr lang="en-GB"/>
              <a:t>BUSINESS REQUIREMENT DOCUMENT-BRD</a:t>
            </a:r>
            <a:endParaRPr lang="en-US"/>
          </a:p>
        </p:txBody>
      </p:sp>
      <p:sp>
        <p:nvSpPr>
          <p:cNvPr id="3" name="Content Placeholder 2">
            <a:extLst>
              <a:ext uri="{FF2B5EF4-FFF2-40B4-BE49-F238E27FC236}">
                <a16:creationId xmlns:a16="http://schemas.microsoft.com/office/drawing/2014/main" id="{E8FF5DDF-B3E6-E979-9E19-9020AFEFB9F6}"/>
              </a:ext>
            </a:extLst>
          </p:cNvPr>
          <p:cNvSpPr>
            <a:spLocks noGrp="1"/>
          </p:cNvSpPr>
          <p:nvPr>
            <p:ph idx="1"/>
          </p:nvPr>
        </p:nvSpPr>
        <p:spPr>
          <a:xfrm>
            <a:off x="838200" y="1825625"/>
            <a:ext cx="10515600" cy="3988773"/>
          </a:xfrm>
        </p:spPr>
        <p:txBody>
          <a:bodyPr vert="horz" lIns="91440" tIns="45720" rIns="91440" bIns="45720" rtlCol="0" anchor="t">
            <a:normAutofit fontScale="92500" lnSpcReduction="20000"/>
          </a:bodyPr>
          <a:lstStyle/>
          <a:p>
            <a:pPr marL="0" indent="0">
              <a:buNone/>
            </a:pPr>
            <a:r>
              <a:rPr lang="en-GB" sz="3000" b="1">
                <a:solidFill>
                  <a:srgbClr val="C00000"/>
                </a:solidFill>
                <a:latin typeface="Calibri"/>
                <a:ea typeface="Calibri"/>
                <a:cs typeface="Calibri"/>
              </a:rPr>
              <a:t>Project Objectives</a:t>
            </a:r>
            <a:endParaRPr lang="en-US" sz="3000" b="1">
              <a:latin typeface="Calibri"/>
              <a:ea typeface="Calibri"/>
              <a:cs typeface="Calibri"/>
            </a:endParaRPr>
          </a:p>
          <a:p>
            <a:pPr marL="0" indent="0">
              <a:buNone/>
            </a:pPr>
            <a:endParaRPr lang="en-GB">
              <a:latin typeface="Calibri"/>
              <a:ea typeface="+mn-lt"/>
              <a:cs typeface="+mn-lt"/>
            </a:endParaRPr>
          </a:p>
          <a:p>
            <a:pPr>
              <a:buFont typeface="Arial"/>
              <a:buChar char="•"/>
            </a:pPr>
            <a:r>
              <a:rPr lang="en-GB" b="1">
                <a:latin typeface="Calibri"/>
                <a:ea typeface="+mn-lt"/>
                <a:cs typeface="+mn-lt"/>
              </a:rPr>
              <a:t>Specific:</a:t>
            </a:r>
            <a:r>
              <a:rPr lang="en-GB">
                <a:latin typeface="Calibri"/>
                <a:ea typeface="+mn-lt"/>
                <a:cs typeface="+mn-lt"/>
              </a:rPr>
              <a:t> Develop and deploy an AI chatbot accessible via the company’s website or internal portal.</a:t>
            </a:r>
            <a:endParaRPr lang="en-GB">
              <a:latin typeface="Calibri"/>
              <a:ea typeface="Calibri"/>
              <a:cs typeface="Calibri"/>
            </a:endParaRPr>
          </a:p>
          <a:p>
            <a:pPr>
              <a:buFont typeface="Arial"/>
              <a:buChar char="•"/>
            </a:pPr>
            <a:r>
              <a:rPr lang="en-GB" b="1">
                <a:latin typeface="Calibri"/>
                <a:ea typeface="+mn-lt"/>
                <a:cs typeface="+mn-lt"/>
              </a:rPr>
              <a:t>Measurable:</a:t>
            </a:r>
            <a:r>
              <a:rPr lang="en-GB">
                <a:latin typeface="Calibri"/>
                <a:ea typeface="+mn-lt"/>
                <a:cs typeface="+mn-lt"/>
              </a:rPr>
              <a:t> Achieve at least 80% accuracy in resolving common technical queries.</a:t>
            </a:r>
            <a:endParaRPr lang="en-GB">
              <a:latin typeface="Calibri"/>
              <a:ea typeface="Calibri"/>
              <a:cs typeface="Calibri"/>
            </a:endParaRPr>
          </a:p>
          <a:p>
            <a:pPr>
              <a:buFont typeface="Arial"/>
              <a:buChar char="•"/>
            </a:pPr>
            <a:r>
              <a:rPr lang="en-GB" b="1">
                <a:latin typeface="Calibri"/>
                <a:ea typeface="+mn-lt"/>
                <a:cs typeface="+mn-lt"/>
              </a:rPr>
              <a:t>Achievable:</a:t>
            </a:r>
            <a:r>
              <a:rPr lang="en-GB">
                <a:latin typeface="Calibri"/>
                <a:ea typeface="+mn-lt"/>
                <a:cs typeface="+mn-lt"/>
              </a:rPr>
              <a:t> Use OpenAI GPT-4o API, curated internal documents, and vector database to deliver the solution.</a:t>
            </a:r>
            <a:endParaRPr lang="en-GB">
              <a:latin typeface="Calibri"/>
              <a:ea typeface="Calibri"/>
              <a:cs typeface="Calibri"/>
            </a:endParaRPr>
          </a:p>
          <a:p>
            <a:pPr>
              <a:buFont typeface="Arial"/>
              <a:buChar char="•"/>
            </a:pPr>
            <a:r>
              <a:rPr lang="en-GB" b="1">
                <a:latin typeface="Calibri"/>
                <a:ea typeface="+mn-lt"/>
                <a:cs typeface="+mn-lt"/>
              </a:rPr>
              <a:t>Relevant:</a:t>
            </a:r>
            <a:r>
              <a:rPr lang="en-GB">
                <a:latin typeface="Calibri"/>
                <a:ea typeface="+mn-lt"/>
                <a:cs typeface="+mn-lt"/>
              </a:rPr>
              <a:t> Improve operational efficiency and customer satisfaction.</a:t>
            </a:r>
            <a:endParaRPr lang="en-GB">
              <a:latin typeface="Calibri"/>
              <a:ea typeface="Calibri"/>
              <a:cs typeface="Calibri"/>
            </a:endParaRPr>
          </a:p>
          <a:p>
            <a:pPr>
              <a:buFont typeface="Arial"/>
              <a:buChar char="•"/>
            </a:pPr>
            <a:r>
              <a:rPr lang="en-GB" b="1">
                <a:latin typeface="Calibri"/>
                <a:ea typeface="+mn-lt"/>
                <a:cs typeface="+mn-lt"/>
              </a:rPr>
              <a:t>Time-bound:</a:t>
            </a:r>
            <a:r>
              <a:rPr lang="en-GB">
                <a:latin typeface="Calibri"/>
                <a:ea typeface="+mn-lt"/>
                <a:cs typeface="+mn-lt"/>
              </a:rPr>
              <a:t> Complete the project and go live within 12 weeks.</a:t>
            </a:r>
            <a:endParaRPr lang="en-GB">
              <a:latin typeface="Calibri"/>
              <a:ea typeface="Calibri"/>
              <a:cs typeface="Calibri"/>
            </a:endParaRPr>
          </a:p>
          <a:p>
            <a:pPr marL="0" indent="0">
              <a:buNone/>
            </a:pPr>
            <a:endParaRPr lang="en-GB">
              <a:latin typeface="Aptos" panose="020B0004020202020204"/>
              <a:ea typeface="Calibri"/>
              <a:cs typeface="Calibri"/>
            </a:endParaRPr>
          </a:p>
          <a:p>
            <a:pPr marL="0" indent="0">
              <a:buNone/>
            </a:pPr>
            <a:endParaRPr lang="en-GB"/>
          </a:p>
          <a:p>
            <a:endParaRPr lang="en-GB"/>
          </a:p>
          <a:p>
            <a:endParaRPr lang="en-GB"/>
          </a:p>
        </p:txBody>
      </p:sp>
      <p:sp>
        <p:nvSpPr>
          <p:cNvPr id="4" name="Slide Number Placeholder 3">
            <a:extLst>
              <a:ext uri="{FF2B5EF4-FFF2-40B4-BE49-F238E27FC236}">
                <a16:creationId xmlns:a16="http://schemas.microsoft.com/office/drawing/2014/main" id="{9129082E-B6F9-843A-129B-B20FB7557A8F}"/>
              </a:ext>
            </a:extLst>
          </p:cNvPr>
          <p:cNvSpPr>
            <a:spLocks noGrp="1"/>
          </p:cNvSpPr>
          <p:nvPr>
            <p:ph type="sldNum" sz="quarter" idx="12"/>
          </p:nvPr>
        </p:nvSpPr>
        <p:spPr/>
        <p:txBody>
          <a:bodyPr/>
          <a:lstStyle/>
          <a:p>
            <a:fld id="{330EA680-D336-4FF7-8B7A-9848BB0A1C32}" type="slidenum">
              <a:rPr lang="en-GB" smtClean="0"/>
              <a:t>9</a:t>
            </a:fld>
            <a:endParaRPr lang="en-GB"/>
          </a:p>
        </p:txBody>
      </p:sp>
    </p:spTree>
    <p:extLst>
      <p:ext uri="{BB962C8B-B14F-4D97-AF65-F5344CB8AC3E}">
        <p14:creationId xmlns:p14="http://schemas.microsoft.com/office/powerpoint/2010/main" val="2109816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30</Slides>
  <Notes>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AI CHATBOT</vt:lpstr>
      <vt:lpstr>INDEX</vt:lpstr>
      <vt:lpstr>PROJECT SCOPE</vt:lpstr>
      <vt:lpstr>PROJECT SCOPE</vt:lpstr>
      <vt:lpstr>PROJECT SCOPE</vt:lpstr>
      <vt:lpstr>PROJECT SCOPE</vt:lpstr>
      <vt:lpstr>FLOW DIAGRAM</vt:lpstr>
      <vt:lpstr>BUSINESS REQUIREMENT DOCUMENT-BRD</vt:lpstr>
      <vt:lpstr>BUSINESS REQUIREMENT DOCUMENT-BRD</vt:lpstr>
      <vt:lpstr>BUSINESS REQUIREMENT DOCUMENT-BRD</vt:lpstr>
      <vt:lpstr>BUSINESS REQUIREMENT DOCUMENT-BRD</vt:lpstr>
      <vt:lpstr>BUSINESS REQUIREMENT DOCUMENT-BRD</vt:lpstr>
      <vt:lpstr>BUSINESS REQUIREMENT DOCUMENT-BRD</vt:lpstr>
      <vt:lpstr>BUSINESS REQUIREMENT DOCUMENT-BRD</vt:lpstr>
      <vt:lpstr>BUSINESS REQUIREMENT DOCUMENT-BRD</vt:lpstr>
      <vt:lpstr>BUSINESS REQUIREMENT DOCUMENT-BRD</vt:lpstr>
      <vt:lpstr>BUSINESS REQUIREMENT DOCUMENT-BRD</vt:lpstr>
      <vt:lpstr>BUSINESS REQUIREMENT DOCUMENT-BRD</vt:lpstr>
      <vt:lpstr>BUSINESS REQUIREMENT DOCUMENT-BRD</vt:lpstr>
      <vt:lpstr>BUSINESS REQUIREMENT DOCUMENT-BRD</vt:lpstr>
      <vt:lpstr>BUSINESS REQUIREMENT DOCUMENT-BRD</vt:lpstr>
      <vt:lpstr>WORK BREAKDOWN STRUCTURE-WBS</vt:lpstr>
      <vt:lpstr>USER STORIES</vt:lpstr>
      <vt:lpstr>USER STORIES</vt:lpstr>
      <vt:lpstr>USER STORIES</vt:lpstr>
      <vt:lpstr>USER STORIES</vt:lpstr>
      <vt:lpstr>USER STORIES</vt:lpstr>
      <vt:lpstr>ADDITIONAL FEATURE - 1</vt:lpstr>
      <vt:lpstr>ADDITIONAL FEATURE - 2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43</cp:revision>
  <dcterms:created xsi:type="dcterms:W3CDTF">2025-06-28T14:30:19Z</dcterms:created>
  <dcterms:modified xsi:type="dcterms:W3CDTF">2025-07-01T16:28:55Z</dcterms:modified>
</cp:coreProperties>
</file>