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220656"/>
        <c:axId val="30219216"/>
        <c:axId val="0"/>
      </c:bar3DChart>
      <c:catAx>
        <c:axId val="3022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19216"/>
        <c:crosses val="autoZero"/>
        <c:auto val="1"/>
        <c:lblAlgn val="ctr"/>
        <c:lblOffset val="100"/>
        <c:noMultiLvlLbl val="0"/>
      </c:catAx>
      <c:valAx>
        <c:axId val="302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endParaRPr altLang="en-US" lang="zh-CN"/>
          </a:p>
          <a:p>
            <a:r>
              <a:rPr sz="2400" lang="en-US"/>
              <a:t>REGISTER </a:t>
            </a:r>
            <a:r>
              <a:rPr dirty="0" sz="2400" lang="en-US"/>
              <a:t>NO</a:t>
            </a:r>
            <a:r>
              <a:rPr sz="2400" lang="en-US"/>
              <a:t>: </a:t>
            </a:r>
            <a:r>
              <a:rPr sz="2400" lang="en-US"/>
              <a:t>3</a:t>
            </a:r>
            <a:r>
              <a:rPr sz="2400" lang="en-US"/>
              <a:t>1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8</a:t>
            </a:r>
            <a:r>
              <a:rPr sz="2400" lang="en-US"/>
              <a:t>5</a:t>
            </a:r>
            <a:r>
              <a:rPr sz="2400" lang="en-US"/>
              <a:t>8</a:t>
            </a:r>
            <a:r>
              <a:rPr sz="2400" lang="en-US"/>
              <a:t>1</a:t>
            </a:r>
            <a:endParaRPr altLang="en-US" lang="zh-CN"/>
          </a:p>
          <a:p>
            <a:r>
              <a:rPr sz="2400" lang="en-US"/>
              <a:t>DEPARTMENT</a:t>
            </a:r>
            <a:r>
              <a:rPr dirty="0" sz="2400" lang="en-US"/>
              <a:t>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Commerce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ammal </a:t>
            </a:r>
            <a:r>
              <a:rPr dirty="0" sz="2400" lang="en-US"/>
              <a:t>women's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400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401205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71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38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461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71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485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059941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6347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28473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MANOJ SELVAM V</cp:lastModifiedBy>
  <dcterms:created xsi:type="dcterms:W3CDTF">2024-03-29T04:07:22Z</dcterms:created>
  <dcterms:modified xsi:type="dcterms:W3CDTF">2024-08-31T10:52:03Z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8f27dd8860604fe8adf8c1e996d26572</vt:lpwstr>
  </property>
</Properties>
</file>